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7" r:id="rId3"/>
    <p:sldId id="313" r:id="rId4"/>
    <p:sldId id="259" r:id="rId5"/>
    <p:sldId id="260" r:id="rId6"/>
    <p:sldId id="278" r:id="rId7"/>
    <p:sldId id="289" r:id="rId8"/>
    <p:sldId id="314" r:id="rId9"/>
    <p:sldId id="273" r:id="rId10"/>
    <p:sldId id="291" r:id="rId11"/>
  </p:sldIdLst>
  <p:sldSz cx="9144000" cy="5143500" type="screen16x9"/>
  <p:notesSz cx="6858000" cy="9144000"/>
  <p:embeddedFontLst>
    <p:embeddedFont>
      <p:font typeface="Nunito" panose="020B0604020202020204" charset="0"/>
      <p:regular r:id="rId13"/>
      <p:bold r:id="rId14"/>
      <p:italic r:id="rId15"/>
      <p:boldItalic r:id="rId16"/>
    </p:embeddedFont>
    <p:embeddedFont>
      <p:font typeface="Aharoni" panose="02010803020104030203" pitchFamily="2" charset="-79"/>
      <p:bold r:id="rId17"/>
    </p:embeddedFont>
    <p:embeddedFont>
      <p:font typeface="Dosis" panose="020B0604020202020204" charset="0"/>
      <p:regular r:id="rId18"/>
      <p:bold r:id="rId19"/>
    </p:embeddedFont>
    <p:embeddedFont>
      <p:font typeface="Fredoka One" panose="020B0604020202020204" charset="0"/>
      <p:regular r:id="rId20"/>
    </p:embeddedFont>
    <p:embeddedFont>
      <p:font typeface="Nunito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C28095-39F9-40C7-B2A5-B22229E8BB06}">
  <a:tblStyle styleId="{B7C28095-39F9-40C7-B2A5-B22229E8BB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4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e4917991a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e4917991a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e4917991a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e4917991a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e4917991a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e4917991a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7"/>
        <p:cNvGrpSpPr/>
        <p:nvPr/>
      </p:nvGrpSpPr>
      <p:grpSpPr>
        <a:xfrm>
          <a:off x="0" y="0"/>
          <a:ext cx="0" cy="0"/>
          <a:chOff x="0" y="0"/>
          <a:chExt cx="0" cy="0"/>
        </a:xfrm>
      </p:grpSpPr>
      <p:sp>
        <p:nvSpPr>
          <p:cNvPr id="3048" name="Google Shape;3048;ge4917991a8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9" name="Google Shape;3049;ge4917991a8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e4917991a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e4917991a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01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e4917991a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e4917991a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e4917991a8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e4917991a8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nxth"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10" name="Google Shape;10;p2"/>
          <p:cNvSpPr/>
          <p:nvPr/>
        </p:nvSpPr>
        <p:spPr>
          <a:xfrm flipH="1">
            <a:off x="4" y="0"/>
            <a:ext cx="1320083" cy="1456280"/>
          </a:xfrm>
          <a:custGeom>
            <a:avLst/>
            <a:gdLst/>
            <a:ahLst/>
            <a:cxnLst/>
            <a:rect l="l" t="t" r="r" b="b"/>
            <a:pathLst>
              <a:path w="39429" h="43497" extrusionOk="0">
                <a:moveTo>
                  <a:pt x="182" y="0"/>
                </a:moveTo>
                <a:lnTo>
                  <a:pt x="137" y="341"/>
                </a:lnTo>
                <a:lnTo>
                  <a:pt x="91" y="750"/>
                </a:lnTo>
                <a:lnTo>
                  <a:pt x="46" y="1273"/>
                </a:lnTo>
                <a:lnTo>
                  <a:pt x="0" y="1909"/>
                </a:lnTo>
                <a:lnTo>
                  <a:pt x="0" y="2613"/>
                </a:lnTo>
                <a:lnTo>
                  <a:pt x="46" y="3409"/>
                </a:lnTo>
                <a:lnTo>
                  <a:pt x="91" y="3818"/>
                </a:lnTo>
                <a:lnTo>
                  <a:pt x="137" y="4250"/>
                </a:lnTo>
                <a:lnTo>
                  <a:pt x="228" y="4682"/>
                </a:lnTo>
                <a:lnTo>
                  <a:pt x="318" y="5113"/>
                </a:lnTo>
                <a:lnTo>
                  <a:pt x="409" y="5545"/>
                </a:lnTo>
                <a:lnTo>
                  <a:pt x="546" y="5977"/>
                </a:lnTo>
                <a:lnTo>
                  <a:pt x="705" y="6409"/>
                </a:lnTo>
                <a:lnTo>
                  <a:pt x="887" y="6840"/>
                </a:lnTo>
                <a:lnTo>
                  <a:pt x="1091" y="7249"/>
                </a:lnTo>
                <a:lnTo>
                  <a:pt x="1318" y="7659"/>
                </a:lnTo>
                <a:lnTo>
                  <a:pt x="1591" y="8068"/>
                </a:lnTo>
                <a:lnTo>
                  <a:pt x="1886" y="8431"/>
                </a:lnTo>
                <a:lnTo>
                  <a:pt x="2205" y="8795"/>
                </a:lnTo>
                <a:lnTo>
                  <a:pt x="2568" y="9136"/>
                </a:lnTo>
                <a:lnTo>
                  <a:pt x="2977" y="9477"/>
                </a:lnTo>
                <a:lnTo>
                  <a:pt x="3409" y="9772"/>
                </a:lnTo>
                <a:lnTo>
                  <a:pt x="3886" y="10022"/>
                </a:lnTo>
                <a:lnTo>
                  <a:pt x="4409" y="10272"/>
                </a:lnTo>
                <a:lnTo>
                  <a:pt x="4932" y="10476"/>
                </a:lnTo>
                <a:lnTo>
                  <a:pt x="5500" y="10613"/>
                </a:lnTo>
                <a:lnTo>
                  <a:pt x="6045" y="10726"/>
                </a:lnTo>
                <a:lnTo>
                  <a:pt x="6591" y="10795"/>
                </a:lnTo>
                <a:lnTo>
                  <a:pt x="7159" y="10817"/>
                </a:lnTo>
                <a:lnTo>
                  <a:pt x="7727" y="10817"/>
                </a:lnTo>
                <a:lnTo>
                  <a:pt x="8295" y="10795"/>
                </a:lnTo>
                <a:lnTo>
                  <a:pt x="8840" y="10749"/>
                </a:lnTo>
                <a:lnTo>
                  <a:pt x="9409" y="10658"/>
                </a:lnTo>
                <a:lnTo>
                  <a:pt x="9977" y="10567"/>
                </a:lnTo>
                <a:lnTo>
                  <a:pt x="10545" y="10454"/>
                </a:lnTo>
                <a:lnTo>
                  <a:pt x="11113" y="10317"/>
                </a:lnTo>
                <a:lnTo>
                  <a:pt x="12226" y="10045"/>
                </a:lnTo>
                <a:lnTo>
                  <a:pt x="13317" y="9749"/>
                </a:lnTo>
                <a:lnTo>
                  <a:pt x="14363" y="9477"/>
                </a:lnTo>
                <a:lnTo>
                  <a:pt x="15408" y="9227"/>
                </a:lnTo>
                <a:lnTo>
                  <a:pt x="15908" y="9136"/>
                </a:lnTo>
                <a:lnTo>
                  <a:pt x="16385" y="9067"/>
                </a:lnTo>
                <a:lnTo>
                  <a:pt x="16862" y="9022"/>
                </a:lnTo>
                <a:lnTo>
                  <a:pt x="17340" y="8999"/>
                </a:lnTo>
                <a:lnTo>
                  <a:pt x="17794" y="9022"/>
                </a:lnTo>
                <a:lnTo>
                  <a:pt x="18226" y="9067"/>
                </a:lnTo>
                <a:lnTo>
                  <a:pt x="18658" y="9158"/>
                </a:lnTo>
                <a:lnTo>
                  <a:pt x="19067" y="9272"/>
                </a:lnTo>
                <a:lnTo>
                  <a:pt x="19453" y="9454"/>
                </a:lnTo>
                <a:lnTo>
                  <a:pt x="19817" y="9681"/>
                </a:lnTo>
                <a:lnTo>
                  <a:pt x="20180" y="9931"/>
                </a:lnTo>
                <a:lnTo>
                  <a:pt x="20339" y="10090"/>
                </a:lnTo>
                <a:lnTo>
                  <a:pt x="20521" y="10272"/>
                </a:lnTo>
                <a:lnTo>
                  <a:pt x="20817" y="10636"/>
                </a:lnTo>
                <a:lnTo>
                  <a:pt x="21067" y="10976"/>
                </a:lnTo>
                <a:lnTo>
                  <a:pt x="21271" y="11340"/>
                </a:lnTo>
                <a:lnTo>
                  <a:pt x="21453" y="11704"/>
                </a:lnTo>
                <a:lnTo>
                  <a:pt x="21567" y="12067"/>
                </a:lnTo>
                <a:lnTo>
                  <a:pt x="21680" y="12431"/>
                </a:lnTo>
                <a:lnTo>
                  <a:pt x="21748" y="12794"/>
                </a:lnTo>
                <a:lnTo>
                  <a:pt x="21817" y="13158"/>
                </a:lnTo>
                <a:lnTo>
                  <a:pt x="21839" y="13544"/>
                </a:lnTo>
                <a:lnTo>
                  <a:pt x="21862" y="13908"/>
                </a:lnTo>
                <a:lnTo>
                  <a:pt x="21839" y="14612"/>
                </a:lnTo>
                <a:lnTo>
                  <a:pt x="21817" y="15340"/>
                </a:lnTo>
                <a:lnTo>
                  <a:pt x="21817" y="16044"/>
                </a:lnTo>
                <a:lnTo>
                  <a:pt x="21817" y="16385"/>
                </a:lnTo>
                <a:lnTo>
                  <a:pt x="21839" y="16726"/>
                </a:lnTo>
                <a:lnTo>
                  <a:pt x="21862" y="17067"/>
                </a:lnTo>
                <a:lnTo>
                  <a:pt x="21930" y="17385"/>
                </a:lnTo>
                <a:lnTo>
                  <a:pt x="22021" y="17703"/>
                </a:lnTo>
                <a:lnTo>
                  <a:pt x="22135" y="18021"/>
                </a:lnTo>
                <a:lnTo>
                  <a:pt x="22271" y="18339"/>
                </a:lnTo>
                <a:lnTo>
                  <a:pt x="22453" y="18635"/>
                </a:lnTo>
                <a:lnTo>
                  <a:pt x="22680" y="18930"/>
                </a:lnTo>
                <a:lnTo>
                  <a:pt x="22953" y="19226"/>
                </a:lnTo>
                <a:lnTo>
                  <a:pt x="23271" y="19498"/>
                </a:lnTo>
                <a:lnTo>
                  <a:pt x="23635" y="19771"/>
                </a:lnTo>
                <a:lnTo>
                  <a:pt x="24066" y="20044"/>
                </a:lnTo>
                <a:lnTo>
                  <a:pt x="24544" y="20294"/>
                </a:lnTo>
                <a:lnTo>
                  <a:pt x="25089" y="20521"/>
                </a:lnTo>
                <a:lnTo>
                  <a:pt x="25703" y="20748"/>
                </a:lnTo>
                <a:lnTo>
                  <a:pt x="26157" y="20930"/>
                </a:lnTo>
                <a:lnTo>
                  <a:pt x="26612" y="21112"/>
                </a:lnTo>
                <a:lnTo>
                  <a:pt x="27066" y="21339"/>
                </a:lnTo>
                <a:lnTo>
                  <a:pt x="27498" y="21566"/>
                </a:lnTo>
                <a:lnTo>
                  <a:pt x="27907" y="21816"/>
                </a:lnTo>
                <a:lnTo>
                  <a:pt x="28316" y="22089"/>
                </a:lnTo>
                <a:lnTo>
                  <a:pt x="28702" y="22385"/>
                </a:lnTo>
                <a:lnTo>
                  <a:pt x="29066" y="22703"/>
                </a:lnTo>
                <a:lnTo>
                  <a:pt x="29407" y="23044"/>
                </a:lnTo>
                <a:lnTo>
                  <a:pt x="29725" y="23407"/>
                </a:lnTo>
                <a:lnTo>
                  <a:pt x="29998" y="23793"/>
                </a:lnTo>
                <a:lnTo>
                  <a:pt x="30248" y="24203"/>
                </a:lnTo>
                <a:lnTo>
                  <a:pt x="30475" y="24634"/>
                </a:lnTo>
                <a:lnTo>
                  <a:pt x="30657" y="25066"/>
                </a:lnTo>
                <a:lnTo>
                  <a:pt x="30816" y="25543"/>
                </a:lnTo>
                <a:lnTo>
                  <a:pt x="30907" y="26043"/>
                </a:lnTo>
                <a:lnTo>
                  <a:pt x="30952" y="26361"/>
                </a:lnTo>
                <a:lnTo>
                  <a:pt x="30998" y="26657"/>
                </a:lnTo>
                <a:lnTo>
                  <a:pt x="30998" y="26952"/>
                </a:lnTo>
                <a:lnTo>
                  <a:pt x="30998" y="27248"/>
                </a:lnTo>
                <a:lnTo>
                  <a:pt x="30975" y="27520"/>
                </a:lnTo>
                <a:lnTo>
                  <a:pt x="30952" y="27793"/>
                </a:lnTo>
                <a:lnTo>
                  <a:pt x="30861" y="28316"/>
                </a:lnTo>
                <a:lnTo>
                  <a:pt x="30725" y="28838"/>
                </a:lnTo>
                <a:lnTo>
                  <a:pt x="30543" y="29338"/>
                </a:lnTo>
                <a:lnTo>
                  <a:pt x="30316" y="29816"/>
                </a:lnTo>
                <a:lnTo>
                  <a:pt x="30088" y="30293"/>
                </a:lnTo>
                <a:lnTo>
                  <a:pt x="29839" y="30770"/>
                </a:lnTo>
                <a:lnTo>
                  <a:pt x="29566" y="31225"/>
                </a:lnTo>
                <a:lnTo>
                  <a:pt x="29020" y="32156"/>
                </a:lnTo>
                <a:lnTo>
                  <a:pt x="28748" y="32656"/>
                </a:lnTo>
                <a:lnTo>
                  <a:pt x="28498" y="33134"/>
                </a:lnTo>
                <a:lnTo>
                  <a:pt x="28270" y="33656"/>
                </a:lnTo>
                <a:lnTo>
                  <a:pt x="28066" y="34179"/>
                </a:lnTo>
                <a:lnTo>
                  <a:pt x="27975" y="34474"/>
                </a:lnTo>
                <a:lnTo>
                  <a:pt x="27907" y="34770"/>
                </a:lnTo>
                <a:lnTo>
                  <a:pt x="27861" y="35065"/>
                </a:lnTo>
                <a:lnTo>
                  <a:pt x="27816" y="35383"/>
                </a:lnTo>
                <a:lnTo>
                  <a:pt x="27816" y="35702"/>
                </a:lnTo>
                <a:lnTo>
                  <a:pt x="27793" y="36020"/>
                </a:lnTo>
                <a:lnTo>
                  <a:pt x="27816" y="36338"/>
                </a:lnTo>
                <a:lnTo>
                  <a:pt x="27839" y="36656"/>
                </a:lnTo>
                <a:lnTo>
                  <a:pt x="27952" y="37292"/>
                </a:lnTo>
                <a:lnTo>
                  <a:pt x="28089" y="37929"/>
                </a:lnTo>
                <a:lnTo>
                  <a:pt x="28270" y="38519"/>
                </a:lnTo>
                <a:lnTo>
                  <a:pt x="28498" y="39088"/>
                </a:lnTo>
                <a:lnTo>
                  <a:pt x="28657" y="39383"/>
                </a:lnTo>
                <a:lnTo>
                  <a:pt x="28816" y="39701"/>
                </a:lnTo>
                <a:lnTo>
                  <a:pt x="28975" y="39997"/>
                </a:lnTo>
                <a:lnTo>
                  <a:pt x="29157" y="40269"/>
                </a:lnTo>
                <a:lnTo>
                  <a:pt x="29361" y="40565"/>
                </a:lnTo>
                <a:lnTo>
                  <a:pt x="29589" y="40815"/>
                </a:lnTo>
                <a:lnTo>
                  <a:pt x="29793" y="41087"/>
                </a:lnTo>
                <a:lnTo>
                  <a:pt x="30043" y="41337"/>
                </a:lnTo>
                <a:lnTo>
                  <a:pt x="30270" y="41565"/>
                </a:lnTo>
                <a:lnTo>
                  <a:pt x="30543" y="41792"/>
                </a:lnTo>
                <a:lnTo>
                  <a:pt x="30793" y="41996"/>
                </a:lnTo>
                <a:lnTo>
                  <a:pt x="31088" y="42201"/>
                </a:lnTo>
                <a:lnTo>
                  <a:pt x="31361" y="42383"/>
                </a:lnTo>
                <a:lnTo>
                  <a:pt x="31657" y="42565"/>
                </a:lnTo>
                <a:lnTo>
                  <a:pt x="31975" y="42724"/>
                </a:lnTo>
                <a:lnTo>
                  <a:pt x="32270" y="42860"/>
                </a:lnTo>
                <a:lnTo>
                  <a:pt x="32656" y="43019"/>
                </a:lnTo>
                <a:lnTo>
                  <a:pt x="33043" y="43155"/>
                </a:lnTo>
                <a:lnTo>
                  <a:pt x="33429" y="43246"/>
                </a:lnTo>
                <a:lnTo>
                  <a:pt x="33815" y="43337"/>
                </a:lnTo>
                <a:lnTo>
                  <a:pt x="34224" y="43405"/>
                </a:lnTo>
                <a:lnTo>
                  <a:pt x="34634" y="43451"/>
                </a:lnTo>
                <a:lnTo>
                  <a:pt x="35020" y="43496"/>
                </a:lnTo>
                <a:lnTo>
                  <a:pt x="35429" y="43496"/>
                </a:lnTo>
                <a:lnTo>
                  <a:pt x="36224" y="43451"/>
                </a:lnTo>
                <a:lnTo>
                  <a:pt x="36883" y="43405"/>
                </a:lnTo>
                <a:lnTo>
                  <a:pt x="37588" y="43315"/>
                </a:lnTo>
                <a:lnTo>
                  <a:pt x="38270" y="43224"/>
                </a:lnTo>
                <a:lnTo>
                  <a:pt x="38860" y="43110"/>
                </a:lnTo>
                <a:lnTo>
                  <a:pt x="39088" y="43042"/>
                </a:lnTo>
                <a:lnTo>
                  <a:pt x="39269" y="42974"/>
                </a:lnTo>
                <a:lnTo>
                  <a:pt x="39383" y="42883"/>
                </a:lnTo>
                <a:lnTo>
                  <a:pt x="39429" y="42860"/>
                </a:lnTo>
                <a:lnTo>
                  <a:pt x="39429" y="42815"/>
                </a:lnTo>
                <a:lnTo>
                  <a:pt x="39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flipH="1">
            <a:off x="7844371" y="3843871"/>
            <a:ext cx="1028684" cy="1570575"/>
          </a:xfrm>
          <a:custGeom>
            <a:avLst/>
            <a:gdLst/>
            <a:ahLst/>
            <a:cxnLst/>
            <a:rect l="l" t="t" r="r" b="b"/>
            <a:pathLst>
              <a:path w="15272" h="23317" extrusionOk="0">
                <a:moveTo>
                  <a:pt x="0" y="0"/>
                </a:moveTo>
                <a:lnTo>
                  <a:pt x="0" y="23317"/>
                </a:lnTo>
                <a:lnTo>
                  <a:pt x="296" y="23271"/>
                </a:lnTo>
                <a:lnTo>
                  <a:pt x="591" y="23226"/>
                </a:lnTo>
                <a:lnTo>
                  <a:pt x="886" y="23158"/>
                </a:lnTo>
                <a:lnTo>
                  <a:pt x="1159" y="23067"/>
                </a:lnTo>
                <a:lnTo>
                  <a:pt x="1432" y="22953"/>
                </a:lnTo>
                <a:lnTo>
                  <a:pt x="1704" y="22839"/>
                </a:lnTo>
                <a:lnTo>
                  <a:pt x="1977" y="22726"/>
                </a:lnTo>
                <a:lnTo>
                  <a:pt x="2227" y="22589"/>
                </a:lnTo>
                <a:lnTo>
                  <a:pt x="2704" y="22294"/>
                </a:lnTo>
                <a:lnTo>
                  <a:pt x="3159" y="21930"/>
                </a:lnTo>
                <a:lnTo>
                  <a:pt x="3591" y="21544"/>
                </a:lnTo>
                <a:lnTo>
                  <a:pt x="3977" y="21112"/>
                </a:lnTo>
                <a:lnTo>
                  <a:pt x="4318" y="20658"/>
                </a:lnTo>
                <a:lnTo>
                  <a:pt x="4659" y="20158"/>
                </a:lnTo>
                <a:lnTo>
                  <a:pt x="4931" y="19658"/>
                </a:lnTo>
                <a:lnTo>
                  <a:pt x="5181" y="19112"/>
                </a:lnTo>
                <a:lnTo>
                  <a:pt x="5409" y="18544"/>
                </a:lnTo>
                <a:lnTo>
                  <a:pt x="5590" y="17953"/>
                </a:lnTo>
                <a:lnTo>
                  <a:pt x="5727" y="17340"/>
                </a:lnTo>
                <a:lnTo>
                  <a:pt x="5818" y="16726"/>
                </a:lnTo>
                <a:lnTo>
                  <a:pt x="6000" y="15317"/>
                </a:lnTo>
                <a:lnTo>
                  <a:pt x="6113" y="14681"/>
                </a:lnTo>
                <a:lnTo>
                  <a:pt x="6181" y="14386"/>
                </a:lnTo>
                <a:lnTo>
                  <a:pt x="6250" y="14090"/>
                </a:lnTo>
                <a:lnTo>
                  <a:pt x="6363" y="13795"/>
                </a:lnTo>
                <a:lnTo>
                  <a:pt x="6477" y="13499"/>
                </a:lnTo>
                <a:lnTo>
                  <a:pt x="6613" y="13227"/>
                </a:lnTo>
                <a:lnTo>
                  <a:pt x="6772" y="12954"/>
                </a:lnTo>
                <a:lnTo>
                  <a:pt x="6954" y="12681"/>
                </a:lnTo>
                <a:lnTo>
                  <a:pt x="7159" y="12408"/>
                </a:lnTo>
                <a:lnTo>
                  <a:pt x="7408" y="12158"/>
                </a:lnTo>
                <a:lnTo>
                  <a:pt x="7681" y="11886"/>
                </a:lnTo>
                <a:lnTo>
                  <a:pt x="7999" y="11613"/>
                </a:lnTo>
                <a:lnTo>
                  <a:pt x="8340" y="11340"/>
                </a:lnTo>
                <a:lnTo>
                  <a:pt x="9022" y="10818"/>
                </a:lnTo>
                <a:lnTo>
                  <a:pt x="9726" y="10340"/>
                </a:lnTo>
                <a:lnTo>
                  <a:pt x="10454" y="9841"/>
                </a:lnTo>
                <a:lnTo>
                  <a:pt x="11135" y="9363"/>
                </a:lnTo>
                <a:lnTo>
                  <a:pt x="11840" y="8841"/>
                </a:lnTo>
                <a:lnTo>
                  <a:pt x="12158" y="8568"/>
                </a:lnTo>
                <a:lnTo>
                  <a:pt x="12476" y="8272"/>
                </a:lnTo>
                <a:lnTo>
                  <a:pt x="12794" y="7977"/>
                </a:lnTo>
                <a:lnTo>
                  <a:pt x="13090" y="7659"/>
                </a:lnTo>
                <a:lnTo>
                  <a:pt x="13431" y="7250"/>
                </a:lnTo>
                <a:lnTo>
                  <a:pt x="13749" y="6818"/>
                </a:lnTo>
                <a:lnTo>
                  <a:pt x="14044" y="6386"/>
                </a:lnTo>
                <a:lnTo>
                  <a:pt x="14294" y="5932"/>
                </a:lnTo>
                <a:lnTo>
                  <a:pt x="14521" y="5477"/>
                </a:lnTo>
                <a:lnTo>
                  <a:pt x="14726" y="5000"/>
                </a:lnTo>
                <a:lnTo>
                  <a:pt x="14885" y="4523"/>
                </a:lnTo>
                <a:lnTo>
                  <a:pt x="15021" y="4046"/>
                </a:lnTo>
                <a:lnTo>
                  <a:pt x="15112" y="3568"/>
                </a:lnTo>
                <a:lnTo>
                  <a:pt x="15203" y="3068"/>
                </a:lnTo>
                <a:lnTo>
                  <a:pt x="15249" y="2568"/>
                </a:lnTo>
                <a:lnTo>
                  <a:pt x="15271" y="2068"/>
                </a:lnTo>
                <a:lnTo>
                  <a:pt x="15271" y="1546"/>
                </a:lnTo>
                <a:lnTo>
                  <a:pt x="15226" y="1046"/>
                </a:lnTo>
                <a:lnTo>
                  <a:pt x="15181" y="523"/>
                </a:lnTo>
                <a:lnTo>
                  <a:pt x="150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481475" y="808175"/>
            <a:ext cx="3971400" cy="2190900"/>
          </a:xfrm>
          <a:prstGeom prst="rect">
            <a:avLst/>
          </a:prstGeom>
          <a:effectLst>
            <a:outerShdw dist="95250" dir="1200000" algn="bl" rotWithShape="0">
              <a:schemeClr val="dk1"/>
            </a:outerShdw>
          </a:effectLst>
        </p:spPr>
        <p:txBody>
          <a:bodyPr spcFirstLastPara="1" wrap="square" lIns="91425" tIns="91425" rIns="91425" bIns="91425" anchor="ctr" anchorCtr="0">
            <a:noAutofit/>
          </a:bodyPr>
          <a:lstStyle>
            <a:lvl1pPr lvl="0" algn="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4277825" y="3340600"/>
            <a:ext cx="41751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700">
                <a:solidFill>
                  <a:schemeClr val="lt1"/>
                </a:solidFill>
                <a:latin typeface="Nunito"/>
                <a:ea typeface="Nunito"/>
                <a:cs typeface="Nunito"/>
                <a:sym typeface="Nuni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4" name="Google Shape;14;p2"/>
          <p:cNvPicPr preferRelativeResize="0"/>
          <p:nvPr/>
        </p:nvPicPr>
        <p:blipFill>
          <a:blip r:embed="rId3">
            <a:alphaModFix/>
          </a:blip>
          <a:stretch>
            <a:fillRect/>
          </a:stretch>
        </p:blipFill>
        <p:spPr>
          <a:xfrm>
            <a:off x="7901025" y="4790827"/>
            <a:ext cx="1242976" cy="202500"/>
          </a:xfrm>
          <a:prstGeom prst="rect">
            <a:avLst/>
          </a:prstGeom>
          <a:noFill/>
          <a:ln>
            <a:noFill/>
          </a:ln>
        </p:spPr>
      </p:pic>
      <p:pic>
        <p:nvPicPr>
          <p:cNvPr id="15" name="Google Shape;15;p2"/>
          <p:cNvPicPr preferRelativeResize="0"/>
          <p:nvPr/>
        </p:nvPicPr>
        <p:blipFill>
          <a:blip r:embed="rId3">
            <a:alphaModFix/>
          </a:blip>
          <a:stretch>
            <a:fillRect/>
          </a:stretch>
        </p:blipFill>
        <p:spPr>
          <a:xfrm>
            <a:off x="0" y="4833927"/>
            <a:ext cx="1242976" cy="202500"/>
          </a:xfrm>
          <a:prstGeom prst="rect">
            <a:avLst/>
          </a:prstGeom>
          <a:noFill/>
          <a:ln>
            <a:noFill/>
          </a:ln>
        </p:spPr>
      </p:pic>
      <p:sp>
        <p:nvSpPr>
          <p:cNvPr id="16" name="Google Shape;16;p2"/>
          <p:cNvSpPr/>
          <p:nvPr/>
        </p:nvSpPr>
        <p:spPr>
          <a:xfrm>
            <a:off x="4445525" y="3971825"/>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58675" y="4106075"/>
            <a:ext cx="94500" cy="942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42477" y="2216019"/>
            <a:ext cx="318237" cy="318357"/>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41500" y="373750"/>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459900" y="232325"/>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094370" y="21038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59925" y="778000"/>
            <a:ext cx="202500" cy="20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0" y="3880025"/>
            <a:ext cx="850200" cy="719400"/>
            <a:chOff x="825500" y="5103550"/>
            <a:chExt cx="850200" cy="719400"/>
          </a:xfrm>
        </p:grpSpPr>
        <p:cxnSp>
          <p:nvCxnSpPr>
            <p:cNvPr id="24" name="Google Shape;24;p2"/>
            <p:cNvCxnSpPr/>
            <p:nvPr/>
          </p:nvCxnSpPr>
          <p:spPr>
            <a:xfrm rot="10800000" flipH="1">
              <a:off x="825500" y="5103550"/>
              <a:ext cx="850200" cy="490800"/>
            </a:xfrm>
            <a:prstGeom prst="straightConnector1">
              <a:avLst/>
            </a:prstGeom>
            <a:noFill/>
            <a:ln w="28575" cap="flat" cmpd="sng">
              <a:solidFill>
                <a:schemeClr val="lt1"/>
              </a:solidFill>
              <a:prstDash val="solid"/>
              <a:round/>
              <a:headEnd type="none" w="med" len="med"/>
              <a:tailEnd type="none" w="med" len="med"/>
            </a:ln>
          </p:spPr>
        </p:cxnSp>
        <p:cxnSp>
          <p:nvCxnSpPr>
            <p:cNvPr id="25" name="Google Shape;25;p2"/>
            <p:cNvCxnSpPr/>
            <p:nvPr/>
          </p:nvCxnSpPr>
          <p:spPr>
            <a:xfrm rot="10800000" flipH="1">
              <a:off x="825500" y="5459050"/>
              <a:ext cx="630000" cy="363900"/>
            </a:xfrm>
            <a:prstGeom prst="straightConnector1">
              <a:avLst/>
            </a:prstGeom>
            <a:noFill/>
            <a:ln w="28575" cap="flat" cmpd="sng">
              <a:solidFill>
                <a:schemeClr val="lt1"/>
              </a:solidFill>
              <a:prstDash val="solid"/>
              <a:round/>
              <a:headEnd type="none" w="med" len="med"/>
              <a:tailEnd type="none" w="med" len="med"/>
            </a:ln>
          </p:spPr>
        </p:cxnSp>
      </p:grpSp>
      <p:sp>
        <p:nvSpPr>
          <p:cNvPr id="26" name="Google Shape;26;p2"/>
          <p:cNvSpPr/>
          <p:nvPr/>
        </p:nvSpPr>
        <p:spPr>
          <a:xfrm>
            <a:off x="7783670" y="388461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5820" y="23233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3917369">
            <a:off x="7153179" y="4531805"/>
            <a:ext cx="489369" cy="493708"/>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1"/>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6">
    <p:bg>
      <p:bgPr>
        <a:solidFill>
          <a:schemeClr val="dk2"/>
        </a:solidFill>
        <a:effectLst/>
      </p:bgPr>
    </p:bg>
    <p:spTree>
      <p:nvGrpSpPr>
        <p:cNvPr id="1" name="Shape 1021"/>
        <p:cNvGrpSpPr/>
        <p:nvPr/>
      </p:nvGrpSpPr>
      <p:grpSpPr>
        <a:xfrm>
          <a:off x="0" y="0"/>
          <a:ext cx="0" cy="0"/>
          <a:chOff x="0" y="0"/>
          <a:chExt cx="0" cy="0"/>
        </a:xfrm>
      </p:grpSpPr>
      <p:pic>
        <p:nvPicPr>
          <p:cNvPr id="1022" name="Google Shape;1022;p30"/>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1023" name="Google Shape;1023;p30"/>
          <p:cNvSpPr txBox="1">
            <a:spLocks noGrp="1"/>
          </p:cNvSpPr>
          <p:nvPr>
            <p:ph type="title"/>
          </p:nvPr>
        </p:nvSpPr>
        <p:spPr>
          <a:xfrm>
            <a:off x="654750" y="729613"/>
            <a:ext cx="42555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Font typeface="Dosis"/>
              <a:buNone/>
              <a:defRPr sz="6500"/>
            </a:lvl1pPr>
            <a:lvl2pPr lvl="1" algn="ctr" rtl="0">
              <a:spcBef>
                <a:spcPts val="0"/>
              </a:spcBef>
              <a:spcAft>
                <a:spcPts val="0"/>
              </a:spcAft>
              <a:buClr>
                <a:schemeClr val="dk1"/>
              </a:buClr>
              <a:buSzPts val="6500"/>
              <a:buNone/>
              <a:defRPr sz="6500">
                <a:solidFill>
                  <a:schemeClr val="dk1"/>
                </a:solidFill>
              </a:defRPr>
            </a:lvl2pPr>
            <a:lvl3pPr lvl="2" algn="ctr" rtl="0">
              <a:spcBef>
                <a:spcPts val="0"/>
              </a:spcBef>
              <a:spcAft>
                <a:spcPts val="0"/>
              </a:spcAft>
              <a:buClr>
                <a:schemeClr val="dk1"/>
              </a:buClr>
              <a:buSzPts val="6500"/>
              <a:buNone/>
              <a:defRPr sz="6500">
                <a:solidFill>
                  <a:schemeClr val="dk1"/>
                </a:solidFill>
              </a:defRPr>
            </a:lvl3pPr>
            <a:lvl4pPr lvl="3" algn="ctr" rtl="0">
              <a:spcBef>
                <a:spcPts val="0"/>
              </a:spcBef>
              <a:spcAft>
                <a:spcPts val="0"/>
              </a:spcAft>
              <a:buClr>
                <a:schemeClr val="dk1"/>
              </a:buClr>
              <a:buSzPts val="6500"/>
              <a:buNone/>
              <a:defRPr sz="6500">
                <a:solidFill>
                  <a:schemeClr val="dk1"/>
                </a:solidFill>
              </a:defRPr>
            </a:lvl4pPr>
            <a:lvl5pPr lvl="4" algn="ctr" rtl="0">
              <a:spcBef>
                <a:spcPts val="0"/>
              </a:spcBef>
              <a:spcAft>
                <a:spcPts val="0"/>
              </a:spcAft>
              <a:buClr>
                <a:schemeClr val="dk1"/>
              </a:buClr>
              <a:buSzPts val="6500"/>
              <a:buNone/>
              <a:defRPr sz="6500">
                <a:solidFill>
                  <a:schemeClr val="dk1"/>
                </a:solidFill>
              </a:defRPr>
            </a:lvl5pPr>
            <a:lvl6pPr lvl="5" algn="ctr" rtl="0">
              <a:spcBef>
                <a:spcPts val="0"/>
              </a:spcBef>
              <a:spcAft>
                <a:spcPts val="0"/>
              </a:spcAft>
              <a:buClr>
                <a:schemeClr val="dk1"/>
              </a:buClr>
              <a:buSzPts val="6500"/>
              <a:buNone/>
              <a:defRPr sz="6500">
                <a:solidFill>
                  <a:schemeClr val="dk1"/>
                </a:solidFill>
              </a:defRPr>
            </a:lvl6pPr>
            <a:lvl7pPr lvl="6" algn="ctr" rtl="0">
              <a:spcBef>
                <a:spcPts val="0"/>
              </a:spcBef>
              <a:spcAft>
                <a:spcPts val="0"/>
              </a:spcAft>
              <a:buClr>
                <a:schemeClr val="dk1"/>
              </a:buClr>
              <a:buSzPts val="6500"/>
              <a:buNone/>
              <a:defRPr sz="6500">
                <a:solidFill>
                  <a:schemeClr val="dk1"/>
                </a:solidFill>
              </a:defRPr>
            </a:lvl7pPr>
            <a:lvl8pPr lvl="7" algn="ctr" rtl="0">
              <a:spcBef>
                <a:spcPts val="0"/>
              </a:spcBef>
              <a:spcAft>
                <a:spcPts val="0"/>
              </a:spcAft>
              <a:buClr>
                <a:schemeClr val="dk1"/>
              </a:buClr>
              <a:buSzPts val="6500"/>
              <a:buNone/>
              <a:defRPr sz="6500">
                <a:solidFill>
                  <a:schemeClr val="dk1"/>
                </a:solidFill>
              </a:defRPr>
            </a:lvl8pPr>
            <a:lvl9pPr lvl="8" algn="ctr" rtl="0">
              <a:spcBef>
                <a:spcPts val="0"/>
              </a:spcBef>
              <a:spcAft>
                <a:spcPts val="0"/>
              </a:spcAft>
              <a:buClr>
                <a:schemeClr val="dk1"/>
              </a:buClr>
              <a:buSzPts val="6500"/>
              <a:buNone/>
              <a:defRPr sz="6500">
                <a:solidFill>
                  <a:schemeClr val="dk1"/>
                </a:solidFill>
              </a:defRPr>
            </a:lvl9pPr>
          </a:lstStyle>
          <a:p>
            <a:endParaRPr/>
          </a:p>
        </p:txBody>
      </p:sp>
      <p:sp>
        <p:nvSpPr>
          <p:cNvPr id="1024" name="Google Shape;1024;p30"/>
          <p:cNvSpPr txBox="1">
            <a:spLocks noGrp="1"/>
          </p:cNvSpPr>
          <p:nvPr>
            <p:ph type="subTitle" idx="1"/>
          </p:nvPr>
        </p:nvSpPr>
        <p:spPr>
          <a:xfrm>
            <a:off x="853050" y="1682331"/>
            <a:ext cx="3858900" cy="6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25" name="Google Shape;1025;p30"/>
          <p:cNvSpPr txBox="1"/>
          <p:nvPr/>
        </p:nvSpPr>
        <p:spPr>
          <a:xfrm>
            <a:off x="745050" y="3217750"/>
            <a:ext cx="4074900" cy="6402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lt1"/>
                </a:solidFill>
                <a:latin typeface="Dosis"/>
                <a:ea typeface="Dosis"/>
                <a:cs typeface="Dosis"/>
                <a:sym typeface="Dosis"/>
              </a:rPr>
              <a:t>CREDITS: This presentation template was created by </a:t>
            </a:r>
            <a:r>
              <a:rPr lang="en" sz="1200" b="1">
                <a:solidFill>
                  <a:schemeClr val="lt1"/>
                </a:solidFill>
                <a:uFill>
                  <a:noFill/>
                </a:uFill>
                <a:latin typeface="Dosis"/>
                <a:ea typeface="Dosis"/>
                <a:cs typeface="Dosis"/>
                <a:sym typeface="Dosi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lt1"/>
                </a:solidFill>
                <a:latin typeface="Dosis"/>
                <a:ea typeface="Dosis"/>
                <a:cs typeface="Dosis"/>
                <a:sym typeface="Dosis"/>
              </a:rPr>
              <a:t>, including icons by </a:t>
            </a:r>
            <a:r>
              <a:rPr lang="en" sz="1200" b="1">
                <a:solidFill>
                  <a:schemeClr val="lt1"/>
                </a:solidFill>
                <a:uFill>
                  <a:noFill/>
                </a:uFill>
                <a:latin typeface="Dosis"/>
                <a:ea typeface="Dosis"/>
                <a:cs typeface="Dosis"/>
                <a:sym typeface="Dosi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lt1"/>
                </a:solidFill>
                <a:latin typeface="Dosis"/>
                <a:ea typeface="Dosis"/>
                <a:cs typeface="Dosis"/>
                <a:sym typeface="Dosis"/>
              </a:rPr>
              <a:t>, and infographics &amp; images by </a:t>
            </a:r>
            <a:r>
              <a:rPr lang="en" sz="1200" b="1">
                <a:solidFill>
                  <a:schemeClr val="lt1"/>
                </a:solidFill>
                <a:uFill>
                  <a:noFill/>
                </a:uFill>
                <a:latin typeface="Dosis"/>
                <a:ea typeface="Dosis"/>
                <a:cs typeface="Dosis"/>
                <a:sym typeface="Dosi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lt1"/>
              </a:solidFill>
              <a:latin typeface="Dosis"/>
              <a:ea typeface="Dosis"/>
              <a:cs typeface="Dosis"/>
              <a:sym typeface="Dosis"/>
            </a:endParaRPr>
          </a:p>
        </p:txBody>
      </p:sp>
      <p:grpSp>
        <p:nvGrpSpPr>
          <p:cNvPr id="1026" name="Google Shape;1026;p30"/>
          <p:cNvGrpSpPr/>
          <p:nvPr/>
        </p:nvGrpSpPr>
        <p:grpSpPr>
          <a:xfrm rot="-3086823">
            <a:off x="7080606" y="101391"/>
            <a:ext cx="375218" cy="952630"/>
            <a:chOff x="2468500" y="1740900"/>
            <a:chExt cx="379750" cy="964075"/>
          </a:xfrm>
        </p:grpSpPr>
        <p:sp>
          <p:nvSpPr>
            <p:cNvPr id="1027" name="Google Shape;1027;p30"/>
            <p:cNvSpPr/>
            <p:nvPr/>
          </p:nvSpPr>
          <p:spPr>
            <a:xfrm>
              <a:off x="2570800" y="2417400"/>
              <a:ext cx="175150" cy="282975"/>
            </a:xfrm>
            <a:custGeom>
              <a:avLst/>
              <a:gdLst/>
              <a:ahLst/>
              <a:cxnLst/>
              <a:rect l="l" t="t" r="r" b="b"/>
              <a:pathLst>
                <a:path w="7006" h="11319" extrusionOk="0">
                  <a:moveTo>
                    <a:pt x="3060" y="0"/>
                  </a:moveTo>
                  <a:lnTo>
                    <a:pt x="2710" y="37"/>
                  </a:lnTo>
                  <a:lnTo>
                    <a:pt x="2563" y="74"/>
                  </a:lnTo>
                  <a:lnTo>
                    <a:pt x="2434" y="111"/>
                  </a:lnTo>
                  <a:lnTo>
                    <a:pt x="2323" y="166"/>
                  </a:lnTo>
                  <a:lnTo>
                    <a:pt x="2212" y="221"/>
                  </a:lnTo>
                  <a:lnTo>
                    <a:pt x="2120" y="277"/>
                  </a:lnTo>
                  <a:lnTo>
                    <a:pt x="2046" y="350"/>
                  </a:lnTo>
                  <a:lnTo>
                    <a:pt x="1973" y="424"/>
                  </a:lnTo>
                  <a:lnTo>
                    <a:pt x="1917" y="498"/>
                  </a:lnTo>
                  <a:lnTo>
                    <a:pt x="1825" y="682"/>
                  </a:lnTo>
                  <a:lnTo>
                    <a:pt x="1788" y="885"/>
                  </a:lnTo>
                  <a:lnTo>
                    <a:pt x="1752" y="1088"/>
                  </a:lnTo>
                  <a:lnTo>
                    <a:pt x="1752" y="1327"/>
                  </a:lnTo>
                  <a:lnTo>
                    <a:pt x="1752" y="1567"/>
                  </a:lnTo>
                  <a:lnTo>
                    <a:pt x="1788" y="2102"/>
                  </a:lnTo>
                  <a:lnTo>
                    <a:pt x="1807" y="2378"/>
                  </a:lnTo>
                  <a:lnTo>
                    <a:pt x="1807" y="2655"/>
                  </a:lnTo>
                  <a:lnTo>
                    <a:pt x="1807" y="2931"/>
                  </a:lnTo>
                  <a:lnTo>
                    <a:pt x="1770" y="3226"/>
                  </a:lnTo>
                  <a:lnTo>
                    <a:pt x="1696" y="3613"/>
                  </a:lnTo>
                  <a:lnTo>
                    <a:pt x="1604" y="4019"/>
                  </a:lnTo>
                  <a:lnTo>
                    <a:pt x="1364" y="4867"/>
                  </a:lnTo>
                  <a:lnTo>
                    <a:pt x="1106" y="5751"/>
                  </a:lnTo>
                  <a:lnTo>
                    <a:pt x="811" y="6655"/>
                  </a:lnTo>
                  <a:lnTo>
                    <a:pt x="535" y="7558"/>
                  </a:lnTo>
                  <a:lnTo>
                    <a:pt x="295" y="8443"/>
                  </a:lnTo>
                  <a:lnTo>
                    <a:pt x="203" y="8867"/>
                  </a:lnTo>
                  <a:lnTo>
                    <a:pt x="111" y="9291"/>
                  </a:lnTo>
                  <a:lnTo>
                    <a:pt x="37" y="9696"/>
                  </a:lnTo>
                  <a:lnTo>
                    <a:pt x="0" y="10102"/>
                  </a:lnTo>
                  <a:lnTo>
                    <a:pt x="498" y="9530"/>
                  </a:lnTo>
                  <a:lnTo>
                    <a:pt x="996" y="8959"/>
                  </a:lnTo>
                  <a:lnTo>
                    <a:pt x="1475" y="8369"/>
                  </a:lnTo>
                  <a:lnTo>
                    <a:pt x="1954" y="7779"/>
                  </a:lnTo>
                  <a:lnTo>
                    <a:pt x="1954" y="7834"/>
                  </a:lnTo>
                  <a:lnTo>
                    <a:pt x="1991" y="7945"/>
                  </a:lnTo>
                  <a:lnTo>
                    <a:pt x="2157" y="8332"/>
                  </a:lnTo>
                  <a:lnTo>
                    <a:pt x="2397" y="8848"/>
                  </a:lnTo>
                  <a:lnTo>
                    <a:pt x="2692" y="9456"/>
                  </a:lnTo>
                  <a:lnTo>
                    <a:pt x="3300" y="10618"/>
                  </a:lnTo>
                  <a:lnTo>
                    <a:pt x="3669" y="11318"/>
                  </a:lnTo>
                  <a:lnTo>
                    <a:pt x="3650" y="11245"/>
                  </a:lnTo>
                  <a:lnTo>
                    <a:pt x="3687" y="11134"/>
                  </a:lnTo>
                  <a:lnTo>
                    <a:pt x="3742" y="11005"/>
                  </a:lnTo>
                  <a:lnTo>
                    <a:pt x="3816" y="10839"/>
                  </a:lnTo>
                  <a:lnTo>
                    <a:pt x="4037" y="10452"/>
                  </a:lnTo>
                  <a:lnTo>
                    <a:pt x="4332" y="10028"/>
                  </a:lnTo>
                  <a:lnTo>
                    <a:pt x="4885" y="9217"/>
                  </a:lnTo>
                  <a:lnTo>
                    <a:pt x="5106" y="8885"/>
                  </a:lnTo>
                  <a:lnTo>
                    <a:pt x="5235" y="8682"/>
                  </a:lnTo>
                  <a:lnTo>
                    <a:pt x="5623" y="9088"/>
                  </a:lnTo>
                  <a:lnTo>
                    <a:pt x="6065" y="9549"/>
                  </a:lnTo>
                  <a:lnTo>
                    <a:pt x="6305" y="9770"/>
                  </a:lnTo>
                  <a:lnTo>
                    <a:pt x="6544" y="9973"/>
                  </a:lnTo>
                  <a:lnTo>
                    <a:pt x="6784" y="10120"/>
                  </a:lnTo>
                  <a:lnTo>
                    <a:pt x="6894" y="10175"/>
                  </a:lnTo>
                  <a:lnTo>
                    <a:pt x="7005" y="10231"/>
                  </a:lnTo>
                  <a:lnTo>
                    <a:pt x="7005" y="10231"/>
                  </a:lnTo>
                  <a:lnTo>
                    <a:pt x="6360" y="6839"/>
                  </a:lnTo>
                  <a:lnTo>
                    <a:pt x="6083" y="5254"/>
                  </a:lnTo>
                  <a:lnTo>
                    <a:pt x="5954" y="4498"/>
                  </a:lnTo>
                  <a:lnTo>
                    <a:pt x="5844" y="3779"/>
                  </a:lnTo>
                  <a:lnTo>
                    <a:pt x="5844" y="3576"/>
                  </a:lnTo>
                  <a:lnTo>
                    <a:pt x="5825" y="3410"/>
                  </a:lnTo>
                  <a:lnTo>
                    <a:pt x="5844" y="3244"/>
                  </a:lnTo>
                  <a:lnTo>
                    <a:pt x="5862" y="3097"/>
                  </a:lnTo>
                  <a:lnTo>
                    <a:pt x="5917" y="2839"/>
                  </a:lnTo>
                  <a:lnTo>
                    <a:pt x="5973" y="2599"/>
                  </a:lnTo>
                  <a:lnTo>
                    <a:pt x="6010" y="2360"/>
                  </a:lnTo>
                  <a:lnTo>
                    <a:pt x="6010" y="2249"/>
                  </a:lnTo>
                  <a:lnTo>
                    <a:pt x="5991" y="2120"/>
                  </a:lnTo>
                  <a:lnTo>
                    <a:pt x="5973" y="1991"/>
                  </a:lnTo>
                  <a:lnTo>
                    <a:pt x="5917" y="1862"/>
                  </a:lnTo>
                  <a:lnTo>
                    <a:pt x="5844" y="1696"/>
                  </a:lnTo>
                  <a:lnTo>
                    <a:pt x="5752" y="1549"/>
                  </a:lnTo>
                  <a:lnTo>
                    <a:pt x="5641" y="1364"/>
                  </a:lnTo>
                  <a:lnTo>
                    <a:pt x="5512" y="1217"/>
                  </a:lnTo>
                  <a:lnTo>
                    <a:pt x="5383" y="1051"/>
                  </a:lnTo>
                  <a:lnTo>
                    <a:pt x="5235" y="903"/>
                  </a:lnTo>
                  <a:lnTo>
                    <a:pt x="5088" y="756"/>
                  </a:lnTo>
                  <a:lnTo>
                    <a:pt x="4922" y="627"/>
                  </a:lnTo>
                  <a:lnTo>
                    <a:pt x="4775" y="516"/>
                  </a:lnTo>
                  <a:lnTo>
                    <a:pt x="4590" y="406"/>
                  </a:lnTo>
                  <a:lnTo>
                    <a:pt x="4424" y="295"/>
                  </a:lnTo>
                  <a:lnTo>
                    <a:pt x="4240" y="221"/>
                  </a:lnTo>
                  <a:lnTo>
                    <a:pt x="4056" y="148"/>
                  </a:lnTo>
                  <a:lnTo>
                    <a:pt x="3853" y="74"/>
                  </a:lnTo>
                  <a:lnTo>
                    <a:pt x="3669" y="37"/>
                  </a:lnTo>
                  <a:lnTo>
                    <a:pt x="34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2566200" y="2412775"/>
              <a:ext cx="184350" cy="292200"/>
            </a:xfrm>
            <a:custGeom>
              <a:avLst/>
              <a:gdLst/>
              <a:ahLst/>
              <a:cxnLst/>
              <a:rect l="l" t="t" r="r" b="b"/>
              <a:pathLst>
                <a:path w="7374" h="11688" extrusionOk="0">
                  <a:moveTo>
                    <a:pt x="3392" y="167"/>
                  </a:moveTo>
                  <a:lnTo>
                    <a:pt x="3595" y="185"/>
                  </a:lnTo>
                  <a:lnTo>
                    <a:pt x="3779" y="204"/>
                  </a:lnTo>
                  <a:lnTo>
                    <a:pt x="3963" y="240"/>
                  </a:lnTo>
                  <a:lnTo>
                    <a:pt x="4148" y="296"/>
                  </a:lnTo>
                  <a:lnTo>
                    <a:pt x="4332" y="351"/>
                  </a:lnTo>
                  <a:lnTo>
                    <a:pt x="4498" y="443"/>
                  </a:lnTo>
                  <a:lnTo>
                    <a:pt x="4682" y="517"/>
                  </a:lnTo>
                  <a:lnTo>
                    <a:pt x="4848" y="628"/>
                  </a:lnTo>
                  <a:lnTo>
                    <a:pt x="4995" y="738"/>
                  </a:lnTo>
                  <a:lnTo>
                    <a:pt x="5161" y="849"/>
                  </a:lnTo>
                  <a:lnTo>
                    <a:pt x="5456" y="1107"/>
                  </a:lnTo>
                  <a:lnTo>
                    <a:pt x="5714" y="1402"/>
                  </a:lnTo>
                  <a:lnTo>
                    <a:pt x="5936" y="1734"/>
                  </a:lnTo>
                  <a:lnTo>
                    <a:pt x="6028" y="1881"/>
                  </a:lnTo>
                  <a:lnTo>
                    <a:pt x="6101" y="2047"/>
                  </a:lnTo>
                  <a:lnTo>
                    <a:pt x="6157" y="2176"/>
                  </a:lnTo>
                  <a:lnTo>
                    <a:pt x="6175" y="2305"/>
                  </a:lnTo>
                  <a:lnTo>
                    <a:pt x="6194" y="2434"/>
                  </a:lnTo>
                  <a:lnTo>
                    <a:pt x="6194" y="2545"/>
                  </a:lnTo>
                  <a:lnTo>
                    <a:pt x="6157" y="2784"/>
                  </a:lnTo>
                  <a:lnTo>
                    <a:pt x="6101" y="3024"/>
                  </a:lnTo>
                  <a:lnTo>
                    <a:pt x="6046" y="3282"/>
                  </a:lnTo>
                  <a:lnTo>
                    <a:pt x="6028" y="3429"/>
                  </a:lnTo>
                  <a:lnTo>
                    <a:pt x="6009" y="3595"/>
                  </a:lnTo>
                  <a:lnTo>
                    <a:pt x="6028" y="3761"/>
                  </a:lnTo>
                  <a:lnTo>
                    <a:pt x="6028" y="3964"/>
                  </a:lnTo>
                  <a:lnTo>
                    <a:pt x="6138" y="4683"/>
                  </a:lnTo>
                  <a:lnTo>
                    <a:pt x="6267" y="5439"/>
                  </a:lnTo>
                  <a:lnTo>
                    <a:pt x="6544" y="7024"/>
                  </a:lnTo>
                  <a:lnTo>
                    <a:pt x="7189" y="10416"/>
                  </a:lnTo>
                  <a:lnTo>
                    <a:pt x="7189" y="10416"/>
                  </a:lnTo>
                  <a:lnTo>
                    <a:pt x="7078" y="10360"/>
                  </a:lnTo>
                  <a:lnTo>
                    <a:pt x="6968" y="10305"/>
                  </a:lnTo>
                  <a:lnTo>
                    <a:pt x="6728" y="10158"/>
                  </a:lnTo>
                  <a:lnTo>
                    <a:pt x="6489" y="9955"/>
                  </a:lnTo>
                  <a:lnTo>
                    <a:pt x="6249" y="9734"/>
                  </a:lnTo>
                  <a:lnTo>
                    <a:pt x="5807" y="9273"/>
                  </a:lnTo>
                  <a:lnTo>
                    <a:pt x="5419" y="8867"/>
                  </a:lnTo>
                  <a:lnTo>
                    <a:pt x="5290" y="9070"/>
                  </a:lnTo>
                  <a:lnTo>
                    <a:pt x="5069" y="9402"/>
                  </a:lnTo>
                  <a:lnTo>
                    <a:pt x="4516" y="10213"/>
                  </a:lnTo>
                  <a:lnTo>
                    <a:pt x="4221" y="10637"/>
                  </a:lnTo>
                  <a:lnTo>
                    <a:pt x="4000" y="11024"/>
                  </a:lnTo>
                  <a:lnTo>
                    <a:pt x="3926" y="11190"/>
                  </a:lnTo>
                  <a:lnTo>
                    <a:pt x="3871" y="11319"/>
                  </a:lnTo>
                  <a:lnTo>
                    <a:pt x="3834" y="11430"/>
                  </a:lnTo>
                  <a:lnTo>
                    <a:pt x="3853" y="11503"/>
                  </a:lnTo>
                  <a:lnTo>
                    <a:pt x="3484" y="10803"/>
                  </a:lnTo>
                  <a:lnTo>
                    <a:pt x="2876" y="9641"/>
                  </a:lnTo>
                  <a:lnTo>
                    <a:pt x="2581" y="9033"/>
                  </a:lnTo>
                  <a:lnTo>
                    <a:pt x="2341" y="8517"/>
                  </a:lnTo>
                  <a:lnTo>
                    <a:pt x="2175" y="8130"/>
                  </a:lnTo>
                  <a:lnTo>
                    <a:pt x="2138" y="8019"/>
                  </a:lnTo>
                  <a:lnTo>
                    <a:pt x="2138" y="7964"/>
                  </a:lnTo>
                  <a:lnTo>
                    <a:pt x="1659" y="8554"/>
                  </a:lnTo>
                  <a:lnTo>
                    <a:pt x="1180" y="9144"/>
                  </a:lnTo>
                  <a:lnTo>
                    <a:pt x="682" y="9715"/>
                  </a:lnTo>
                  <a:lnTo>
                    <a:pt x="184" y="10287"/>
                  </a:lnTo>
                  <a:lnTo>
                    <a:pt x="221" y="9881"/>
                  </a:lnTo>
                  <a:lnTo>
                    <a:pt x="295" y="9476"/>
                  </a:lnTo>
                  <a:lnTo>
                    <a:pt x="387" y="9052"/>
                  </a:lnTo>
                  <a:lnTo>
                    <a:pt x="479" y="8628"/>
                  </a:lnTo>
                  <a:lnTo>
                    <a:pt x="719" y="7743"/>
                  </a:lnTo>
                  <a:lnTo>
                    <a:pt x="995" y="6840"/>
                  </a:lnTo>
                  <a:lnTo>
                    <a:pt x="1290" y="5936"/>
                  </a:lnTo>
                  <a:lnTo>
                    <a:pt x="1548" y="5052"/>
                  </a:lnTo>
                  <a:lnTo>
                    <a:pt x="1788" y="4204"/>
                  </a:lnTo>
                  <a:lnTo>
                    <a:pt x="1880" y="3798"/>
                  </a:lnTo>
                  <a:lnTo>
                    <a:pt x="1954" y="3411"/>
                  </a:lnTo>
                  <a:lnTo>
                    <a:pt x="1991" y="3116"/>
                  </a:lnTo>
                  <a:lnTo>
                    <a:pt x="1991" y="2840"/>
                  </a:lnTo>
                  <a:lnTo>
                    <a:pt x="1991" y="2563"/>
                  </a:lnTo>
                  <a:lnTo>
                    <a:pt x="1972" y="2287"/>
                  </a:lnTo>
                  <a:lnTo>
                    <a:pt x="1936" y="1752"/>
                  </a:lnTo>
                  <a:lnTo>
                    <a:pt x="1936" y="1512"/>
                  </a:lnTo>
                  <a:lnTo>
                    <a:pt x="1936" y="1273"/>
                  </a:lnTo>
                  <a:lnTo>
                    <a:pt x="1972" y="1070"/>
                  </a:lnTo>
                  <a:lnTo>
                    <a:pt x="2009" y="867"/>
                  </a:lnTo>
                  <a:lnTo>
                    <a:pt x="2101" y="683"/>
                  </a:lnTo>
                  <a:lnTo>
                    <a:pt x="2157" y="609"/>
                  </a:lnTo>
                  <a:lnTo>
                    <a:pt x="2230" y="535"/>
                  </a:lnTo>
                  <a:lnTo>
                    <a:pt x="2304" y="462"/>
                  </a:lnTo>
                  <a:lnTo>
                    <a:pt x="2396" y="406"/>
                  </a:lnTo>
                  <a:lnTo>
                    <a:pt x="2507" y="351"/>
                  </a:lnTo>
                  <a:lnTo>
                    <a:pt x="2618" y="296"/>
                  </a:lnTo>
                  <a:lnTo>
                    <a:pt x="2747" y="259"/>
                  </a:lnTo>
                  <a:lnTo>
                    <a:pt x="2894" y="222"/>
                  </a:lnTo>
                  <a:lnTo>
                    <a:pt x="3244" y="185"/>
                  </a:lnTo>
                  <a:lnTo>
                    <a:pt x="3392" y="167"/>
                  </a:lnTo>
                  <a:close/>
                  <a:moveTo>
                    <a:pt x="3244" y="1"/>
                  </a:moveTo>
                  <a:lnTo>
                    <a:pt x="3042" y="19"/>
                  </a:lnTo>
                  <a:lnTo>
                    <a:pt x="2839" y="56"/>
                  </a:lnTo>
                  <a:lnTo>
                    <a:pt x="2673" y="93"/>
                  </a:lnTo>
                  <a:lnTo>
                    <a:pt x="2525" y="148"/>
                  </a:lnTo>
                  <a:lnTo>
                    <a:pt x="2378" y="204"/>
                  </a:lnTo>
                  <a:lnTo>
                    <a:pt x="2249" y="277"/>
                  </a:lnTo>
                  <a:lnTo>
                    <a:pt x="2138" y="370"/>
                  </a:lnTo>
                  <a:lnTo>
                    <a:pt x="2046" y="462"/>
                  </a:lnTo>
                  <a:lnTo>
                    <a:pt x="1936" y="628"/>
                  </a:lnTo>
                  <a:lnTo>
                    <a:pt x="1843" y="793"/>
                  </a:lnTo>
                  <a:lnTo>
                    <a:pt x="1788" y="996"/>
                  </a:lnTo>
                  <a:lnTo>
                    <a:pt x="1770" y="1199"/>
                  </a:lnTo>
                  <a:lnTo>
                    <a:pt x="1751" y="1402"/>
                  </a:lnTo>
                  <a:lnTo>
                    <a:pt x="1751" y="1623"/>
                  </a:lnTo>
                  <a:lnTo>
                    <a:pt x="1788" y="2102"/>
                  </a:lnTo>
                  <a:lnTo>
                    <a:pt x="1807" y="2416"/>
                  </a:lnTo>
                  <a:lnTo>
                    <a:pt x="1807" y="2729"/>
                  </a:lnTo>
                  <a:lnTo>
                    <a:pt x="1807" y="3061"/>
                  </a:lnTo>
                  <a:lnTo>
                    <a:pt x="1770" y="3374"/>
                  </a:lnTo>
                  <a:lnTo>
                    <a:pt x="1714" y="3706"/>
                  </a:lnTo>
                  <a:lnTo>
                    <a:pt x="1622" y="4056"/>
                  </a:lnTo>
                  <a:lnTo>
                    <a:pt x="1438" y="4794"/>
                  </a:lnTo>
                  <a:lnTo>
                    <a:pt x="1217" y="5568"/>
                  </a:lnTo>
                  <a:lnTo>
                    <a:pt x="959" y="6360"/>
                  </a:lnTo>
                  <a:lnTo>
                    <a:pt x="645" y="7374"/>
                  </a:lnTo>
                  <a:lnTo>
                    <a:pt x="350" y="8388"/>
                  </a:lnTo>
                  <a:lnTo>
                    <a:pt x="240" y="8867"/>
                  </a:lnTo>
                  <a:lnTo>
                    <a:pt x="129" y="9347"/>
                  </a:lnTo>
                  <a:lnTo>
                    <a:pt x="55" y="9807"/>
                  </a:lnTo>
                  <a:lnTo>
                    <a:pt x="0" y="10268"/>
                  </a:lnTo>
                  <a:lnTo>
                    <a:pt x="0" y="10324"/>
                  </a:lnTo>
                  <a:lnTo>
                    <a:pt x="18" y="10379"/>
                  </a:lnTo>
                  <a:lnTo>
                    <a:pt x="55" y="10416"/>
                  </a:lnTo>
                  <a:lnTo>
                    <a:pt x="111" y="10434"/>
                  </a:lnTo>
                  <a:lnTo>
                    <a:pt x="184" y="10453"/>
                  </a:lnTo>
                  <a:lnTo>
                    <a:pt x="258" y="10453"/>
                  </a:lnTo>
                  <a:lnTo>
                    <a:pt x="313" y="10397"/>
                  </a:lnTo>
                  <a:lnTo>
                    <a:pt x="756" y="9900"/>
                  </a:lnTo>
                  <a:lnTo>
                    <a:pt x="1198" y="9402"/>
                  </a:lnTo>
                  <a:lnTo>
                    <a:pt x="1641" y="8867"/>
                  </a:lnTo>
                  <a:lnTo>
                    <a:pt x="2065" y="8351"/>
                  </a:lnTo>
                  <a:lnTo>
                    <a:pt x="2304" y="8867"/>
                  </a:lnTo>
                  <a:lnTo>
                    <a:pt x="2710" y="9715"/>
                  </a:lnTo>
                  <a:lnTo>
                    <a:pt x="3300" y="10877"/>
                  </a:lnTo>
                  <a:lnTo>
                    <a:pt x="3687" y="11595"/>
                  </a:lnTo>
                  <a:lnTo>
                    <a:pt x="3724" y="11632"/>
                  </a:lnTo>
                  <a:lnTo>
                    <a:pt x="3760" y="11669"/>
                  </a:lnTo>
                  <a:lnTo>
                    <a:pt x="3797" y="11688"/>
                  </a:lnTo>
                  <a:lnTo>
                    <a:pt x="3853" y="11688"/>
                  </a:lnTo>
                  <a:lnTo>
                    <a:pt x="3926" y="11669"/>
                  </a:lnTo>
                  <a:lnTo>
                    <a:pt x="3982" y="11632"/>
                  </a:lnTo>
                  <a:lnTo>
                    <a:pt x="4019" y="11577"/>
                  </a:lnTo>
                  <a:lnTo>
                    <a:pt x="4037" y="11522"/>
                  </a:lnTo>
                  <a:lnTo>
                    <a:pt x="4019" y="11448"/>
                  </a:lnTo>
                  <a:lnTo>
                    <a:pt x="4055" y="11319"/>
                  </a:lnTo>
                  <a:lnTo>
                    <a:pt x="4148" y="11135"/>
                  </a:lnTo>
                  <a:lnTo>
                    <a:pt x="4277" y="10913"/>
                  </a:lnTo>
                  <a:lnTo>
                    <a:pt x="4442" y="10637"/>
                  </a:lnTo>
                  <a:lnTo>
                    <a:pt x="4793" y="10102"/>
                  </a:lnTo>
                  <a:lnTo>
                    <a:pt x="5125" y="9641"/>
                  </a:lnTo>
                  <a:lnTo>
                    <a:pt x="5456" y="9162"/>
                  </a:lnTo>
                  <a:lnTo>
                    <a:pt x="5678" y="9402"/>
                  </a:lnTo>
                  <a:lnTo>
                    <a:pt x="6009" y="9752"/>
                  </a:lnTo>
                  <a:lnTo>
                    <a:pt x="6194" y="9936"/>
                  </a:lnTo>
                  <a:lnTo>
                    <a:pt x="6378" y="10121"/>
                  </a:lnTo>
                  <a:lnTo>
                    <a:pt x="6581" y="10268"/>
                  </a:lnTo>
                  <a:lnTo>
                    <a:pt x="6765" y="10397"/>
                  </a:lnTo>
                  <a:lnTo>
                    <a:pt x="6949" y="10508"/>
                  </a:lnTo>
                  <a:lnTo>
                    <a:pt x="7152" y="10582"/>
                  </a:lnTo>
                  <a:lnTo>
                    <a:pt x="7263" y="10582"/>
                  </a:lnTo>
                  <a:lnTo>
                    <a:pt x="7318" y="10545"/>
                  </a:lnTo>
                  <a:lnTo>
                    <a:pt x="7355" y="10508"/>
                  </a:lnTo>
                  <a:lnTo>
                    <a:pt x="7373" y="10471"/>
                  </a:lnTo>
                  <a:lnTo>
                    <a:pt x="7373" y="10416"/>
                  </a:lnTo>
                  <a:lnTo>
                    <a:pt x="7373" y="10379"/>
                  </a:lnTo>
                  <a:lnTo>
                    <a:pt x="7134" y="9107"/>
                  </a:lnTo>
                  <a:lnTo>
                    <a:pt x="6857" y="7706"/>
                  </a:lnTo>
                  <a:lnTo>
                    <a:pt x="6599" y="6379"/>
                  </a:lnTo>
                  <a:lnTo>
                    <a:pt x="6396" y="5125"/>
                  </a:lnTo>
                  <a:lnTo>
                    <a:pt x="6212" y="3946"/>
                  </a:lnTo>
                  <a:lnTo>
                    <a:pt x="6194" y="3651"/>
                  </a:lnTo>
                  <a:lnTo>
                    <a:pt x="6212" y="3411"/>
                  </a:lnTo>
                  <a:lnTo>
                    <a:pt x="6249" y="3190"/>
                  </a:lnTo>
                  <a:lnTo>
                    <a:pt x="6286" y="2987"/>
                  </a:lnTo>
                  <a:lnTo>
                    <a:pt x="6360" y="2692"/>
                  </a:lnTo>
                  <a:lnTo>
                    <a:pt x="6378" y="2545"/>
                  </a:lnTo>
                  <a:lnTo>
                    <a:pt x="6378" y="2379"/>
                  </a:lnTo>
                  <a:lnTo>
                    <a:pt x="6341" y="2213"/>
                  </a:lnTo>
                  <a:lnTo>
                    <a:pt x="6304" y="2047"/>
                  </a:lnTo>
                  <a:lnTo>
                    <a:pt x="6212" y="1844"/>
                  </a:lnTo>
                  <a:lnTo>
                    <a:pt x="6083" y="1623"/>
                  </a:lnTo>
                  <a:lnTo>
                    <a:pt x="5972" y="1439"/>
                  </a:lnTo>
                  <a:lnTo>
                    <a:pt x="5825" y="1273"/>
                  </a:lnTo>
                  <a:lnTo>
                    <a:pt x="5696" y="1107"/>
                  </a:lnTo>
                  <a:lnTo>
                    <a:pt x="5530" y="941"/>
                  </a:lnTo>
                  <a:lnTo>
                    <a:pt x="5383" y="793"/>
                  </a:lnTo>
                  <a:lnTo>
                    <a:pt x="5217" y="664"/>
                  </a:lnTo>
                  <a:lnTo>
                    <a:pt x="5051" y="554"/>
                  </a:lnTo>
                  <a:lnTo>
                    <a:pt x="4885" y="425"/>
                  </a:lnTo>
                  <a:lnTo>
                    <a:pt x="4701" y="333"/>
                  </a:lnTo>
                  <a:lnTo>
                    <a:pt x="4516" y="240"/>
                  </a:lnTo>
                  <a:lnTo>
                    <a:pt x="4332" y="167"/>
                  </a:lnTo>
                  <a:lnTo>
                    <a:pt x="4148" y="111"/>
                  </a:lnTo>
                  <a:lnTo>
                    <a:pt x="3963" y="56"/>
                  </a:lnTo>
                  <a:lnTo>
                    <a:pt x="3779" y="19"/>
                  </a:lnTo>
                  <a:lnTo>
                    <a:pt x="35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2570800" y="2416925"/>
              <a:ext cx="175150" cy="283450"/>
            </a:xfrm>
            <a:custGeom>
              <a:avLst/>
              <a:gdLst/>
              <a:ahLst/>
              <a:cxnLst/>
              <a:rect l="l" t="t" r="r" b="b"/>
              <a:pathLst>
                <a:path w="7006" h="11338" fill="none" extrusionOk="0">
                  <a:moveTo>
                    <a:pt x="3208" y="1"/>
                  </a:moveTo>
                  <a:lnTo>
                    <a:pt x="3208" y="1"/>
                  </a:lnTo>
                  <a:lnTo>
                    <a:pt x="3411" y="19"/>
                  </a:lnTo>
                  <a:lnTo>
                    <a:pt x="3595" y="38"/>
                  </a:lnTo>
                  <a:lnTo>
                    <a:pt x="3779" y="74"/>
                  </a:lnTo>
                  <a:lnTo>
                    <a:pt x="3964" y="130"/>
                  </a:lnTo>
                  <a:lnTo>
                    <a:pt x="4148" y="185"/>
                  </a:lnTo>
                  <a:lnTo>
                    <a:pt x="4314" y="277"/>
                  </a:lnTo>
                  <a:lnTo>
                    <a:pt x="4498" y="351"/>
                  </a:lnTo>
                  <a:lnTo>
                    <a:pt x="4664" y="462"/>
                  </a:lnTo>
                  <a:lnTo>
                    <a:pt x="4811" y="572"/>
                  </a:lnTo>
                  <a:lnTo>
                    <a:pt x="4977" y="683"/>
                  </a:lnTo>
                  <a:lnTo>
                    <a:pt x="5272" y="941"/>
                  </a:lnTo>
                  <a:lnTo>
                    <a:pt x="5530" y="1236"/>
                  </a:lnTo>
                  <a:lnTo>
                    <a:pt x="5752" y="1568"/>
                  </a:lnTo>
                  <a:lnTo>
                    <a:pt x="5752" y="1568"/>
                  </a:lnTo>
                  <a:lnTo>
                    <a:pt x="5844" y="1715"/>
                  </a:lnTo>
                  <a:lnTo>
                    <a:pt x="5917" y="1881"/>
                  </a:lnTo>
                  <a:lnTo>
                    <a:pt x="5973" y="2010"/>
                  </a:lnTo>
                  <a:lnTo>
                    <a:pt x="5991" y="2139"/>
                  </a:lnTo>
                  <a:lnTo>
                    <a:pt x="6010" y="2268"/>
                  </a:lnTo>
                  <a:lnTo>
                    <a:pt x="6010" y="2379"/>
                  </a:lnTo>
                  <a:lnTo>
                    <a:pt x="5973" y="2618"/>
                  </a:lnTo>
                  <a:lnTo>
                    <a:pt x="5917" y="2858"/>
                  </a:lnTo>
                  <a:lnTo>
                    <a:pt x="5862" y="3116"/>
                  </a:lnTo>
                  <a:lnTo>
                    <a:pt x="5844" y="3263"/>
                  </a:lnTo>
                  <a:lnTo>
                    <a:pt x="5825" y="3429"/>
                  </a:lnTo>
                  <a:lnTo>
                    <a:pt x="5844" y="3595"/>
                  </a:lnTo>
                  <a:lnTo>
                    <a:pt x="5844" y="3798"/>
                  </a:lnTo>
                  <a:lnTo>
                    <a:pt x="5844" y="3798"/>
                  </a:lnTo>
                  <a:lnTo>
                    <a:pt x="5954" y="4517"/>
                  </a:lnTo>
                  <a:lnTo>
                    <a:pt x="6083" y="5273"/>
                  </a:lnTo>
                  <a:lnTo>
                    <a:pt x="6360" y="6858"/>
                  </a:lnTo>
                  <a:lnTo>
                    <a:pt x="7005" y="10250"/>
                  </a:lnTo>
                  <a:lnTo>
                    <a:pt x="7005" y="10250"/>
                  </a:lnTo>
                  <a:lnTo>
                    <a:pt x="6894" y="10194"/>
                  </a:lnTo>
                  <a:lnTo>
                    <a:pt x="6784" y="10139"/>
                  </a:lnTo>
                  <a:lnTo>
                    <a:pt x="6544" y="9992"/>
                  </a:lnTo>
                  <a:lnTo>
                    <a:pt x="6305" y="9789"/>
                  </a:lnTo>
                  <a:lnTo>
                    <a:pt x="6065" y="9568"/>
                  </a:lnTo>
                  <a:lnTo>
                    <a:pt x="5623" y="9107"/>
                  </a:lnTo>
                  <a:lnTo>
                    <a:pt x="5235" y="8701"/>
                  </a:lnTo>
                  <a:lnTo>
                    <a:pt x="5235" y="8701"/>
                  </a:lnTo>
                  <a:lnTo>
                    <a:pt x="5106" y="8904"/>
                  </a:lnTo>
                  <a:lnTo>
                    <a:pt x="4885" y="9236"/>
                  </a:lnTo>
                  <a:lnTo>
                    <a:pt x="4332" y="10047"/>
                  </a:lnTo>
                  <a:lnTo>
                    <a:pt x="4037" y="10471"/>
                  </a:lnTo>
                  <a:lnTo>
                    <a:pt x="3816" y="10858"/>
                  </a:lnTo>
                  <a:lnTo>
                    <a:pt x="3742" y="11024"/>
                  </a:lnTo>
                  <a:lnTo>
                    <a:pt x="3687" y="11153"/>
                  </a:lnTo>
                  <a:lnTo>
                    <a:pt x="3650" y="11264"/>
                  </a:lnTo>
                  <a:lnTo>
                    <a:pt x="3669" y="11337"/>
                  </a:lnTo>
                  <a:lnTo>
                    <a:pt x="3669" y="11337"/>
                  </a:lnTo>
                  <a:lnTo>
                    <a:pt x="3300" y="10637"/>
                  </a:lnTo>
                  <a:lnTo>
                    <a:pt x="2692" y="9475"/>
                  </a:lnTo>
                  <a:lnTo>
                    <a:pt x="2397" y="8867"/>
                  </a:lnTo>
                  <a:lnTo>
                    <a:pt x="2157" y="8351"/>
                  </a:lnTo>
                  <a:lnTo>
                    <a:pt x="1991" y="7964"/>
                  </a:lnTo>
                  <a:lnTo>
                    <a:pt x="1954" y="7853"/>
                  </a:lnTo>
                  <a:lnTo>
                    <a:pt x="1954" y="7798"/>
                  </a:lnTo>
                  <a:lnTo>
                    <a:pt x="1954" y="7798"/>
                  </a:lnTo>
                  <a:lnTo>
                    <a:pt x="1475" y="8388"/>
                  </a:lnTo>
                  <a:lnTo>
                    <a:pt x="996" y="8978"/>
                  </a:lnTo>
                  <a:lnTo>
                    <a:pt x="498" y="9549"/>
                  </a:lnTo>
                  <a:lnTo>
                    <a:pt x="0" y="10121"/>
                  </a:lnTo>
                  <a:lnTo>
                    <a:pt x="0" y="10121"/>
                  </a:lnTo>
                  <a:lnTo>
                    <a:pt x="37" y="9715"/>
                  </a:lnTo>
                  <a:lnTo>
                    <a:pt x="111" y="9310"/>
                  </a:lnTo>
                  <a:lnTo>
                    <a:pt x="203" y="8886"/>
                  </a:lnTo>
                  <a:lnTo>
                    <a:pt x="295" y="8462"/>
                  </a:lnTo>
                  <a:lnTo>
                    <a:pt x="535" y="7577"/>
                  </a:lnTo>
                  <a:lnTo>
                    <a:pt x="811" y="6674"/>
                  </a:lnTo>
                  <a:lnTo>
                    <a:pt x="1106" y="5770"/>
                  </a:lnTo>
                  <a:lnTo>
                    <a:pt x="1364" y="4886"/>
                  </a:lnTo>
                  <a:lnTo>
                    <a:pt x="1604" y="4038"/>
                  </a:lnTo>
                  <a:lnTo>
                    <a:pt x="1696" y="3632"/>
                  </a:lnTo>
                  <a:lnTo>
                    <a:pt x="1770" y="3245"/>
                  </a:lnTo>
                  <a:lnTo>
                    <a:pt x="1770" y="3245"/>
                  </a:lnTo>
                  <a:lnTo>
                    <a:pt x="1807" y="2950"/>
                  </a:lnTo>
                  <a:lnTo>
                    <a:pt x="1807" y="2674"/>
                  </a:lnTo>
                  <a:lnTo>
                    <a:pt x="1807" y="2397"/>
                  </a:lnTo>
                  <a:lnTo>
                    <a:pt x="1788" y="2121"/>
                  </a:lnTo>
                  <a:lnTo>
                    <a:pt x="1752" y="1586"/>
                  </a:lnTo>
                  <a:lnTo>
                    <a:pt x="1752" y="1346"/>
                  </a:lnTo>
                  <a:lnTo>
                    <a:pt x="1752" y="1107"/>
                  </a:lnTo>
                  <a:lnTo>
                    <a:pt x="1788" y="904"/>
                  </a:lnTo>
                  <a:lnTo>
                    <a:pt x="1825" y="701"/>
                  </a:lnTo>
                  <a:lnTo>
                    <a:pt x="1917" y="517"/>
                  </a:lnTo>
                  <a:lnTo>
                    <a:pt x="1973" y="443"/>
                  </a:lnTo>
                  <a:lnTo>
                    <a:pt x="2046" y="369"/>
                  </a:lnTo>
                  <a:lnTo>
                    <a:pt x="2120" y="296"/>
                  </a:lnTo>
                  <a:lnTo>
                    <a:pt x="2212" y="240"/>
                  </a:lnTo>
                  <a:lnTo>
                    <a:pt x="2323" y="185"/>
                  </a:lnTo>
                  <a:lnTo>
                    <a:pt x="2434" y="130"/>
                  </a:lnTo>
                  <a:lnTo>
                    <a:pt x="2563" y="93"/>
                  </a:lnTo>
                  <a:lnTo>
                    <a:pt x="2710" y="56"/>
                  </a:lnTo>
                  <a:lnTo>
                    <a:pt x="3060" y="19"/>
                  </a:lnTo>
                  <a:lnTo>
                    <a:pt x="3060" y="19"/>
                  </a:lnTo>
                  <a:lnTo>
                    <a:pt x="32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2566200" y="2412775"/>
              <a:ext cx="184350" cy="292200"/>
            </a:xfrm>
            <a:custGeom>
              <a:avLst/>
              <a:gdLst/>
              <a:ahLst/>
              <a:cxnLst/>
              <a:rect l="l" t="t" r="r" b="b"/>
              <a:pathLst>
                <a:path w="7374" h="11688" fill="none" extrusionOk="0">
                  <a:moveTo>
                    <a:pt x="3392" y="1"/>
                  </a:moveTo>
                  <a:lnTo>
                    <a:pt x="3392" y="1"/>
                  </a:lnTo>
                  <a:lnTo>
                    <a:pt x="3244" y="1"/>
                  </a:lnTo>
                  <a:lnTo>
                    <a:pt x="3244" y="1"/>
                  </a:lnTo>
                  <a:lnTo>
                    <a:pt x="3042" y="19"/>
                  </a:lnTo>
                  <a:lnTo>
                    <a:pt x="2839" y="56"/>
                  </a:lnTo>
                  <a:lnTo>
                    <a:pt x="2673" y="93"/>
                  </a:lnTo>
                  <a:lnTo>
                    <a:pt x="2525" y="148"/>
                  </a:lnTo>
                  <a:lnTo>
                    <a:pt x="2378" y="204"/>
                  </a:lnTo>
                  <a:lnTo>
                    <a:pt x="2249" y="277"/>
                  </a:lnTo>
                  <a:lnTo>
                    <a:pt x="2138" y="370"/>
                  </a:lnTo>
                  <a:lnTo>
                    <a:pt x="2046" y="462"/>
                  </a:lnTo>
                  <a:lnTo>
                    <a:pt x="2046" y="462"/>
                  </a:lnTo>
                  <a:lnTo>
                    <a:pt x="1936" y="628"/>
                  </a:lnTo>
                  <a:lnTo>
                    <a:pt x="1843" y="793"/>
                  </a:lnTo>
                  <a:lnTo>
                    <a:pt x="1788" y="996"/>
                  </a:lnTo>
                  <a:lnTo>
                    <a:pt x="1770" y="1199"/>
                  </a:lnTo>
                  <a:lnTo>
                    <a:pt x="1751" y="1402"/>
                  </a:lnTo>
                  <a:lnTo>
                    <a:pt x="1751" y="1623"/>
                  </a:lnTo>
                  <a:lnTo>
                    <a:pt x="1788" y="2102"/>
                  </a:lnTo>
                  <a:lnTo>
                    <a:pt x="1788" y="2102"/>
                  </a:lnTo>
                  <a:lnTo>
                    <a:pt x="1807" y="2416"/>
                  </a:lnTo>
                  <a:lnTo>
                    <a:pt x="1807" y="2729"/>
                  </a:lnTo>
                  <a:lnTo>
                    <a:pt x="1807" y="3061"/>
                  </a:lnTo>
                  <a:lnTo>
                    <a:pt x="1770" y="3374"/>
                  </a:lnTo>
                  <a:lnTo>
                    <a:pt x="1770" y="3374"/>
                  </a:lnTo>
                  <a:lnTo>
                    <a:pt x="1714" y="3706"/>
                  </a:lnTo>
                  <a:lnTo>
                    <a:pt x="1622" y="4056"/>
                  </a:lnTo>
                  <a:lnTo>
                    <a:pt x="1438" y="4794"/>
                  </a:lnTo>
                  <a:lnTo>
                    <a:pt x="1217" y="5568"/>
                  </a:lnTo>
                  <a:lnTo>
                    <a:pt x="959" y="6360"/>
                  </a:lnTo>
                  <a:lnTo>
                    <a:pt x="959" y="6360"/>
                  </a:lnTo>
                  <a:lnTo>
                    <a:pt x="645" y="7374"/>
                  </a:lnTo>
                  <a:lnTo>
                    <a:pt x="350" y="8388"/>
                  </a:lnTo>
                  <a:lnTo>
                    <a:pt x="240" y="8867"/>
                  </a:lnTo>
                  <a:lnTo>
                    <a:pt x="129" y="9347"/>
                  </a:lnTo>
                  <a:lnTo>
                    <a:pt x="55" y="9807"/>
                  </a:lnTo>
                  <a:lnTo>
                    <a:pt x="0" y="10268"/>
                  </a:lnTo>
                  <a:lnTo>
                    <a:pt x="0" y="10268"/>
                  </a:lnTo>
                  <a:lnTo>
                    <a:pt x="0" y="10324"/>
                  </a:lnTo>
                  <a:lnTo>
                    <a:pt x="18" y="10379"/>
                  </a:lnTo>
                  <a:lnTo>
                    <a:pt x="55" y="10416"/>
                  </a:lnTo>
                  <a:lnTo>
                    <a:pt x="111" y="10434"/>
                  </a:lnTo>
                  <a:lnTo>
                    <a:pt x="111" y="10434"/>
                  </a:lnTo>
                  <a:lnTo>
                    <a:pt x="184" y="10453"/>
                  </a:lnTo>
                  <a:lnTo>
                    <a:pt x="184" y="10453"/>
                  </a:lnTo>
                  <a:lnTo>
                    <a:pt x="258" y="10453"/>
                  </a:lnTo>
                  <a:lnTo>
                    <a:pt x="313" y="10397"/>
                  </a:lnTo>
                  <a:lnTo>
                    <a:pt x="313" y="10397"/>
                  </a:lnTo>
                  <a:lnTo>
                    <a:pt x="756" y="9900"/>
                  </a:lnTo>
                  <a:lnTo>
                    <a:pt x="1198" y="9402"/>
                  </a:lnTo>
                  <a:lnTo>
                    <a:pt x="1641" y="8867"/>
                  </a:lnTo>
                  <a:lnTo>
                    <a:pt x="2065" y="8351"/>
                  </a:lnTo>
                  <a:lnTo>
                    <a:pt x="2065" y="8351"/>
                  </a:lnTo>
                  <a:lnTo>
                    <a:pt x="2304" y="8867"/>
                  </a:lnTo>
                  <a:lnTo>
                    <a:pt x="2710" y="9715"/>
                  </a:lnTo>
                  <a:lnTo>
                    <a:pt x="2710" y="9715"/>
                  </a:lnTo>
                  <a:lnTo>
                    <a:pt x="3300" y="10877"/>
                  </a:lnTo>
                  <a:lnTo>
                    <a:pt x="3687" y="11595"/>
                  </a:lnTo>
                  <a:lnTo>
                    <a:pt x="3687" y="11595"/>
                  </a:lnTo>
                  <a:lnTo>
                    <a:pt x="3724" y="11632"/>
                  </a:lnTo>
                  <a:lnTo>
                    <a:pt x="3760" y="11669"/>
                  </a:lnTo>
                  <a:lnTo>
                    <a:pt x="3797" y="11688"/>
                  </a:lnTo>
                  <a:lnTo>
                    <a:pt x="3853" y="11688"/>
                  </a:lnTo>
                  <a:lnTo>
                    <a:pt x="3853" y="11688"/>
                  </a:lnTo>
                  <a:lnTo>
                    <a:pt x="3926" y="11669"/>
                  </a:lnTo>
                  <a:lnTo>
                    <a:pt x="3926" y="11669"/>
                  </a:lnTo>
                  <a:lnTo>
                    <a:pt x="3982" y="11632"/>
                  </a:lnTo>
                  <a:lnTo>
                    <a:pt x="4019" y="11577"/>
                  </a:lnTo>
                  <a:lnTo>
                    <a:pt x="4037" y="11522"/>
                  </a:lnTo>
                  <a:lnTo>
                    <a:pt x="4019" y="11448"/>
                  </a:lnTo>
                  <a:lnTo>
                    <a:pt x="4019" y="11448"/>
                  </a:lnTo>
                  <a:lnTo>
                    <a:pt x="4055" y="11319"/>
                  </a:lnTo>
                  <a:lnTo>
                    <a:pt x="4148" y="11135"/>
                  </a:lnTo>
                  <a:lnTo>
                    <a:pt x="4277" y="10913"/>
                  </a:lnTo>
                  <a:lnTo>
                    <a:pt x="4442" y="10637"/>
                  </a:lnTo>
                  <a:lnTo>
                    <a:pt x="4793" y="10102"/>
                  </a:lnTo>
                  <a:lnTo>
                    <a:pt x="5125" y="9641"/>
                  </a:lnTo>
                  <a:lnTo>
                    <a:pt x="5125" y="9641"/>
                  </a:lnTo>
                  <a:lnTo>
                    <a:pt x="5456" y="9162"/>
                  </a:lnTo>
                  <a:lnTo>
                    <a:pt x="5456" y="9162"/>
                  </a:lnTo>
                  <a:lnTo>
                    <a:pt x="5678" y="9402"/>
                  </a:lnTo>
                  <a:lnTo>
                    <a:pt x="5678" y="9402"/>
                  </a:lnTo>
                  <a:lnTo>
                    <a:pt x="6009" y="9752"/>
                  </a:lnTo>
                  <a:lnTo>
                    <a:pt x="6194" y="9936"/>
                  </a:lnTo>
                  <a:lnTo>
                    <a:pt x="6378" y="10121"/>
                  </a:lnTo>
                  <a:lnTo>
                    <a:pt x="6581" y="10268"/>
                  </a:lnTo>
                  <a:lnTo>
                    <a:pt x="6765" y="10397"/>
                  </a:lnTo>
                  <a:lnTo>
                    <a:pt x="6949" y="10508"/>
                  </a:lnTo>
                  <a:lnTo>
                    <a:pt x="7152" y="10582"/>
                  </a:lnTo>
                  <a:lnTo>
                    <a:pt x="7152" y="10582"/>
                  </a:lnTo>
                  <a:lnTo>
                    <a:pt x="7189" y="10582"/>
                  </a:lnTo>
                  <a:lnTo>
                    <a:pt x="7189" y="10582"/>
                  </a:lnTo>
                  <a:lnTo>
                    <a:pt x="7263" y="10582"/>
                  </a:lnTo>
                  <a:lnTo>
                    <a:pt x="7318" y="10545"/>
                  </a:lnTo>
                  <a:lnTo>
                    <a:pt x="7318" y="10545"/>
                  </a:lnTo>
                  <a:lnTo>
                    <a:pt x="7355" y="10508"/>
                  </a:lnTo>
                  <a:lnTo>
                    <a:pt x="7373" y="10471"/>
                  </a:lnTo>
                  <a:lnTo>
                    <a:pt x="7373" y="10416"/>
                  </a:lnTo>
                  <a:lnTo>
                    <a:pt x="7373" y="10379"/>
                  </a:lnTo>
                  <a:lnTo>
                    <a:pt x="7373" y="10379"/>
                  </a:lnTo>
                  <a:lnTo>
                    <a:pt x="7134" y="9107"/>
                  </a:lnTo>
                  <a:lnTo>
                    <a:pt x="7134" y="9107"/>
                  </a:lnTo>
                  <a:lnTo>
                    <a:pt x="6857" y="7706"/>
                  </a:lnTo>
                  <a:lnTo>
                    <a:pt x="6599" y="6379"/>
                  </a:lnTo>
                  <a:lnTo>
                    <a:pt x="6396" y="5125"/>
                  </a:lnTo>
                  <a:lnTo>
                    <a:pt x="6212" y="3946"/>
                  </a:lnTo>
                  <a:lnTo>
                    <a:pt x="6212" y="3946"/>
                  </a:lnTo>
                  <a:lnTo>
                    <a:pt x="6194" y="3651"/>
                  </a:lnTo>
                  <a:lnTo>
                    <a:pt x="6212" y="3411"/>
                  </a:lnTo>
                  <a:lnTo>
                    <a:pt x="6249" y="3190"/>
                  </a:lnTo>
                  <a:lnTo>
                    <a:pt x="6286" y="2987"/>
                  </a:lnTo>
                  <a:lnTo>
                    <a:pt x="6286" y="2987"/>
                  </a:lnTo>
                  <a:lnTo>
                    <a:pt x="6360" y="2692"/>
                  </a:lnTo>
                  <a:lnTo>
                    <a:pt x="6378" y="2545"/>
                  </a:lnTo>
                  <a:lnTo>
                    <a:pt x="6378" y="2379"/>
                  </a:lnTo>
                  <a:lnTo>
                    <a:pt x="6341" y="2213"/>
                  </a:lnTo>
                  <a:lnTo>
                    <a:pt x="6304" y="2047"/>
                  </a:lnTo>
                  <a:lnTo>
                    <a:pt x="6212" y="1844"/>
                  </a:lnTo>
                  <a:lnTo>
                    <a:pt x="6083" y="1623"/>
                  </a:lnTo>
                  <a:lnTo>
                    <a:pt x="6083" y="1623"/>
                  </a:lnTo>
                  <a:lnTo>
                    <a:pt x="5972" y="1439"/>
                  </a:lnTo>
                  <a:lnTo>
                    <a:pt x="5825" y="1273"/>
                  </a:lnTo>
                  <a:lnTo>
                    <a:pt x="5696" y="1107"/>
                  </a:lnTo>
                  <a:lnTo>
                    <a:pt x="5530" y="941"/>
                  </a:lnTo>
                  <a:lnTo>
                    <a:pt x="5383" y="793"/>
                  </a:lnTo>
                  <a:lnTo>
                    <a:pt x="5217" y="664"/>
                  </a:lnTo>
                  <a:lnTo>
                    <a:pt x="5051" y="554"/>
                  </a:lnTo>
                  <a:lnTo>
                    <a:pt x="4885" y="425"/>
                  </a:lnTo>
                  <a:lnTo>
                    <a:pt x="4701" y="333"/>
                  </a:lnTo>
                  <a:lnTo>
                    <a:pt x="4516" y="240"/>
                  </a:lnTo>
                  <a:lnTo>
                    <a:pt x="4332" y="167"/>
                  </a:lnTo>
                  <a:lnTo>
                    <a:pt x="4148" y="111"/>
                  </a:lnTo>
                  <a:lnTo>
                    <a:pt x="3963" y="56"/>
                  </a:lnTo>
                  <a:lnTo>
                    <a:pt x="3779" y="19"/>
                  </a:lnTo>
                  <a:lnTo>
                    <a:pt x="3595" y="1"/>
                  </a:lnTo>
                  <a:lnTo>
                    <a:pt x="3392" y="1"/>
                  </a:lnTo>
                  <a:lnTo>
                    <a:pt x="33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2537150" y="2452875"/>
              <a:ext cx="249800" cy="83425"/>
            </a:xfrm>
            <a:custGeom>
              <a:avLst/>
              <a:gdLst/>
              <a:ahLst/>
              <a:cxnLst/>
              <a:rect l="l" t="t" r="r" b="b"/>
              <a:pathLst>
                <a:path w="9992" h="3337" extrusionOk="0">
                  <a:moveTo>
                    <a:pt x="3356" y="1"/>
                  </a:moveTo>
                  <a:lnTo>
                    <a:pt x="3005" y="19"/>
                  </a:lnTo>
                  <a:lnTo>
                    <a:pt x="2674" y="56"/>
                  </a:lnTo>
                  <a:lnTo>
                    <a:pt x="2360" y="148"/>
                  </a:lnTo>
                  <a:lnTo>
                    <a:pt x="2047" y="259"/>
                  </a:lnTo>
                  <a:lnTo>
                    <a:pt x="1752" y="406"/>
                  </a:lnTo>
                  <a:lnTo>
                    <a:pt x="1475" y="572"/>
                  </a:lnTo>
                  <a:lnTo>
                    <a:pt x="1217" y="756"/>
                  </a:lnTo>
                  <a:lnTo>
                    <a:pt x="978" y="978"/>
                  </a:lnTo>
                  <a:lnTo>
                    <a:pt x="775" y="1217"/>
                  </a:lnTo>
                  <a:lnTo>
                    <a:pt x="572" y="1475"/>
                  </a:lnTo>
                  <a:lnTo>
                    <a:pt x="406" y="1752"/>
                  </a:lnTo>
                  <a:lnTo>
                    <a:pt x="259" y="2028"/>
                  </a:lnTo>
                  <a:lnTo>
                    <a:pt x="148" y="2342"/>
                  </a:lnTo>
                  <a:lnTo>
                    <a:pt x="74" y="2673"/>
                  </a:lnTo>
                  <a:lnTo>
                    <a:pt x="19" y="3005"/>
                  </a:lnTo>
                  <a:lnTo>
                    <a:pt x="1" y="3337"/>
                  </a:lnTo>
                  <a:lnTo>
                    <a:pt x="9992" y="3337"/>
                  </a:lnTo>
                  <a:lnTo>
                    <a:pt x="9973" y="3005"/>
                  </a:lnTo>
                  <a:lnTo>
                    <a:pt x="9918" y="2673"/>
                  </a:lnTo>
                  <a:lnTo>
                    <a:pt x="9844" y="2342"/>
                  </a:lnTo>
                  <a:lnTo>
                    <a:pt x="9734" y="2028"/>
                  </a:lnTo>
                  <a:lnTo>
                    <a:pt x="9586" y="1752"/>
                  </a:lnTo>
                  <a:lnTo>
                    <a:pt x="9420" y="1475"/>
                  </a:lnTo>
                  <a:lnTo>
                    <a:pt x="9236" y="1217"/>
                  </a:lnTo>
                  <a:lnTo>
                    <a:pt x="9015" y="978"/>
                  </a:lnTo>
                  <a:lnTo>
                    <a:pt x="8775" y="756"/>
                  </a:lnTo>
                  <a:lnTo>
                    <a:pt x="8517" y="572"/>
                  </a:lnTo>
                  <a:lnTo>
                    <a:pt x="8240" y="406"/>
                  </a:lnTo>
                  <a:lnTo>
                    <a:pt x="7945" y="259"/>
                  </a:lnTo>
                  <a:lnTo>
                    <a:pt x="7651" y="148"/>
                  </a:lnTo>
                  <a:lnTo>
                    <a:pt x="7319" y="56"/>
                  </a:lnTo>
                  <a:lnTo>
                    <a:pt x="6987" y="19"/>
                  </a:lnTo>
                  <a:lnTo>
                    <a:pt x="6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2534400" y="2449650"/>
              <a:ext cx="255775" cy="89900"/>
            </a:xfrm>
            <a:custGeom>
              <a:avLst/>
              <a:gdLst/>
              <a:ahLst/>
              <a:cxnLst/>
              <a:rect l="l" t="t" r="r" b="b"/>
              <a:pathLst>
                <a:path w="10231" h="3596" extrusionOk="0">
                  <a:moveTo>
                    <a:pt x="6765" y="240"/>
                  </a:moveTo>
                  <a:lnTo>
                    <a:pt x="7079" y="259"/>
                  </a:lnTo>
                  <a:lnTo>
                    <a:pt x="7392" y="314"/>
                  </a:lnTo>
                  <a:lnTo>
                    <a:pt x="7705" y="388"/>
                  </a:lnTo>
                  <a:lnTo>
                    <a:pt x="7982" y="480"/>
                  </a:lnTo>
                  <a:lnTo>
                    <a:pt x="8258" y="609"/>
                  </a:lnTo>
                  <a:lnTo>
                    <a:pt x="8516" y="775"/>
                  </a:lnTo>
                  <a:lnTo>
                    <a:pt x="8774" y="941"/>
                  </a:lnTo>
                  <a:lnTo>
                    <a:pt x="8996" y="1143"/>
                  </a:lnTo>
                  <a:lnTo>
                    <a:pt x="9198" y="1365"/>
                  </a:lnTo>
                  <a:lnTo>
                    <a:pt x="9383" y="1604"/>
                  </a:lnTo>
                  <a:lnTo>
                    <a:pt x="9549" y="1862"/>
                  </a:lnTo>
                  <a:lnTo>
                    <a:pt x="9696" y="2139"/>
                  </a:lnTo>
                  <a:lnTo>
                    <a:pt x="9807" y="2415"/>
                  </a:lnTo>
                  <a:lnTo>
                    <a:pt x="9899" y="2710"/>
                  </a:lnTo>
                  <a:lnTo>
                    <a:pt x="9954" y="3024"/>
                  </a:lnTo>
                  <a:lnTo>
                    <a:pt x="9973" y="3355"/>
                  </a:lnTo>
                  <a:lnTo>
                    <a:pt x="240" y="3355"/>
                  </a:lnTo>
                  <a:lnTo>
                    <a:pt x="258" y="3024"/>
                  </a:lnTo>
                  <a:lnTo>
                    <a:pt x="314" y="2710"/>
                  </a:lnTo>
                  <a:lnTo>
                    <a:pt x="406" y="2415"/>
                  </a:lnTo>
                  <a:lnTo>
                    <a:pt x="516" y="2139"/>
                  </a:lnTo>
                  <a:lnTo>
                    <a:pt x="664" y="1862"/>
                  </a:lnTo>
                  <a:lnTo>
                    <a:pt x="830" y="1604"/>
                  </a:lnTo>
                  <a:lnTo>
                    <a:pt x="1014" y="1365"/>
                  </a:lnTo>
                  <a:lnTo>
                    <a:pt x="1217" y="1143"/>
                  </a:lnTo>
                  <a:lnTo>
                    <a:pt x="1438" y="941"/>
                  </a:lnTo>
                  <a:lnTo>
                    <a:pt x="1696" y="775"/>
                  </a:lnTo>
                  <a:lnTo>
                    <a:pt x="1954" y="609"/>
                  </a:lnTo>
                  <a:lnTo>
                    <a:pt x="2231" y="480"/>
                  </a:lnTo>
                  <a:lnTo>
                    <a:pt x="2526" y="388"/>
                  </a:lnTo>
                  <a:lnTo>
                    <a:pt x="2820" y="314"/>
                  </a:lnTo>
                  <a:lnTo>
                    <a:pt x="3134" y="259"/>
                  </a:lnTo>
                  <a:lnTo>
                    <a:pt x="3466" y="240"/>
                  </a:lnTo>
                  <a:close/>
                  <a:moveTo>
                    <a:pt x="3466" y="1"/>
                  </a:moveTo>
                  <a:lnTo>
                    <a:pt x="3097" y="19"/>
                  </a:lnTo>
                  <a:lnTo>
                    <a:pt x="2765" y="74"/>
                  </a:lnTo>
                  <a:lnTo>
                    <a:pt x="2433" y="166"/>
                  </a:lnTo>
                  <a:lnTo>
                    <a:pt x="2102" y="277"/>
                  </a:lnTo>
                  <a:lnTo>
                    <a:pt x="1807" y="424"/>
                  </a:lnTo>
                  <a:lnTo>
                    <a:pt x="1530" y="590"/>
                  </a:lnTo>
                  <a:lnTo>
                    <a:pt x="1254" y="793"/>
                  </a:lnTo>
                  <a:lnTo>
                    <a:pt x="1014" y="1014"/>
                  </a:lnTo>
                  <a:lnTo>
                    <a:pt x="793" y="1272"/>
                  </a:lnTo>
                  <a:lnTo>
                    <a:pt x="590" y="1530"/>
                  </a:lnTo>
                  <a:lnTo>
                    <a:pt x="406" y="1825"/>
                  </a:lnTo>
                  <a:lnTo>
                    <a:pt x="258" y="2120"/>
                  </a:lnTo>
                  <a:lnTo>
                    <a:pt x="148" y="2434"/>
                  </a:lnTo>
                  <a:lnTo>
                    <a:pt x="55" y="2766"/>
                  </a:lnTo>
                  <a:lnTo>
                    <a:pt x="19" y="3116"/>
                  </a:lnTo>
                  <a:lnTo>
                    <a:pt x="0" y="3466"/>
                  </a:lnTo>
                  <a:lnTo>
                    <a:pt x="0" y="3595"/>
                  </a:lnTo>
                  <a:lnTo>
                    <a:pt x="10231" y="3595"/>
                  </a:lnTo>
                  <a:lnTo>
                    <a:pt x="10231" y="3466"/>
                  </a:lnTo>
                  <a:lnTo>
                    <a:pt x="10212" y="3116"/>
                  </a:lnTo>
                  <a:lnTo>
                    <a:pt x="10157" y="2766"/>
                  </a:lnTo>
                  <a:lnTo>
                    <a:pt x="10065" y="2434"/>
                  </a:lnTo>
                  <a:lnTo>
                    <a:pt x="9954" y="2120"/>
                  </a:lnTo>
                  <a:lnTo>
                    <a:pt x="9807" y="1825"/>
                  </a:lnTo>
                  <a:lnTo>
                    <a:pt x="9622" y="1530"/>
                  </a:lnTo>
                  <a:lnTo>
                    <a:pt x="9438" y="1272"/>
                  </a:lnTo>
                  <a:lnTo>
                    <a:pt x="9217" y="1014"/>
                  </a:lnTo>
                  <a:lnTo>
                    <a:pt x="8959" y="793"/>
                  </a:lnTo>
                  <a:lnTo>
                    <a:pt x="8701" y="590"/>
                  </a:lnTo>
                  <a:lnTo>
                    <a:pt x="8406" y="424"/>
                  </a:lnTo>
                  <a:lnTo>
                    <a:pt x="8111" y="277"/>
                  </a:lnTo>
                  <a:lnTo>
                    <a:pt x="7797" y="166"/>
                  </a:lnTo>
                  <a:lnTo>
                    <a:pt x="7466" y="74"/>
                  </a:lnTo>
                  <a:lnTo>
                    <a:pt x="7115" y="19"/>
                  </a:lnTo>
                  <a:lnTo>
                    <a:pt x="67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2471250" y="1745025"/>
              <a:ext cx="374225" cy="720775"/>
            </a:xfrm>
            <a:custGeom>
              <a:avLst/>
              <a:gdLst/>
              <a:ahLst/>
              <a:cxnLst/>
              <a:rect l="l" t="t" r="r" b="b"/>
              <a:pathLst>
                <a:path w="14969" h="28831" extrusionOk="0">
                  <a:moveTo>
                    <a:pt x="7208" y="1"/>
                  </a:moveTo>
                  <a:lnTo>
                    <a:pt x="6895" y="351"/>
                  </a:lnTo>
                  <a:lnTo>
                    <a:pt x="6545" y="757"/>
                  </a:lnTo>
                  <a:lnTo>
                    <a:pt x="6084" y="1310"/>
                  </a:lnTo>
                  <a:lnTo>
                    <a:pt x="5531" y="2010"/>
                  </a:lnTo>
                  <a:lnTo>
                    <a:pt x="4922" y="2840"/>
                  </a:lnTo>
                  <a:lnTo>
                    <a:pt x="4277" y="3798"/>
                  </a:lnTo>
                  <a:lnTo>
                    <a:pt x="3946" y="4314"/>
                  </a:lnTo>
                  <a:lnTo>
                    <a:pt x="3614" y="4867"/>
                  </a:lnTo>
                  <a:lnTo>
                    <a:pt x="3263" y="5439"/>
                  </a:lnTo>
                  <a:lnTo>
                    <a:pt x="2932" y="6047"/>
                  </a:lnTo>
                  <a:lnTo>
                    <a:pt x="2600" y="6674"/>
                  </a:lnTo>
                  <a:lnTo>
                    <a:pt x="2287" y="7319"/>
                  </a:lnTo>
                  <a:lnTo>
                    <a:pt x="1973" y="8001"/>
                  </a:lnTo>
                  <a:lnTo>
                    <a:pt x="1678" y="8701"/>
                  </a:lnTo>
                  <a:lnTo>
                    <a:pt x="1402" y="9420"/>
                  </a:lnTo>
                  <a:lnTo>
                    <a:pt x="1125" y="10139"/>
                  </a:lnTo>
                  <a:lnTo>
                    <a:pt x="886" y="10895"/>
                  </a:lnTo>
                  <a:lnTo>
                    <a:pt x="664" y="11669"/>
                  </a:lnTo>
                  <a:lnTo>
                    <a:pt x="480" y="12462"/>
                  </a:lnTo>
                  <a:lnTo>
                    <a:pt x="314" y="13273"/>
                  </a:lnTo>
                  <a:lnTo>
                    <a:pt x="185" y="14084"/>
                  </a:lnTo>
                  <a:lnTo>
                    <a:pt x="93" y="14914"/>
                  </a:lnTo>
                  <a:lnTo>
                    <a:pt x="38" y="15761"/>
                  </a:lnTo>
                  <a:lnTo>
                    <a:pt x="1" y="16609"/>
                  </a:lnTo>
                  <a:lnTo>
                    <a:pt x="19" y="17513"/>
                  </a:lnTo>
                  <a:lnTo>
                    <a:pt x="75" y="18397"/>
                  </a:lnTo>
                  <a:lnTo>
                    <a:pt x="148" y="19282"/>
                  </a:lnTo>
                  <a:lnTo>
                    <a:pt x="259" y="20130"/>
                  </a:lnTo>
                  <a:lnTo>
                    <a:pt x="406" y="20978"/>
                  </a:lnTo>
                  <a:lnTo>
                    <a:pt x="554" y="21808"/>
                  </a:lnTo>
                  <a:lnTo>
                    <a:pt x="738" y="22600"/>
                  </a:lnTo>
                  <a:lnTo>
                    <a:pt x="941" y="23393"/>
                  </a:lnTo>
                  <a:lnTo>
                    <a:pt x="1162" y="24167"/>
                  </a:lnTo>
                  <a:lnTo>
                    <a:pt x="1402" y="24904"/>
                  </a:lnTo>
                  <a:lnTo>
                    <a:pt x="1660" y="25623"/>
                  </a:lnTo>
                  <a:lnTo>
                    <a:pt x="1918" y="26324"/>
                  </a:lnTo>
                  <a:lnTo>
                    <a:pt x="2194" y="26987"/>
                  </a:lnTo>
                  <a:lnTo>
                    <a:pt x="2471" y="27633"/>
                  </a:lnTo>
                  <a:lnTo>
                    <a:pt x="2766" y="28241"/>
                  </a:lnTo>
                  <a:lnTo>
                    <a:pt x="3061" y="28831"/>
                  </a:lnTo>
                  <a:lnTo>
                    <a:pt x="12388" y="28831"/>
                  </a:lnTo>
                  <a:lnTo>
                    <a:pt x="12683" y="28241"/>
                  </a:lnTo>
                  <a:lnTo>
                    <a:pt x="12959" y="27633"/>
                  </a:lnTo>
                  <a:lnTo>
                    <a:pt x="13217" y="26987"/>
                  </a:lnTo>
                  <a:lnTo>
                    <a:pt x="13457" y="26324"/>
                  </a:lnTo>
                  <a:lnTo>
                    <a:pt x="13697" y="25623"/>
                  </a:lnTo>
                  <a:lnTo>
                    <a:pt x="13899" y="24904"/>
                  </a:lnTo>
                  <a:lnTo>
                    <a:pt x="14102" y="24167"/>
                  </a:lnTo>
                  <a:lnTo>
                    <a:pt x="14268" y="23393"/>
                  </a:lnTo>
                  <a:lnTo>
                    <a:pt x="14434" y="22600"/>
                  </a:lnTo>
                  <a:lnTo>
                    <a:pt x="14563" y="21808"/>
                  </a:lnTo>
                  <a:lnTo>
                    <a:pt x="14692" y="20978"/>
                  </a:lnTo>
                  <a:lnTo>
                    <a:pt x="14784" y="20130"/>
                  </a:lnTo>
                  <a:lnTo>
                    <a:pt x="14858" y="19282"/>
                  </a:lnTo>
                  <a:lnTo>
                    <a:pt x="14913" y="18397"/>
                  </a:lnTo>
                  <a:lnTo>
                    <a:pt x="14950" y="17513"/>
                  </a:lnTo>
                  <a:lnTo>
                    <a:pt x="14969" y="16609"/>
                  </a:lnTo>
                  <a:lnTo>
                    <a:pt x="14950" y="16185"/>
                  </a:lnTo>
                  <a:lnTo>
                    <a:pt x="14932" y="15761"/>
                  </a:lnTo>
                  <a:lnTo>
                    <a:pt x="14876" y="14914"/>
                  </a:lnTo>
                  <a:lnTo>
                    <a:pt x="14766" y="14084"/>
                  </a:lnTo>
                  <a:lnTo>
                    <a:pt x="14637" y="13273"/>
                  </a:lnTo>
                  <a:lnTo>
                    <a:pt x="14452" y="12462"/>
                  </a:lnTo>
                  <a:lnTo>
                    <a:pt x="14250" y="11669"/>
                  </a:lnTo>
                  <a:lnTo>
                    <a:pt x="14010" y="10895"/>
                  </a:lnTo>
                  <a:lnTo>
                    <a:pt x="13752" y="10139"/>
                  </a:lnTo>
                  <a:lnTo>
                    <a:pt x="13457" y="9420"/>
                  </a:lnTo>
                  <a:lnTo>
                    <a:pt x="13162" y="8701"/>
                  </a:lnTo>
                  <a:lnTo>
                    <a:pt x="12849" y="8001"/>
                  </a:lnTo>
                  <a:lnTo>
                    <a:pt x="12499" y="7319"/>
                  </a:lnTo>
                  <a:lnTo>
                    <a:pt x="12167" y="6674"/>
                  </a:lnTo>
                  <a:lnTo>
                    <a:pt x="11798" y="6047"/>
                  </a:lnTo>
                  <a:lnTo>
                    <a:pt x="11448" y="5439"/>
                  </a:lnTo>
                  <a:lnTo>
                    <a:pt x="11079" y="4867"/>
                  </a:lnTo>
                  <a:lnTo>
                    <a:pt x="10711" y="4314"/>
                  </a:lnTo>
                  <a:lnTo>
                    <a:pt x="10360" y="3798"/>
                  </a:lnTo>
                  <a:lnTo>
                    <a:pt x="10010" y="3301"/>
                  </a:lnTo>
                  <a:lnTo>
                    <a:pt x="9660" y="2840"/>
                  </a:lnTo>
                  <a:lnTo>
                    <a:pt x="8996" y="2010"/>
                  </a:lnTo>
                  <a:lnTo>
                    <a:pt x="8406" y="1310"/>
                  </a:lnTo>
                  <a:lnTo>
                    <a:pt x="7909" y="757"/>
                  </a:lnTo>
                  <a:lnTo>
                    <a:pt x="7540" y="351"/>
                  </a:lnTo>
                  <a:lnTo>
                    <a:pt x="7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2468500" y="1740900"/>
              <a:ext cx="379750" cy="727675"/>
            </a:xfrm>
            <a:custGeom>
              <a:avLst/>
              <a:gdLst/>
              <a:ahLst/>
              <a:cxnLst/>
              <a:rect l="l" t="t" r="r" b="b"/>
              <a:pathLst>
                <a:path w="15190" h="29107" extrusionOk="0">
                  <a:moveTo>
                    <a:pt x="7318" y="350"/>
                  </a:moveTo>
                  <a:lnTo>
                    <a:pt x="7539" y="571"/>
                  </a:lnTo>
                  <a:lnTo>
                    <a:pt x="7890" y="940"/>
                  </a:lnTo>
                  <a:lnTo>
                    <a:pt x="8332" y="1456"/>
                  </a:lnTo>
                  <a:lnTo>
                    <a:pt x="8867" y="2083"/>
                  </a:lnTo>
                  <a:lnTo>
                    <a:pt x="9456" y="2820"/>
                  </a:lnTo>
                  <a:lnTo>
                    <a:pt x="10102" y="3687"/>
                  </a:lnTo>
                  <a:lnTo>
                    <a:pt x="10433" y="4148"/>
                  </a:lnTo>
                  <a:lnTo>
                    <a:pt x="10765" y="4645"/>
                  </a:lnTo>
                  <a:lnTo>
                    <a:pt x="11115" y="5161"/>
                  </a:lnTo>
                  <a:lnTo>
                    <a:pt x="11447" y="5696"/>
                  </a:lnTo>
                  <a:lnTo>
                    <a:pt x="11779" y="6267"/>
                  </a:lnTo>
                  <a:lnTo>
                    <a:pt x="12111" y="6839"/>
                  </a:lnTo>
                  <a:lnTo>
                    <a:pt x="12443" y="7447"/>
                  </a:lnTo>
                  <a:lnTo>
                    <a:pt x="12756" y="8074"/>
                  </a:lnTo>
                  <a:lnTo>
                    <a:pt x="13069" y="8719"/>
                  </a:lnTo>
                  <a:lnTo>
                    <a:pt x="13346" y="9383"/>
                  </a:lnTo>
                  <a:lnTo>
                    <a:pt x="13622" y="10046"/>
                  </a:lnTo>
                  <a:lnTo>
                    <a:pt x="13880" y="10747"/>
                  </a:lnTo>
                  <a:lnTo>
                    <a:pt x="14102" y="11466"/>
                  </a:lnTo>
                  <a:lnTo>
                    <a:pt x="14323" y="12184"/>
                  </a:lnTo>
                  <a:lnTo>
                    <a:pt x="14507" y="12922"/>
                  </a:lnTo>
                  <a:lnTo>
                    <a:pt x="14655" y="13678"/>
                  </a:lnTo>
                  <a:lnTo>
                    <a:pt x="14784" y="14433"/>
                  </a:lnTo>
                  <a:lnTo>
                    <a:pt x="14876" y="15208"/>
                  </a:lnTo>
                  <a:lnTo>
                    <a:pt x="14931" y="15982"/>
                  </a:lnTo>
                  <a:lnTo>
                    <a:pt x="14950" y="16774"/>
                  </a:lnTo>
                  <a:lnTo>
                    <a:pt x="14931" y="17641"/>
                  </a:lnTo>
                  <a:lnTo>
                    <a:pt x="14913" y="18489"/>
                  </a:lnTo>
                  <a:lnTo>
                    <a:pt x="14857" y="19318"/>
                  </a:lnTo>
                  <a:lnTo>
                    <a:pt x="14784" y="20166"/>
                  </a:lnTo>
                  <a:lnTo>
                    <a:pt x="14692" y="20977"/>
                  </a:lnTo>
                  <a:lnTo>
                    <a:pt x="14581" y="21788"/>
                  </a:lnTo>
                  <a:lnTo>
                    <a:pt x="14452" y="22581"/>
                  </a:lnTo>
                  <a:lnTo>
                    <a:pt x="14286" y="23374"/>
                  </a:lnTo>
                  <a:lnTo>
                    <a:pt x="14120" y="24129"/>
                  </a:lnTo>
                  <a:lnTo>
                    <a:pt x="13936" y="24885"/>
                  </a:lnTo>
                  <a:lnTo>
                    <a:pt x="13733" y="25604"/>
                  </a:lnTo>
                  <a:lnTo>
                    <a:pt x="13493" y="26304"/>
                  </a:lnTo>
                  <a:lnTo>
                    <a:pt x="13254" y="26986"/>
                  </a:lnTo>
                  <a:lnTo>
                    <a:pt x="12996" y="27650"/>
                  </a:lnTo>
                  <a:lnTo>
                    <a:pt x="12719" y="28277"/>
                  </a:lnTo>
                  <a:lnTo>
                    <a:pt x="12424" y="28867"/>
                  </a:lnTo>
                  <a:lnTo>
                    <a:pt x="3244" y="28867"/>
                  </a:lnTo>
                  <a:lnTo>
                    <a:pt x="3023" y="28424"/>
                  </a:lnTo>
                  <a:lnTo>
                    <a:pt x="2784" y="27945"/>
                  </a:lnTo>
                  <a:lnTo>
                    <a:pt x="2544" y="27410"/>
                  </a:lnTo>
                  <a:lnTo>
                    <a:pt x="2286" y="26821"/>
                  </a:lnTo>
                  <a:lnTo>
                    <a:pt x="2046" y="26194"/>
                  </a:lnTo>
                  <a:lnTo>
                    <a:pt x="1788" y="25512"/>
                  </a:lnTo>
                  <a:lnTo>
                    <a:pt x="1549" y="24793"/>
                  </a:lnTo>
                  <a:lnTo>
                    <a:pt x="1309" y="24037"/>
                  </a:lnTo>
                  <a:lnTo>
                    <a:pt x="1088" y="23244"/>
                  </a:lnTo>
                  <a:lnTo>
                    <a:pt x="885" y="22415"/>
                  </a:lnTo>
                  <a:lnTo>
                    <a:pt x="701" y="21549"/>
                  </a:lnTo>
                  <a:lnTo>
                    <a:pt x="553" y="20645"/>
                  </a:lnTo>
                  <a:lnTo>
                    <a:pt x="424" y="19724"/>
                  </a:lnTo>
                  <a:lnTo>
                    <a:pt x="314" y="18765"/>
                  </a:lnTo>
                  <a:lnTo>
                    <a:pt x="258" y="17788"/>
                  </a:lnTo>
                  <a:lnTo>
                    <a:pt x="240" y="16774"/>
                  </a:lnTo>
                  <a:lnTo>
                    <a:pt x="258" y="15982"/>
                  </a:lnTo>
                  <a:lnTo>
                    <a:pt x="314" y="15208"/>
                  </a:lnTo>
                  <a:lnTo>
                    <a:pt x="387" y="14433"/>
                  </a:lnTo>
                  <a:lnTo>
                    <a:pt x="516" y="13678"/>
                  </a:lnTo>
                  <a:lnTo>
                    <a:pt x="645" y="12922"/>
                  </a:lnTo>
                  <a:lnTo>
                    <a:pt x="830" y="12184"/>
                  </a:lnTo>
                  <a:lnTo>
                    <a:pt x="1014" y="11466"/>
                  </a:lnTo>
                  <a:lnTo>
                    <a:pt x="1235" y="10747"/>
                  </a:lnTo>
                  <a:lnTo>
                    <a:pt x="1475" y="10065"/>
                  </a:lnTo>
                  <a:lnTo>
                    <a:pt x="1714" y="9383"/>
                  </a:lnTo>
                  <a:lnTo>
                    <a:pt x="1991" y="8719"/>
                  </a:lnTo>
                  <a:lnTo>
                    <a:pt x="2267" y="8074"/>
                  </a:lnTo>
                  <a:lnTo>
                    <a:pt x="2562" y="7447"/>
                  </a:lnTo>
                  <a:lnTo>
                    <a:pt x="2857" y="6857"/>
                  </a:lnTo>
                  <a:lnTo>
                    <a:pt x="3171" y="6267"/>
                  </a:lnTo>
                  <a:lnTo>
                    <a:pt x="3484" y="5696"/>
                  </a:lnTo>
                  <a:lnTo>
                    <a:pt x="3797" y="5161"/>
                  </a:lnTo>
                  <a:lnTo>
                    <a:pt x="4111" y="4645"/>
                  </a:lnTo>
                  <a:lnTo>
                    <a:pt x="4719" y="3687"/>
                  </a:lnTo>
                  <a:lnTo>
                    <a:pt x="5327" y="2839"/>
                  </a:lnTo>
                  <a:lnTo>
                    <a:pt x="5862" y="2083"/>
                  </a:lnTo>
                  <a:lnTo>
                    <a:pt x="6360" y="1456"/>
                  </a:lnTo>
                  <a:lnTo>
                    <a:pt x="6784" y="959"/>
                  </a:lnTo>
                  <a:lnTo>
                    <a:pt x="7318" y="350"/>
                  </a:lnTo>
                  <a:close/>
                  <a:moveTo>
                    <a:pt x="7300" y="0"/>
                  </a:moveTo>
                  <a:lnTo>
                    <a:pt x="7226" y="92"/>
                  </a:lnTo>
                  <a:lnTo>
                    <a:pt x="6894" y="442"/>
                  </a:lnTo>
                  <a:lnTo>
                    <a:pt x="6526" y="866"/>
                  </a:lnTo>
                  <a:lnTo>
                    <a:pt x="6065" y="1438"/>
                  </a:lnTo>
                  <a:lnTo>
                    <a:pt x="5512" y="2157"/>
                  </a:lnTo>
                  <a:lnTo>
                    <a:pt x="4903" y="3005"/>
                  </a:lnTo>
                  <a:lnTo>
                    <a:pt x="4258" y="3963"/>
                  </a:lnTo>
                  <a:lnTo>
                    <a:pt x="3926" y="4479"/>
                  </a:lnTo>
                  <a:lnTo>
                    <a:pt x="3576" y="5051"/>
                  </a:lnTo>
                  <a:lnTo>
                    <a:pt x="3244" y="5622"/>
                  </a:lnTo>
                  <a:lnTo>
                    <a:pt x="2913" y="6231"/>
                  </a:lnTo>
                  <a:lnTo>
                    <a:pt x="2581" y="6857"/>
                  </a:lnTo>
                  <a:lnTo>
                    <a:pt x="2267" y="7502"/>
                  </a:lnTo>
                  <a:lnTo>
                    <a:pt x="1954" y="8184"/>
                  </a:lnTo>
                  <a:lnTo>
                    <a:pt x="1659" y="8885"/>
                  </a:lnTo>
                  <a:lnTo>
                    <a:pt x="1383" y="9604"/>
                  </a:lnTo>
                  <a:lnTo>
                    <a:pt x="1125" y="10341"/>
                  </a:lnTo>
                  <a:lnTo>
                    <a:pt x="885" y="11097"/>
                  </a:lnTo>
                  <a:lnTo>
                    <a:pt x="664" y="11853"/>
                  </a:lnTo>
                  <a:lnTo>
                    <a:pt x="461" y="12645"/>
                  </a:lnTo>
                  <a:lnTo>
                    <a:pt x="314" y="13438"/>
                  </a:lnTo>
                  <a:lnTo>
                    <a:pt x="185" y="14267"/>
                  </a:lnTo>
                  <a:lnTo>
                    <a:pt x="74" y="15097"/>
                  </a:lnTo>
                  <a:lnTo>
                    <a:pt x="19" y="15926"/>
                  </a:lnTo>
                  <a:lnTo>
                    <a:pt x="0" y="16774"/>
                  </a:lnTo>
                  <a:lnTo>
                    <a:pt x="19" y="17807"/>
                  </a:lnTo>
                  <a:lnTo>
                    <a:pt x="92" y="18802"/>
                  </a:lnTo>
                  <a:lnTo>
                    <a:pt x="185" y="19779"/>
                  </a:lnTo>
                  <a:lnTo>
                    <a:pt x="314" y="20719"/>
                  </a:lnTo>
                  <a:lnTo>
                    <a:pt x="479" y="21641"/>
                  </a:lnTo>
                  <a:lnTo>
                    <a:pt x="664" y="22526"/>
                  </a:lnTo>
                  <a:lnTo>
                    <a:pt x="885" y="23355"/>
                  </a:lnTo>
                  <a:lnTo>
                    <a:pt x="1106" y="24166"/>
                  </a:lnTo>
                  <a:lnTo>
                    <a:pt x="1346" y="24940"/>
                  </a:lnTo>
                  <a:lnTo>
                    <a:pt x="1585" y="25659"/>
                  </a:lnTo>
                  <a:lnTo>
                    <a:pt x="1844" y="26341"/>
                  </a:lnTo>
                  <a:lnTo>
                    <a:pt x="2102" y="26986"/>
                  </a:lnTo>
                  <a:lnTo>
                    <a:pt x="2360" y="27576"/>
                  </a:lnTo>
                  <a:lnTo>
                    <a:pt x="2599" y="28111"/>
                  </a:lnTo>
                  <a:lnTo>
                    <a:pt x="2839" y="28609"/>
                  </a:lnTo>
                  <a:lnTo>
                    <a:pt x="3060" y="29051"/>
                  </a:lnTo>
                  <a:lnTo>
                    <a:pt x="3097" y="29106"/>
                  </a:lnTo>
                  <a:lnTo>
                    <a:pt x="12572" y="29106"/>
                  </a:lnTo>
                  <a:lnTo>
                    <a:pt x="12609" y="29051"/>
                  </a:lnTo>
                  <a:lnTo>
                    <a:pt x="12903" y="28443"/>
                  </a:lnTo>
                  <a:lnTo>
                    <a:pt x="13198" y="27798"/>
                  </a:lnTo>
                  <a:lnTo>
                    <a:pt x="13456" y="27134"/>
                  </a:lnTo>
                  <a:lnTo>
                    <a:pt x="13715" y="26452"/>
                  </a:lnTo>
                  <a:lnTo>
                    <a:pt x="13936" y="25733"/>
                  </a:lnTo>
                  <a:lnTo>
                    <a:pt x="14157" y="24996"/>
                  </a:lnTo>
                  <a:lnTo>
                    <a:pt x="14341" y="24240"/>
                  </a:lnTo>
                  <a:lnTo>
                    <a:pt x="14507" y="23466"/>
                  </a:lnTo>
                  <a:lnTo>
                    <a:pt x="14673" y="22673"/>
                  </a:lnTo>
                  <a:lnTo>
                    <a:pt x="14802" y="21862"/>
                  </a:lnTo>
                  <a:lnTo>
                    <a:pt x="14931" y="21051"/>
                  </a:lnTo>
                  <a:lnTo>
                    <a:pt x="15023" y="20203"/>
                  </a:lnTo>
                  <a:lnTo>
                    <a:pt x="15097" y="19355"/>
                  </a:lnTo>
                  <a:lnTo>
                    <a:pt x="15152" y="18507"/>
                  </a:lnTo>
                  <a:lnTo>
                    <a:pt x="15189" y="17641"/>
                  </a:lnTo>
                  <a:lnTo>
                    <a:pt x="15189" y="16774"/>
                  </a:lnTo>
                  <a:lnTo>
                    <a:pt x="15189" y="16350"/>
                  </a:lnTo>
                  <a:lnTo>
                    <a:pt x="15171" y="15926"/>
                  </a:lnTo>
                  <a:lnTo>
                    <a:pt x="15097" y="15097"/>
                  </a:lnTo>
                  <a:lnTo>
                    <a:pt x="15005" y="14267"/>
                  </a:lnTo>
                  <a:lnTo>
                    <a:pt x="14857" y="13438"/>
                  </a:lnTo>
                  <a:lnTo>
                    <a:pt x="14692" y="12645"/>
                  </a:lnTo>
                  <a:lnTo>
                    <a:pt x="14470" y="11853"/>
                  </a:lnTo>
                  <a:lnTo>
                    <a:pt x="14249" y="11078"/>
                  </a:lnTo>
                  <a:lnTo>
                    <a:pt x="13991" y="10341"/>
                  </a:lnTo>
                  <a:lnTo>
                    <a:pt x="13696" y="9604"/>
                  </a:lnTo>
                  <a:lnTo>
                    <a:pt x="13401" y="8885"/>
                  </a:lnTo>
                  <a:lnTo>
                    <a:pt x="13088" y="8184"/>
                  </a:lnTo>
                  <a:lnTo>
                    <a:pt x="12738" y="7502"/>
                  </a:lnTo>
                  <a:lnTo>
                    <a:pt x="12406" y="6857"/>
                  </a:lnTo>
                  <a:lnTo>
                    <a:pt x="12037" y="6231"/>
                  </a:lnTo>
                  <a:lnTo>
                    <a:pt x="11687" y="5622"/>
                  </a:lnTo>
                  <a:lnTo>
                    <a:pt x="11318" y="5032"/>
                  </a:lnTo>
                  <a:lnTo>
                    <a:pt x="10968" y="4479"/>
                  </a:lnTo>
                  <a:lnTo>
                    <a:pt x="10599" y="3963"/>
                  </a:lnTo>
                  <a:lnTo>
                    <a:pt x="10249" y="3466"/>
                  </a:lnTo>
                  <a:lnTo>
                    <a:pt x="9899" y="2986"/>
                  </a:lnTo>
                  <a:lnTo>
                    <a:pt x="9235" y="2157"/>
                  </a:lnTo>
                  <a:lnTo>
                    <a:pt x="8645" y="1438"/>
                  </a:lnTo>
                  <a:lnTo>
                    <a:pt x="8148" y="866"/>
                  </a:lnTo>
                  <a:lnTo>
                    <a:pt x="7761" y="442"/>
                  </a:lnTo>
                  <a:lnTo>
                    <a:pt x="7392" y="92"/>
                  </a:lnTo>
                  <a:lnTo>
                    <a:pt x="7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2561575" y="2155650"/>
              <a:ext cx="193575" cy="193100"/>
            </a:xfrm>
            <a:custGeom>
              <a:avLst/>
              <a:gdLst/>
              <a:ahLst/>
              <a:cxnLst/>
              <a:rect l="l" t="t" r="r" b="b"/>
              <a:pathLst>
                <a:path w="7743" h="7724" extrusionOk="0">
                  <a:moveTo>
                    <a:pt x="3872" y="0"/>
                  </a:moveTo>
                  <a:lnTo>
                    <a:pt x="3485" y="18"/>
                  </a:lnTo>
                  <a:lnTo>
                    <a:pt x="3098" y="74"/>
                  </a:lnTo>
                  <a:lnTo>
                    <a:pt x="2729" y="184"/>
                  </a:lnTo>
                  <a:lnTo>
                    <a:pt x="2360" y="313"/>
                  </a:lnTo>
                  <a:lnTo>
                    <a:pt x="2028" y="479"/>
                  </a:lnTo>
                  <a:lnTo>
                    <a:pt x="1715" y="664"/>
                  </a:lnTo>
                  <a:lnTo>
                    <a:pt x="1420" y="885"/>
                  </a:lnTo>
                  <a:lnTo>
                    <a:pt x="1144" y="1143"/>
                  </a:lnTo>
                  <a:lnTo>
                    <a:pt x="886" y="1401"/>
                  </a:lnTo>
                  <a:lnTo>
                    <a:pt x="664" y="1714"/>
                  </a:lnTo>
                  <a:lnTo>
                    <a:pt x="480" y="2028"/>
                  </a:lnTo>
                  <a:lnTo>
                    <a:pt x="314" y="2360"/>
                  </a:lnTo>
                  <a:lnTo>
                    <a:pt x="185" y="2728"/>
                  </a:lnTo>
                  <a:lnTo>
                    <a:pt x="93" y="3097"/>
                  </a:lnTo>
                  <a:lnTo>
                    <a:pt x="19" y="3466"/>
                  </a:lnTo>
                  <a:lnTo>
                    <a:pt x="1" y="3871"/>
                  </a:lnTo>
                  <a:lnTo>
                    <a:pt x="19" y="4258"/>
                  </a:lnTo>
                  <a:lnTo>
                    <a:pt x="93" y="4645"/>
                  </a:lnTo>
                  <a:lnTo>
                    <a:pt x="185" y="5014"/>
                  </a:lnTo>
                  <a:lnTo>
                    <a:pt x="314" y="5364"/>
                  </a:lnTo>
                  <a:lnTo>
                    <a:pt x="480" y="5714"/>
                  </a:lnTo>
                  <a:lnTo>
                    <a:pt x="664" y="6028"/>
                  </a:lnTo>
                  <a:lnTo>
                    <a:pt x="886" y="6323"/>
                  </a:lnTo>
                  <a:lnTo>
                    <a:pt x="1144" y="6599"/>
                  </a:lnTo>
                  <a:lnTo>
                    <a:pt x="1420" y="6857"/>
                  </a:lnTo>
                  <a:lnTo>
                    <a:pt x="1715" y="7078"/>
                  </a:lnTo>
                  <a:lnTo>
                    <a:pt x="2028" y="7263"/>
                  </a:lnTo>
                  <a:lnTo>
                    <a:pt x="2360" y="7429"/>
                  </a:lnTo>
                  <a:lnTo>
                    <a:pt x="2729" y="7558"/>
                  </a:lnTo>
                  <a:lnTo>
                    <a:pt x="3098" y="7650"/>
                  </a:lnTo>
                  <a:lnTo>
                    <a:pt x="3485" y="7705"/>
                  </a:lnTo>
                  <a:lnTo>
                    <a:pt x="3872" y="7724"/>
                  </a:lnTo>
                  <a:lnTo>
                    <a:pt x="4259" y="7705"/>
                  </a:lnTo>
                  <a:lnTo>
                    <a:pt x="4646" y="7650"/>
                  </a:lnTo>
                  <a:lnTo>
                    <a:pt x="5015" y="7558"/>
                  </a:lnTo>
                  <a:lnTo>
                    <a:pt x="5383" y="7429"/>
                  </a:lnTo>
                  <a:lnTo>
                    <a:pt x="5715" y="7263"/>
                  </a:lnTo>
                  <a:lnTo>
                    <a:pt x="6028" y="7078"/>
                  </a:lnTo>
                  <a:lnTo>
                    <a:pt x="6323" y="6857"/>
                  </a:lnTo>
                  <a:lnTo>
                    <a:pt x="6600" y="6599"/>
                  </a:lnTo>
                  <a:lnTo>
                    <a:pt x="6858" y="6323"/>
                  </a:lnTo>
                  <a:lnTo>
                    <a:pt x="7079" y="6028"/>
                  </a:lnTo>
                  <a:lnTo>
                    <a:pt x="7263" y="5714"/>
                  </a:lnTo>
                  <a:lnTo>
                    <a:pt x="7429" y="5364"/>
                  </a:lnTo>
                  <a:lnTo>
                    <a:pt x="7558" y="5014"/>
                  </a:lnTo>
                  <a:lnTo>
                    <a:pt x="7651" y="4645"/>
                  </a:lnTo>
                  <a:lnTo>
                    <a:pt x="7724" y="4258"/>
                  </a:lnTo>
                  <a:lnTo>
                    <a:pt x="7743" y="3871"/>
                  </a:lnTo>
                  <a:lnTo>
                    <a:pt x="7724" y="3466"/>
                  </a:lnTo>
                  <a:lnTo>
                    <a:pt x="7651" y="3097"/>
                  </a:lnTo>
                  <a:lnTo>
                    <a:pt x="7558" y="2728"/>
                  </a:lnTo>
                  <a:lnTo>
                    <a:pt x="7429" y="2360"/>
                  </a:lnTo>
                  <a:lnTo>
                    <a:pt x="7263" y="2028"/>
                  </a:lnTo>
                  <a:lnTo>
                    <a:pt x="7079" y="1714"/>
                  </a:lnTo>
                  <a:lnTo>
                    <a:pt x="6858" y="1401"/>
                  </a:lnTo>
                  <a:lnTo>
                    <a:pt x="6600" y="1143"/>
                  </a:lnTo>
                  <a:lnTo>
                    <a:pt x="6323" y="885"/>
                  </a:lnTo>
                  <a:lnTo>
                    <a:pt x="6028" y="664"/>
                  </a:lnTo>
                  <a:lnTo>
                    <a:pt x="5715" y="479"/>
                  </a:lnTo>
                  <a:lnTo>
                    <a:pt x="5383" y="313"/>
                  </a:lnTo>
                  <a:lnTo>
                    <a:pt x="5015" y="184"/>
                  </a:lnTo>
                  <a:lnTo>
                    <a:pt x="4646" y="74"/>
                  </a:lnTo>
                  <a:lnTo>
                    <a:pt x="4259" y="18"/>
                  </a:lnTo>
                  <a:lnTo>
                    <a:pt x="3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2559725" y="2153325"/>
              <a:ext cx="197725" cy="197725"/>
            </a:xfrm>
            <a:custGeom>
              <a:avLst/>
              <a:gdLst/>
              <a:ahLst/>
              <a:cxnLst/>
              <a:rect l="l" t="t" r="r" b="b"/>
              <a:pathLst>
                <a:path w="7909" h="7909" extrusionOk="0">
                  <a:moveTo>
                    <a:pt x="3946" y="185"/>
                  </a:moveTo>
                  <a:lnTo>
                    <a:pt x="4333" y="204"/>
                  </a:lnTo>
                  <a:lnTo>
                    <a:pt x="4701" y="259"/>
                  </a:lnTo>
                  <a:lnTo>
                    <a:pt x="5070" y="351"/>
                  </a:lnTo>
                  <a:lnTo>
                    <a:pt x="5420" y="480"/>
                  </a:lnTo>
                  <a:lnTo>
                    <a:pt x="5752" y="646"/>
                  </a:lnTo>
                  <a:lnTo>
                    <a:pt x="6047" y="830"/>
                  </a:lnTo>
                  <a:lnTo>
                    <a:pt x="6342" y="1052"/>
                  </a:lnTo>
                  <a:lnTo>
                    <a:pt x="6619" y="1291"/>
                  </a:lnTo>
                  <a:lnTo>
                    <a:pt x="6858" y="1568"/>
                  </a:lnTo>
                  <a:lnTo>
                    <a:pt x="7079" y="1844"/>
                  </a:lnTo>
                  <a:lnTo>
                    <a:pt x="7264" y="2158"/>
                  </a:lnTo>
                  <a:lnTo>
                    <a:pt x="7430" y="2489"/>
                  </a:lnTo>
                  <a:lnTo>
                    <a:pt x="7559" y="2840"/>
                  </a:lnTo>
                  <a:lnTo>
                    <a:pt x="7651" y="3208"/>
                  </a:lnTo>
                  <a:lnTo>
                    <a:pt x="7706" y="3577"/>
                  </a:lnTo>
                  <a:lnTo>
                    <a:pt x="7725" y="3964"/>
                  </a:lnTo>
                  <a:lnTo>
                    <a:pt x="7706" y="4351"/>
                  </a:lnTo>
                  <a:lnTo>
                    <a:pt x="7651" y="4720"/>
                  </a:lnTo>
                  <a:lnTo>
                    <a:pt x="7559" y="5088"/>
                  </a:lnTo>
                  <a:lnTo>
                    <a:pt x="7430" y="5420"/>
                  </a:lnTo>
                  <a:lnTo>
                    <a:pt x="7264" y="5752"/>
                  </a:lnTo>
                  <a:lnTo>
                    <a:pt x="7079" y="6065"/>
                  </a:lnTo>
                  <a:lnTo>
                    <a:pt x="6858" y="6360"/>
                  </a:lnTo>
                  <a:lnTo>
                    <a:pt x="6619" y="6637"/>
                  </a:lnTo>
                  <a:lnTo>
                    <a:pt x="6342" y="6877"/>
                  </a:lnTo>
                  <a:lnTo>
                    <a:pt x="6047" y="7098"/>
                  </a:lnTo>
                  <a:lnTo>
                    <a:pt x="5752" y="7282"/>
                  </a:lnTo>
                  <a:lnTo>
                    <a:pt x="5420" y="7430"/>
                  </a:lnTo>
                  <a:lnTo>
                    <a:pt x="5070" y="7559"/>
                  </a:lnTo>
                  <a:lnTo>
                    <a:pt x="4701" y="7651"/>
                  </a:lnTo>
                  <a:lnTo>
                    <a:pt x="4333" y="7706"/>
                  </a:lnTo>
                  <a:lnTo>
                    <a:pt x="3946" y="7743"/>
                  </a:lnTo>
                  <a:lnTo>
                    <a:pt x="3559" y="7706"/>
                  </a:lnTo>
                  <a:lnTo>
                    <a:pt x="3190" y="7651"/>
                  </a:lnTo>
                  <a:lnTo>
                    <a:pt x="2821" y="7559"/>
                  </a:lnTo>
                  <a:lnTo>
                    <a:pt x="2471" y="7430"/>
                  </a:lnTo>
                  <a:lnTo>
                    <a:pt x="2158" y="7282"/>
                  </a:lnTo>
                  <a:lnTo>
                    <a:pt x="1844" y="7098"/>
                  </a:lnTo>
                  <a:lnTo>
                    <a:pt x="1549" y="6877"/>
                  </a:lnTo>
                  <a:lnTo>
                    <a:pt x="1273" y="6637"/>
                  </a:lnTo>
                  <a:lnTo>
                    <a:pt x="1033" y="6360"/>
                  </a:lnTo>
                  <a:lnTo>
                    <a:pt x="812" y="6065"/>
                  </a:lnTo>
                  <a:lnTo>
                    <a:pt x="628" y="5752"/>
                  </a:lnTo>
                  <a:lnTo>
                    <a:pt x="462" y="5420"/>
                  </a:lnTo>
                  <a:lnTo>
                    <a:pt x="351" y="5088"/>
                  </a:lnTo>
                  <a:lnTo>
                    <a:pt x="241" y="4720"/>
                  </a:lnTo>
                  <a:lnTo>
                    <a:pt x="185" y="4351"/>
                  </a:lnTo>
                  <a:lnTo>
                    <a:pt x="167" y="3964"/>
                  </a:lnTo>
                  <a:lnTo>
                    <a:pt x="185" y="3577"/>
                  </a:lnTo>
                  <a:lnTo>
                    <a:pt x="241" y="3208"/>
                  </a:lnTo>
                  <a:lnTo>
                    <a:pt x="351" y="2840"/>
                  </a:lnTo>
                  <a:lnTo>
                    <a:pt x="462" y="2489"/>
                  </a:lnTo>
                  <a:lnTo>
                    <a:pt x="628" y="2158"/>
                  </a:lnTo>
                  <a:lnTo>
                    <a:pt x="812" y="1844"/>
                  </a:lnTo>
                  <a:lnTo>
                    <a:pt x="1033" y="1568"/>
                  </a:lnTo>
                  <a:lnTo>
                    <a:pt x="1273" y="1291"/>
                  </a:lnTo>
                  <a:lnTo>
                    <a:pt x="1549" y="1052"/>
                  </a:lnTo>
                  <a:lnTo>
                    <a:pt x="1844" y="830"/>
                  </a:lnTo>
                  <a:lnTo>
                    <a:pt x="2158" y="646"/>
                  </a:lnTo>
                  <a:lnTo>
                    <a:pt x="2471" y="480"/>
                  </a:lnTo>
                  <a:lnTo>
                    <a:pt x="2821" y="351"/>
                  </a:lnTo>
                  <a:lnTo>
                    <a:pt x="3190" y="259"/>
                  </a:lnTo>
                  <a:lnTo>
                    <a:pt x="3559" y="204"/>
                  </a:lnTo>
                  <a:lnTo>
                    <a:pt x="3946" y="185"/>
                  </a:lnTo>
                  <a:close/>
                  <a:moveTo>
                    <a:pt x="3946" y="1"/>
                  </a:moveTo>
                  <a:lnTo>
                    <a:pt x="3540" y="19"/>
                  </a:lnTo>
                  <a:lnTo>
                    <a:pt x="3153" y="93"/>
                  </a:lnTo>
                  <a:lnTo>
                    <a:pt x="2766" y="185"/>
                  </a:lnTo>
                  <a:lnTo>
                    <a:pt x="2416" y="314"/>
                  </a:lnTo>
                  <a:lnTo>
                    <a:pt x="2066" y="480"/>
                  </a:lnTo>
                  <a:lnTo>
                    <a:pt x="1734" y="683"/>
                  </a:lnTo>
                  <a:lnTo>
                    <a:pt x="1439" y="904"/>
                  </a:lnTo>
                  <a:lnTo>
                    <a:pt x="1144" y="1162"/>
                  </a:lnTo>
                  <a:lnTo>
                    <a:pt x="904" y="1439"/>
                  </a:lnTo>
                  <a:lnTo>
                    <a:pt x="665" y="1752"/>
                  </a:lnTo>
                  <a:lnTo>
                    <a:pt x="462" y="2084"/>
                  </a:lnTo>
                  <a:lnTo>
                    <a:pt x="296" y="2416"/>
                  </a:lnTo>
                  <a:lnTo>
                    <a:pt x="167" y="2784"/>
                  </a:lnTo>
                  <a:lnTo>
                    <a:pt x="75" y="3171"/>
                  </a:lnTo>
                  <a:lnTo>
                    <a:pt x="19" y="3559"/>
                  </a:lnTo>
                  <a:lnTo>
                    <a:pt x="1" y="3964"/>
                  </a:lnTo>
                  <a:lnTo>
                    <a:pt x="19" y="4370"/>
                  </a:lnTo>
                  <a:lnTo>
                    <a:pt x="75" y="4757"/>
                  </a:lnTo>
                  <a:lnTo>
                    <a:pt x="167" y="5144"/>
                  </a:lnTo>
                  <a:lnTo>
                    <a:pt x="296" y="5494"/>
                  </a:lnTo>
                  <a:lnTo>
                    <a:pt x="462" y="5844"/>
                  </a:lnTo>
                  <a:lnTo>
                    <a:pt x="665" y="6176"/>
                  </a:lnTo>
                  <a:lnTo>
                    <a:pt x="904" y="6471"/>
                  </a:lnTo>
                  <a:lnTo>
                    <a:pt x="1144" y="6747"/>
                  </a:lnTo>
                  <a:lnTo>
                    <a:pt x="1439" y="7006"/>
                  </a:lnTo>
                  <a:lnTo>
                    <a:pt x="1734" y="7245"/>
                  </a:lnTo>
                  <a:lnTo>
                    <a:pt x="2066" y="7430"/>
                  </a:lnTo>
                  <a:lnTo>
                    <a:pt x="2416" y="7595"/>
                  </a:lnTo>
                  <a:lnTo>
                    <a:pt x="2766" y="7743"/>
                  </a:lnTo>
                  <a:lnTo>
                    <a:pt x="3153" y="7835"/>
                  </a:lnTo>
                  <a:lnTo>
                    <a:pt x="3540" y="7890"/>
                  </a:lnTo>
                  <a:lnTo>
                    <a:pt x="3946" y="7909"/>
                  </a:lnTo>
                  <a:lnTo>
                    <a:pt x="4351" y="7890"/>
                  </a:lnTo>
                  <a:lnTo>
                    <a:pt x="4738" y="7835"/>
                  </a:lnTo>
                  <a:lnTo>
                    <a:pt x="5125" y="7743"/>
                  </a:lnTo>
                  <a:lnTo>
                    <a:pt x="5476" y="7595"/>
                  </a:lnTo>
                  <a:lnTo>
                    <a:pt x="5826" y="7430"/>
                  </a:lnTo>
                  <a:lnTo>
                    <a:pt x="6158" y="7245"/>
                  </a:lnTo>
                  <a:lnTo>
                    <a:pt x="6453" y="7006"/>
                  </a:lnTo>
                  <a:lnTo>
                    <a:pt x="6748" y="6747"/>
                  </a:lnTo>
                  <a:lnTo>
                    <a:pt x="7006" y="6471"/>
                  </a:lnTo>
                  <a:lnTo>
                    <a:pt x="7227" y="6176"/>
                  </a:lnTo>
                  <a:lnTo>
                    <a:pt x="7430" y="5844"/>
                  </a:lnTo>
                  <a:lnTo>
                    <a:pt x="7595" y="5494"/>
                  </a:lnTo>
                  <a:lnTo>
                    <a:pt x="7725" y="5144"/>
                  </a:lnTo>
                  <a:lnTo>
                    <a:pt x="7817" y="4757"/>
                  </a:lnTo>
                  <a:lnTo>
                    <a:pt x="7872" y="4370"/>
                  </a:lnTo>
                  <a:lnTo>
                    <a:pt x="7909" y="3964"/>
                  </a:lnTo>
                  <a:lnTo>
                    <a:pt x="7872" y="3559"/>
                  </a:lnTo>
                  <a:lnTo>
                    <a:pt x="7817" y="3171"/>
                  </a:lnTo>
                  <a:lnTo>
                    <a:pt x="7725" y="2784"/>
                  </a:lnTo>
                  <a:lnTo>
                    <a:pt x="7595" y="2416"/>
                  </a:lnTo>
                  <a:lnTo>
                    <a:pt x="7430" y="2084"/>
                  </a:lnTo>
                  <a:lnTo>
                    <a:pt x="7227" y="1752"/>
                  </a:lnTo>
                  <a:lnTo>
                    <a:pt x="7006" y="1439"/>
                  </a:lnTo>
                  <a:lnTo>
                    <a:pt x="6748" y="1162"/>
                  </a:lnTo>
                  <a:lnTo>
                    <a:pt x="6453" y="904"/>
                  </a:lnTo>
                  <a:lnTo>
                    <a:pt x="6158" y="683"/>
                  </a:lnTo>
                  <a:lnTo>
                    <a:pt x="5826" y="480"/>
                  </a:lnTo>
                  <a:lnTo>
                    <a:pt x="5476" y="314"/>
                  </a:lnTo>
                  <a:lnTo>
                    <a:pt x="5125" y="185"/>
                  </a:lnTo>
                  <a:lnTo>
                    <a:pt x="4738" y="93"/>
                  </a:lnTo>
                  <a:lnTo>
                    <a:pt x="4351" y="19"/>
                  </a:lnTo>
                  <a:lnTo>
                    <a:pt x="39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2622875" y="2181450"/>
              <a:ext cx="68225" cy="141025"/>
            </a:xfrm>
            <a:custGeom>
              <a:avLst/>
              <a:gdLst/>
              <a:ahLst/>
              <a:cxnLst/>
              <a:rect l="l" t="t" r="r" b="b"/>
              <a:pathLst>
                <a:path w="2729" h="5641" extrusionOk="0">
                  <a:moveTo>
                    <a:pt x="1291" y="0"/>
                  </a:moveTo>
                  <a:lnTo>
                    <a:pt x="1199" y="19"/>
                  </a:lnTo>
                  <a:lnTo>
                    <a:pt x="1199" y="609"/>
                  </a:lnTo>
                  <a:lnTo>
                    <a:pt x="940" y="664"/>
                  </a:lnTo>
                  <a:lnTo>
                    <a:pt x="738" y="738"/>
                  </a:lnTo>
                  <a:lnTo>
                    <a:pt x="553" y="848"/>
                  </a:lnTo>
                  <a:lnTo>
                    <a:pt x="387" y="977"/>
                  </a:lnTo>
                  <a:lnTo>
                    <a:pt x="277" y="1125"/>
                  </a:lnTo>
                  <a:lnTo>
                    <a:pt x="185" y="1309"/>
                  </a:lnTo>
                  <a:lnTo>
                    <a:pt x="129" y="1512"/>
                  </a:lnTo>
                  <a:lnTo>
                    <a:pt x="111" y="1733"/>
                  </a:lnTo>
                  <a:lnTo>
                    <a:pt x="129" y="1954"/>
                  </a:lnTo>
                  <a:lnTo>
                    <a:pt x="166" y="2139"/>
                  </a:lnTo>
                  <a:lnTo>
                    <a:pt x="240" y="2286"/>
                  </a:lnTo>
                  <a:lnTo>
                    <a:pt x="351" y="2415"/>
                  </a:lnTo>
                  <a:lnTo>
                    <a:pt x="461" y="2544"/>
                  </a:lnTo>
                  <a:lnTo>
                    <a:pt x="609" y="2636"/>
                  </a:lnTo>
                  <a:lnTo>
                    <a:pt x="756" y="2728"/>
                  </a:lnTo>
                  <a:lnTo>
                    <a:pt x="940" y="2802"/>
                  </a:lnTo>
                  <a:lnTo>
                    <a:pt x="1217" y="2913"/>
                  </a:lnTo>
                  <a:lnTo>
                    <a:pt x="1586" y="3079"/>
                  </a:lnTo>
                  <a:lnTo>
                    <a:pt x="1733" y="3152"/>
                  </a:lnTo>
                  <a:lnTo>
                    <a:pt x="1844" y="3226"/>
                  </a:lnTo>
                  <a:lnTo>
                    <a:pt x="1936" y="3318"/>
                  </a:lnTo>
                  <a:lnTo>
                    <a:pt x="2010" y="3429"/>
                  </a:lnTo>
                  <a:lnTo>
                    <a:pt x="2046" y="3558"/>
                  </a:lnTo>
                  <a:lnTo>
                    <a:pt x="2046" y="3705"/>
                  </a:lnTo>
                  <a:lnTo>
                    <a:pt x="2028" y="3871"/>
                  </a:lnTo>
                  <a:lnTo>
                    <a:pt x="1991" y="4000"/>
                  </a:lnTo>
                  <a:lnTo>
                    <a:pt x="1917" y="4129"/>
                  </a:lnTo>
                  <a:lnTo>
                    <a:pt x="1807" y="4240"/>
                  </a:lnTo>
                  <a:lnTo>
                    <a:pt x="1678" y="4314"/>
                  </a:lnTo>
                  <a:lnTo>
                    <a:pt x="1512" y="4387"/>
                  </a:lnTo>
                  <a:lnTo>
                    <a:pt x="1309" y="4424"/>
                  </a:lnTo>
                  <a:lnTo>
                    <a:pt x="1088" y="4424"/>
                  </a:lnTo>
                  <a:lnTo>
                    <a:pt x="793" y="4406"/>
                  </a:lnTo>
                  <a:lnTo>
                    <a:pt x="553" y="4369"/>
                  </a:lnTo>
                  <a:lnTo>
                    <a:pt x="148" y="4258"/>
                  </a:lnTo>
                  <a:lnTo>
                    <a:pt x="56" y="4516"/>
                  </a:lnTo>
                  <a:lnTo>
                    <a:pt x="19" y="4646"/>
                  </a:lnTo>
                  <a:lnTo>
                    <a:pt x="0" y="4793"/>
                  </a:lnTo>
                  <a:lnTo>
                    <a:pt x="240" y="4867"/>
                  </a:lnTo>
                  <a:lnTo>
                    <a:pt x="498" y="4922"/>
                  </a:lnTo>
                  <a:lnTo>
                    <a:pt x="775" y="4959"/>
                  </a:lnTo>
                  <a:lnTo>
                    <a:pt x="1106" y="4977"/>
                  </a:lnTo>
                  <a:lnTo>
                    <a:pt x="1143" y="4977"/>
                  </a:lnTo>
                  <a:lnTo>
                    <a:pt x="1199" y="4959"/>
                  </a:lnTo>
                  <a:lnTo>
                    <a:pt x="1199" y="5604"/>
                  </a:lnTo>
                  <a:lnTo>
                    <a:pt x="1309" y="5622"/>
                  </a:lnTo>
                  <a:lnTo>
                    <a:pt x="1420" y="5641"/>
                  </a:lnTo>
                  <a:lnTo>
                    <a:pt x="1512" y="5622"/>
                  </a:lnTo>
                  <a:lnTo>
                    <a:pt x="1622" y="5604"/>
                  </a:lnTo>
                  <a:lnTo>
                    <a:pt x="1622" y="4922"/>
                  </a:lnTo>
                  <a:lnTo>
                    <a:pt x="1862" y="4848"/>
                  </a:lnTo>
                  <a:lnTo>
                    <a:pt x="2083" y="4756"/>
                  </a:lnTo>
                  <a:lnTo>
                    <a:pt x="2268" y="4646"/>
                  </a:lnTo>
                  <a:lnTo>
                    <a:pt x="2434" y="4498"/>
                  </a:lnTo>
                  <a:lnTo>
                    <a:pt x="2563" y="4332"/>
                  </a:lnTo>
                  <a:lnTo>
                    <a:pt x="2655" y="4129"/>
                  </a:lnTo>
                  <a:lnTo>
                    <a:pt x="2710" y="3908"/>
                  </a:lnTo>
                  <a:lnTo>
                    <a:pt x="2728" y="3669"/>
                  </a:lnTo>
                  <a:lnTo>
                    <a:pt x="2710" y="3429"/>
                  </a:lnTo>
                  <a:lnTo>
                    <a:pt x="2655" y="3226"/>
                  </a:lnTo>
                  <a:lnTo>
                    <a:pt x="2581" y="3060"/>
                  </a:lnTo>
                  <a:lnTo>
                    <a:pt x="2470" y="2913"/>
                  </a:lnTo>
                  <a:lnTo>
                    <a:pt x="2323" y="2802"/>
                  </a:lnTo>
                  <a:lnTo>
                    <a:pt x="2157" y="2692"/>
                  </a:lnTo>
                  <a:lnTo>
                    <a:pt x="1973" y="2599"/>
                  </a:lnTo>
                  <a:lnTo>
                    <a:pt x="1770" y="2507"/>
                  </a:lnTo>
                  <a:lnTo>
                    <a:pt x="1549" y="2415"/>
                  </a:lnTo>
                  <a:lnTo>
                    <a:pt x="1217" y="2268"/>
                  </a:lnTo>
                  <a:lnTo>
                    <a:pt x="1088" y="2194"/>
                  </a:lnTo>
                  <a:lnTo>
                    <a:pt x="959" y="2120"/>
                  </a:lnTo>
                  <a:lnTo>
                    <a:pt x="867" y="2028"/>
                  </a:lnTo>
                  <a:lnTo>
                    <a:pt x="811" y="1936"/>
                  </a:lnTo>
                  <a:lnTo>
                    <a:pt x="756" y="1807"/>
                  </a:lnTo>
                  <a:lnTo>
                    <a:pt x="756" y="1678"/>
                  </a:lnTo>
                  <a:lnTo>
                    <a:pt x="756" y="1549"/>
                  </a:lnTo>
                  <a:lnTo>
                    <a:pt x="793" y="1420"/>
                  </a:lnTo>
                  <a:lnTo>
                    <a:pt x="867" y="1328"/>
                  </a:lnTo>
                  <a:lnTo>
                    <a:pt x="959" y="1235"/>
                  </a:lnTo>
                  <a:lnTo>
                    <a:pt x="1069" y="1180"/>
                  </a:lnTo>
                  <a:lnTo>
                    <a:pt x="1199" y="1125"/>
                  </a:lnTo>
                  <a:lnTo>
                    <a:pt x="1364" y="1106"/>
                  </a:lnTo>
                  <a:lnTo>
                    <a:pt x="1530" y="1088"/>
                  </a:lnTo>
                  <a:lnTo>
                    <a:pt x="1788" y="1106"/>
                  </a:lnTo>
                  <a:lnTo>
                    <a:pt x="2028" y="1143"/>
                  </a:lnTo>
                  <a:lnTo>
                    <a:pt x="2212" y="1180"/>
                  </a:lnTo>
                  <a:lnTo>
                    <a:pt x="2397" y="1235"/>
                  </a:lnTo>
                  <a:lnTo>
                    <a:pt x="2470" y="996"/>
                  </a:lnTo>
                  <a:lnTo>
                    <a:pt x="2526" y="738"/>
                  </a:lnTo>
                  <a:lnTo>
                    <a:pt x="2341" y="682"/>
                  </a:lnTo>
                  <a:lnTo>
                    <a:pt x="2102" y="645"/>
                  </a:lnTo>
                  <a:lnTo>
                    <a:pt x="1862" y="609"/>
                  </a:lnTo>
                  <a:lnTo>
                    <a:pt x="1622" y="590"/>
                  </a:lnTo>
                  <a:lnTo>
                    <a:pt x="1622" y="19"/>
                  </a:lnTo>
                  <a:lnTo>
                    <a:pt x="15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2561575" y="1915550"/>
              <a:ext cx="193575" cy="193100"/>
            </a:xfrm>
            <a:custGeom>
              <a:avLst/>
              <a:gdLst/>
              <a:ahLst/>
              <a:cxnLst/>
              <a:rect l="l" t="t" r="r" b="b"/>
              <a:pathLst>
                <a:path w="7743" h="7724" extrusionOk="0">
                  <a:moveTo>
                    <a:pt x="3872" y="0"/>
                  </a:moveTo>
                  <a:lnTo>
                    <a:pt x="3485" y="19"/>
                  </a:lnTo>
                  <a:lnTo>
                    <a:pt x="3098" y="74"/>
                  </a:lnTo>
                  <a:lnTo>
                    <a:pt x="2729" y="166"/>
                  </a:lnTo>
                  <a:lnTo>
                    <a:pt x="2360" y="295"/>
                  </a:lnTo>
                  <a:lnTo>
                    <a:pt x="2028" y="461"/>
                  </a:lnTo>
                  <a:lnTo>
                    <a:pt x="1715" y="645"/>
                  </a:lnTo>
                  <a:lnTo>
                    <a:pt x="1420" y="867"/>
                  </a:lnTo>
                  <a:lnTo>
                    <a:pt x="1144" y="1125"/>
                  </a:lnTo>
                  <a:lnTo>
                    <a:pt x="886" y="1401"/>
                  </a:lnTo>
                  <a:lnTo>
                    <a:pt x="664" y="1696"/>
                  </a:lnTo>
                  <a:lnTo>
                    <a:pt x="480" y="2010"/>
                  </a:lnTo>
                  <a:lnTo>
                    <a:pt x="314" y="2360"/>
                  </a:lnTo>
                  <a:lnTo>
                    <a:pt x="185" y="2710"/>
                  </a:lnTo>
                  <a:lnTo>
                    <a:pt x="93" y="3079"/>
                  </a:lnTo>
                  <a:lnTo>
                    <a:pt x="19" y="3466"/>
                  </a:lnTo>
                  <a:lnTo>
                    <a:pt x="1" y="3853"/>
                  </a:lnTo>
                  <a:lnTo>
                    <a:pt x="19" y="4258"/>
                  </a:lnTo>
                  <a:lnTo>
                    <a:pt x="93" y="4627"/>
                  </a:lnTo>
                  <a:lnTo>
                    <a:pt x="185" y="5014"/>
                  </a:lnTo>
                  <a:lnTo>
                    <a:pt x="314" y="5364"/>
                  </a:lnTo>
                  <a:lnTo>
                    <a:pt x="480" y="5696"/>
                  </a:lnTo>
                  <a:lnTo>
                    <a:pt x="664" y="6010"/>
                  </a:lnTo>
                  <a:lnTo>
                    <a:pt x="886" y="6323"/>
                  </a:lnTo>
                  <a:lnTo>
                    <a:pt x="1144" y="6581"/>
                  </a:lnTo>
                  <a:lnTo>
                    <a:pt x="1420" y="6839"/>
                  </a:lnTo>
                  <a:lnTo>
                    <a:pt x="1715" y="7060"/>
                  </a:lnTo>
                  <a:lnTo>
                    <a:pt x="2028" y="7263"/>
                  </a:lnTo>
                  <a:lnTo>
                    <a:pt x="2360" y="7410"/>
                  </a:lnTo>
                  <a:lnTo>
                    <a:pt x="2729" y="7540"/>
                  </a:lnTo>
                  <a:lnTo>
                    <a:pt x="3098" y="7650"/>
                  </a:lnTo>
                  <a:lnTo>
                    <a:pt x="3485" y="7705"/>
                  </a:lnTo>
                  <a:lnTo>
                    <a:pt x="3872" y="7724"/>
                  </a:lnTo>
                  <a:lnTo>
                    <a:pt x="4259" y="7705"/>
                  </a:lnTo>
                  <a:lnTo>
                    <a:pt x="4646" y="7650"/>
                  </a:lnTo>
                  <a:lnTo>
                    <a:pt x="5015" y="7540"/>
                  </a:lnTo>
                  <a:lnTo>
                    <a:pt x="5383" y="7410"/>
                  </a:lnTo>
                  <a:lnTo>
                    <a:pt x="5715" y="7263"/>
                  </a:lnTo>
                  <a:lnTo>
                    <a:pt x="6028" y="7060"/>
                  </a:lnTo>
                  <a:lnTo>
                    <a:pt x="6323" y="6839"/>
                  </a:lnTo>
                  <a:lnTo>
                    <a:pt x="6600" y="6581"/>
                  </a:lnTo>
                  <a:lnTo>
                    <a:pt x="6858" y="6323"/>
                  </a:lnTo>
                  <a:lnTo>
                    <a:pt x="7079" y="6010"/>
                  </a:lnTo>
                  <a:lnTo>
                    <a:pt x="7263" y="5696"/>
                  </a:lnTo>
                  <a:lnTo>
                    <a:pt x="7429" y="5364"/>
                  </a:lnTo>
                  <a:lnTo>
                    <a:pt x="7558" y="5014"/>
                  </a:lnTo>
                  <a:lnTo>
                    <a:pt x="7651" y="4627"/>
                  </a:lnTo>
                  <a:lnTo>
                    <a:pt x="7724" y="4258"/>
                  </a:lnTo>
                  <a:lnTo>
                    <a:pt x="7743" y="3853"/>
                  </a:lnTo>
                  <a:lnTo>
                    <a:pt x="7724" y="3466"/>
                  </a:lnTo>
                  <a:lnTo>
                    <a:pt x="7651" y="3079"/>
                  </a:lnTo>
                  <a:lnTo>
                    <a:pt x="7558" y="2710"/>
                  </a:lnTo>
                  <a:lnTo>
                    <a:pt x="7429" y="2360"/>
                  </a:lnTo>
                  <a:lnTo>
                    <a:pt x="7263" y="2010"/>
                  </a:lnTo>
                  <a:lnTo>
                    <a:pt x="7079" y="1696"/>
                  </a:lnTo>
                  <a:lnTo>
                    <a:pt x="6858" y="1401"/>
                  </a:lnTo>
                  <a:lnTo>
                    <a:pt x="6600" y="1125"/>
                  </a:lnTo>
                  <a:lnTo>
                    <a:pt x="6323" y="867"/>
                  </a:lnTo>
                  <a:lnTo>
                    <a:pt x="6028" y="645"/>
                  </a:lnTo>
                  <a:lnTo>
                    <a:pt x="5715" y="461"/>
                  </a:lnTo>
                  <a:lnTo>
                    <a:pt x="5383" y="295"/>
                  </a:lnTo>
                  <a:lnTo>
                    <a:pt x="5015" y="166"/>
                  </a:lnTo>
                  <a:lnTo>
                    <a:pt x="4646" y="74"/>
                  </a:lnTo>
                  <a:lnTo>
                    <a:pt x="4259" y="19"/>
                  </a:lnTo>
                  <a:lnTo>
                    <a:pt x="3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2559725" y="1913250"/>
              <a:ext cx="197725" cy="197725"/>
            </a:xfrm>
            <a:custGeom>
              <a:avLst/>
              <a:gdLst/>
              <a:ahLst/>
              <a:cxnLst/>
              <a:rect l="l" t="t" r="r" b="b"/>
              <a:pathLst>
                <a:path w="7909" h="7909" extrusionOk="0">
                  <a:moveTo>
                    <a:pt x="3946" y="184"/>
                  </a:moveTo>
                  <a:lnTo>
                    <a:pt x="4333" y="203"/>
                  </a:lnTo>
                  <a:lnTo>
                    <a:pt x="4701" y="258"/>
                  </a:lnTo>
                  <a:lnTo>
                    <a:pt x="5070" y="350"/>
                  </a:lnTo>
                  <a:lnTo>
                    <a:pt x="5420" y="479"/>
                  </a:lnTo>
                  <a:lnTo>
                    <a:pt x="5752" y="627"/>
                  </a:lnTo>
                  <a:lnTo>
                    <a:pt x="6047" y="830"/>
                  </a:lnTo>
                  <a:lnTo>
                    <a:pt x="6342" y="1032"/>
                  </a:lnTo>
                  <a:lnTo>
                    <a:pt x="6619" y="1290"/>
                  </a:lnTo>
                  <a:lnTo>
                    <a:pt x="6858" y="1549"/>
                  </a:lnTo>
                  <a:lnTo>
                    <a:pt x="7079" y="1843"/>
                  </a:lnTo>
                  <a:lnTo>
                    <a:pt x="7264" y="2157"/>
                  </a:lnTo>
                  <a:lnTo>
                    <a:pt x="7430" y="2489"/>
                  </a:lnTo>
                  <a:lnTo>
                    <a:pt x="7559" y="2820"/>
                  </a:lnTo>
                  <a:lnTo>
                    <a:pt x="7651" y="3189"/>
                  </a:lnTo>
                  <a:lnTo>
                    <a:pt x="7706" y="3558"/>
                  </a:lnTo>
                  <a:lnTo>
                    <a:pt x="7725" y="3945"/>
                  </a:lnTo>
                  <a:lnTo>
                    <a:pt x="7706" y="4332"/>
                  </a:lnTo>
                  <a:lnTo>
                    <a:pt x="7651" y="4701"/>
                  </a:lnTo>
                  <a:lnTo>
                    <a:pt x="7559" y="5069"/>
                  </a:lnTo>
                  <a:lnTo>
                    <a:pt x="7430" y="5420"/>
                  </a:lnTo>
                  <a:lnTo>
                    <a:pt x="7264" y="5751"/>
                  </a:lnTo>
                  <a:lnTo>
                    <a:pt x="7079" y="6065"/>
                  </a:lnTo>
                  <a:lnTo>
                    <a:pt x="6858" y="6341"/>
                  </a:lnTo>
                  <a:lnTo>
                    <a:pt x="6619" y="6618"/>
                  </a:lnTo>
                  <a:lnTo>
                    <a:pt x="6342" y="6857"/>
                  </a:lnTo>
                  <a:lnTo>
                    <a:pt x="6047" y="7079"/>
                  </a:lnTo>
                  <a:lnTo>
                    <a:pt x="5752" y="7263"/>
                  </a:lnTo>
                  <a:lnTo>
                    <a:pt x="5420" y="7429"/>
                  </a:lnTo>
                  <a:lnTo>
                    <a:pt x="5070" y="7558"/>
                  </a:lnTo>
                  <a:lnTo>
                    <a:pt x="4701" y="7650"/>
                  </a:lnTo>
                  <a:lnTo>
                    <a:pt x="4333" y="7705"/>
                  </a:lnTo>
                  <a:lnTo>
                    <a:pt x="3946" y="7724"/>
                  </a:lnTo>
                  <a:lnTo>
                    <a:pt x="3559" y="7705"/>
                  </a:lnTo>
                  <a:lnTo>
                    <a:pt x="3190" y="7650"/>
                  </a:lnTo>
                  <a:lnTo>
                    <a:pt x="2821" y="7558"/>
                  </a:lnTo>
                  <a:lnTo>
                    <a:pt x="2471" y="7429"/>
                  </a:lnTo>
                  <a:lnTo>
                    <a:pt x="2158" y="7263"/>
                  </a:lnTo>
                  <a:lnTo>
                    <a:pt x="1844" y="7079"/>
                  </a:lnTo>
                  <a:lnTo>
                    <a:pt x="1549" y="6857"/>
                  </a:lnTo>
                  <a:lnTo>
                    <a:pt x="1273" y="6618"/>
                  </a:lnTo>
                  <a:lnTo>
                    <a:pt x="1033" y="6341"/>
                  </a:lnTo>
                  <a:lnTo>
                    <a:pt x="812" y="6065"/>
                  </a:lnTo>
                  <a:lnTo>
                    <a:pt x="628" y="5751"/>
                  </a:lnTo>
                  <a:lnTo>
                    <a:pt x="462" y="5420"/>
                  </a:lnTo>
                  <a:lnTo>
                    <a:pt x="351" y="5069"/>
                  </a:lnTo>
                  <a:lnTo>
                    <a:pt x="241" y="4701"/>
                  </a:lnTo>
                  <a:lnTo>
                    <a:pt x="185" y="4332"/>
                  </a:lnTo>
                  <a:lnTo>
                    <a:pt x="167" y="3945"/>
                  </a:lnTo>
                  <a:lnTo>
                    <a:pt x="185" y="3558"/>
                  </a:lnTo>
                  <a:lnTo>
                    <a:pt x="241" y="3189"/>
                  </a:lnTo>
                  <a:lnTo>
                    <a:pt x="351" y="2820"/>
                  </a:lnTo>
                  <a:lnTo>
                    <a:pt x="462" y="2489"/>
                  </a:lnTo>
                  <a:lnTo>
                    <a:pt x="628" y="2157"/>
                  </a:lnTo>
                  <a:lnTo>
                    <a:pt x="812" y="1843"/>
                  </a:lnTo>
                  <a:lnTo>
                    <a:pt x="1033" y="1549"/>
                  </a:lnTo>
                  <a:lnTo>
                    <a:pt x="1273" y="1290"/>
                  </a:lnTo>
                  <a:lnTo>
                    <a:pt x="1549" y="1032"/>
                  </a:lnTo>
                  <a:lnTo>
                    <a:pt x="1844" y="830"/>
                  </a:lnTo>
                  <a:lnTo>
                    <a:pt x="2158" y="627"/>
                  </a:lnTo>
                  <a:lnTo>
                    <a:pt x="2471" y="479"/>
                  </a:lnTo>
                  <a:lnTo>
                    <a:pt x="2821" y="350"/>
                  </a:lnTo>
                  <a:lnTo>
                    <a:pt x="3190" y="258"/>
                  </a:lnTo>
                  <a:lnTo>
                    <a:pt x="3559" y="203"/>
                  </a:lnTo>
                  <a:lnTo>
                    <a:pt x="3946" y="184"/>
                  </a:lnTo>
                  <a:close/>
                  <a:moveTo>
                    <a:pt x="3946" y="0"/>
                  </a:moveTo>
                  <a:lnTo>
                    <a:pt x="3540" y="19"/>
                  </a:lnTo>
                  <a:lnTo>
                    <a:pt x="3153" y="74"/>
                  </a:lnTo>
                  <a:lnTo>
                    <a:pt x="2766" y="166"/>
                  </a:lnTo>
                  <a:lnTo>
                    <a:pt x="2416" y="313"/>
                  </a:lnTo>
                  <a:lnTo>
                    <a:pt x="2066" y="479"/>
                  </a:lnTo>
                  <a:lnTo>
                    <a:pt x="1734" y="664"/>
                  </a:lnTo>
                  <a:lnTo>
                    <a:pt x="1439" y="903"/>
                  </a:lnTo>
                  <a:lnTo>
                    <a:pt x="1144" y="1161"/>
                  </a:lnTo>
                  <a:lnTo>
                    <a:pt x="904" y="1438"/>
                  </a:lnTo>
                  <a:lnTo>
                    <a:pt x="665" y="1733"/>
                  </a:lnTo>
                  <a:lnTo>
                    <a:pt x="462" y="2065"/>
                  </a:lnTo>
                  <a:lnTo>
                    <a:pt x="296" y="2415"/>
                  </a:lnTo>
                  <a:lnTo>
                    <a:pt x="167" y="2784"/>
                  </a:lnTo>
                  <a:lnTo>
                    <a:pt x="75" y="3152"/>
                  </a:lnTo>
                  <a:lnTo>
                    <a:pt x="19" y="3539"/>
                  </a:lnTo>
                  <a:lnTo>
                    <a:pt x="1" y="3945"/>
                  </a:lnTo>
                  <a:lnTo>
                    <a:pt x="19" y="4350"/>
                  </a:lnTo>
                  <a:lnTo>
                    <a:pt x="75" y="4737"/>
                  </a:lnTo>
                  <a:lnTo>
                    <a:pt x="167" y="5125"/>
                  </a:lnTo>
                  <a:lnTo>
                    <a:pt x="296" y="5493"/>
                  </a:lnTo>
                  <a:lnTo>
                    <a:pt x="462" y="5825"/>
                  </a:lnTo>
                  <a:lnTo>
                    <a:pt x="665" y="6157"/>
                  </a:lnTo>
                  <a:lnTo>
                    <a:pt x="904" y="6470"/>
                  </a:lnTo>
                  <a:lnTo>
                    <a:pt x="1144" y="6747"/>
                  </a:lnTo>
                  <a:lnTo>
                    <a:pt x="1439" y="7005"/>
                  </a:lnTo>
                  <a:lnTo>
                    <a:pt x="1734" y="7226"/>
                  </a:lnTo>
                  <a:lnTo>
                    <a:pt x="2066" y="7429"/>
                  </a:lnTo>
                  <a:lnTo>
                    <a:pt x="2416" y="7595"/>
                  </a:lnTo>
                  <a:lnTo>
                    <a:pt x="2766" y="7724"/>
                  </a:lnTo>
                  <a:lnTo>
                    <a:pt x="3153" y="7816"/>
                  </a:lnTo>
                  <a:lnTo>
                    <a:pt x="3540" y="7890"/>
                  </a:lnTo>
                  <a:lnTo>
                    <a:pt x="3946" y="7908"/>
                  </a:lnTo>
                  <a:lnTo>
                    <a:pt x="4351" y="7890"/>
                  </a:lnTo>
                  <a:lnTo>
                    <a:pt x="4738" y="7816"/>
                  </a:lnTo>
                  <a:lnTo>
                    <a:pt x="5125" y="7724"/>
                  </a:lnTo>
                  <a:lnTo>
                    <a:pt x="5476" y="7595"/>
                  </a:lnTo>
                  <a:lnTo>
                    <a:pt x="5826" y="7429"/>
                  </a:lnTo>
                  <a:lnTo>
                    <a:pt x="6158" y="7226"/>
                  </a:lnTo>
                  <a:lnTo>
                    <a:pt x="6453" y="7005"/>
                  </a:lnTo>
                  <a:lnTo>
                    <a:pt x="6748" y="6747"/>
                  </a:lnTo>
                  <a:lnTo>
                    <a:pt x="7006" y="6470"/>
                  </a:lnTo>
                  <a:lnTo>
                    <a:pt x="7227" y="6157"/>
                  </a:lnTo>
                  <a:lnTo>
                    <a:pt x="7430" y="5825"/>
                  </a:lnTo>
                  <a:lnTo>
                    <a:pt x="7595" y="5493"/>
                  </a:lnTo>
                  <a:lnTo>
                    <a:pt x="7725" y="5125"/>
                  </a:lnTo>
                  <a:lnTo>
                    <a:pt x="7817" y="4737"/>
                  </a:lnTo>
                  <a:lnTo>
                    <a:pt x="7872" y="4350"/>
                  </a:lnTo>
                  <a:lnTo>
                    <a:pt x="7909" y="3945"/>
                  </a:lnTo>
                  <a:lnTo>
                    <a:pt x="7872" y="3539"/>
                  </a:lnTo>
                  <a:lnTo>
                    <a:pt x="7817" y="3152"/>
                  </a:lnTo>
                  <a:lnTo>
                    <a:pt x="7725" y="2784"/>
                  </a:lnTo>
                  <a:lnTo>
                    <a:pt x="7595" y="2415"/>
                  </a:lnTo>
                  <a:lnTo>
                    <a:pt x="7430" y="2065"/>
                  </a:lnTo>
                  <a:lnTo>
                    <a:pt x="7227" y="1733"/>
                  </a:lnTo>
                  <a:lnTo>
                    <a:pt x="7006" y="1438"/>
                  </a:lnTo>
                  <a:lnTo>
                    <a:pt x="6748" y="1161"/>
                  </a:lnTo>
                  <a:lnTo>
                    <a:pt x="6453" y="903"/>
                  </a:lnTo>
                  <a:lnTo>
                    <a:pt x="6158" y="664"/>
                  </a:lnTo>
                  <a:lnTo>
                    <a:pt x="5826" y="479"/>
                  </a:lnTo>
                  <a:lnTo>
                    <a:pt x="5476" y="313"/>
                  </a:lnTo>
                  <a:lnTo>
                    <a:pt x="5125" y="166"/>
                  </a:lnTo>
                  <a:lnTo>
                    <a:pt x="4738" y="74"/>
                  </a:lnTo>
                  <a:lnTo>
                    <a:pt x="4351" y="19"/>
                  </a:lnTo>
                  <a:lnTo>
                    <a:pt x="39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2622875" y="1941350"/>
              <a:ext cx="68225" cy="140575"/>
            </a:xfrm>
            <a:custGeom>
              <a:avLst/>
              <a:gdLst/>
              <a:ahLst/>
              <a:cxnLst/>
              <a:rect l="l" t="t" r="r" b="b"/>
              <a:pathLst>
                <a:path w="2729" h="5623" extrusionOk="0">
                  <a:moveTo>
                    <a:pt x="1291" y="1"/>
                  </a:moveTo>
                  <a:lnTo>
                    <a:pt x="1199" y="19"/>
                  </a:lnTo>
                  <a:lnTo>
                    <a:pt x="1199" y="590"/>
                  </a:lnTo>
                  <a:lnTo>
                    <a:pt x="940" y="646"/>
                  </a:lnTo>
                  <a:lnTo>
                    <a:pt x="738" y="719"/>
                  </a:lnTo>
                  <a:lnTo>
                    <a:pt x="553" y="830"/>
                  </a:lnTo>
                  <a:lnTo>
                    <a:pt x="387" y="959"/>
                  </a:lnTo>
                  <a:lnTo>
                    <a:pt x="277" y="1125"/>
                  </a:lnTo>
                  <a:lnTo>
                    <a:pt x="185" y="1291"/>
                  </a:lnTo>
                  <a:lnTo>
                    <a:pt x="129" y="1494"/>
                  </a:lnTo>
                  <a:lnTo>
                    <a:pt x="111" y="1715"/>
                  </a:lnTo>
                  <a:lnTo>
                    <a:pt x="129" y="1936"/>
                  </a:lnTo>
                  <a:lnTo>
                    <a:pt x="166" y="2120"/>
                  </a:lnTo>
                  <a:lnTo>
                    <a:pt x="240" y="2268"/>
                  </a:lnTo>
                  <a:lnTo>
                    <a:pt x="351" y="2415"/>
                  </a:lnTo>
                  <a:lnTo>
                    <a:pt x="461" y="2526"/>
                  </a:lnTo>
                  <a:lnTo>
                    <a:pt x="609" y="2618"/>
                  </a:lnTo>
                  <a:lnTo>
                    <a:pt x="756" y="2710"/>
                  </a:lnTo>
                  <a:lnTo>
                    <a:pt x="940" y="2784"/>
                  </a:lnTo>
                  <a:lnTo>
                    <a:pt x="1217" y="2913"/>
                  </a:lnTo>
                  <a:lnTo>
                    <a:pt x="1586" y="3060"/>
                  </a:lnTo>
                  <a:lnTo>
                    <a:pt x="1733" y="3134"/>
                  </a:lnTo>
                  <a:lnTo>
                    <a:pt x="1844" y="3226"/>
                  </a:lnTo>
                  <a:lnTo>
                    <a:pt x="1936" y="3300"/>
                  </a:lnTo>
                  <a:lnTo>
                    <a:pt x="2010" y="3411"/>
                  </a:lnTo>
                  <a:lnTo>
                    <a:pt x="2046" y="3540"/>
                  </a:lnTo>
                  <a:lnTo>
                    <a:pt x="2046" y="3706"/>
                  </a:lnTo>
                  <a:lnTo>
                    <a:pt x="2028" y="3853"/>
                  </a:lnTo>
                  <a:lnTo>
                    <a:pt x="1991" y="4001"/>
                  </a:lnTo>
                  <a:lnTo>
                    <a:pt x="1917" y="4111"/>
                  </a:lnTo>
                  <a:lnTo>
                    <a:pt x="1807" y="4222"/>
                  </a:lnTo>
                  <a:lnTo>
                    <a:pt x="1678" y="4314"/>
                  </a:lnTo>
                  <a:lnTo>
                    <a:pt x="1512" y="4369"/>
                  </a:lnTo>
                  <a:lnTo>
                    <a:pt x="1309" y="4406"/>
                  </a:lnTo>
                  <a:lnTo>
                    <a:pt x="1088" y="4425"/>
                  </a:lnTo>
                  <a:lnTo>
                    <a:pt x="793" y="4406"/>
                  </a:lnTo>
                  <a:lnTo>
                    <a:pt x="553" y="4369"/>
                  </a:lnTo>
                  <a:lnTo>
                    <a:pt x="148" y="4240"/>
                  </a:lnTo>
                  <a:lnTo>
                    <a:pt x="56" y="4517"/>
                  </a:lnTo>
                  <a:lnTo>
                    <a:pt x="19" y="4646"/>
                  </a:lnTo>
                  <a:lnTo>
                    <a:pt x="0" y="4775"/>
                  </a:lnTo>
                  <a:lnTo>
                    <a:pt x="240" y="4849"/>
                  </a:lnTo>
                  <a:lnTo>
                    <a:pt x="498" y="4922"/>
                  </a:lnTo>
                  <a:lnTo>
                    <a:pt x="775" y="4959"/>
                  </a:lnTo>
                  <a:lnTo>
                    <a:pt x="1199" y="4959"/>
                  </a:lnTo>
                  <a:lnTo>
                    <a:pt x="1199" y="5604"/>
                  </a:lnTo>
                  <a:lnTo>
                    <a:pt x="1309" y="5623"/>
                  </a:lnTo>
                  <a:lnTo>
                    <a:pt x="1512" y="5623"/>
                  </a:lnTo>
                  <a:lnTo>
                    <a:pt x="1622" y="5604"/>
                  </a:lnTo>
                  <a:lnTo>
                    <a:pt x="1622" y="4904"/>
                  </a:lnTo>
                  <a:lnTo>
                    <a:pt x="1862" y="4849"/>
                  </a:lnTo>
                  <a:lnTo>
                    <a:pt x="2083" y="4756"/>
                  </a:lnTo>
                  <a:lnTo>
                    <a:pt x="2268" y="4627"/>
                  </a:lnTo>
                  <a:lnTo>
                    <a:pt x="2434" y="4480"/>
                  </a:lnTo>
                  <a:lnTo>
                    <a:pt x="2563" y="4314"/>
                  </a:lnTo>
                  <a:lnTo>
                    <a:pt x="2655" y="4111"/>
                  </a:lnTo>
                  <a:lnTo>
                    <a:pt x="2710" y="3890"/>
                  </a:lnTo>
                  <a:lnTo>
                    <a:pt x="2728" y="3650"/>
                  </a:lnTo>
                  <a:lnTo>
                    <a:pt x="2710" y="3411"/>
                  </a:lnTo>
                  <a:lnTo>
                    <a:pt x="2655" y="3226"/>
                  </a:lnTo>
                  <a:lnTo>
                    <a:pt x="2581" y="3042"/>
                  </a:lnTo>
                  <a:lnTo>
                    <a:pt x="2470" y="2913"/>
                  </a:lnTo>
                  <a:lnTo>
                    <a:pt x="2323" y="2784"/>
                  </a:lnTo>
                  <a:lnTo>
                    <a:pt x="2157" y="2673"/>
                  </a:lnTo>
                  <a:lnTo>
                    <a:pt x="1973" y="2581"/>
                  </a:lnTo>
                  <a:lnTo>
                    <a:pt x="1770" y="2489"/>
                  </a:lnTo>
                  <a:lnTo>
                    <a:pt x="1549" y="2397"/>
                  </a:lnTo>
                  <a:lnTo>
                    <a:pt x="1217" y="2249"/>
                  </a:lnTo>
                  <a:lnTo>
                    <a:pt x="1088" y="2176"/>
                  </a:lnTo>
                  <a:lnTo>
                    <a:pt x="959" y="2102"/>
                  </a:lnTo>
                  <a:lnTo>
                    <a:pt x="867" y="2010"/>
                  </a:lnTo>
                  <a:lnTo>
                    <a:pt x="811" y="1918"/>
                  </a:lnTo>
                  <a:lnTo>
                    <a:pt x="756" y="1807"/>
                  </a:lnTo>
                  <a:lnTo>
                    <a:pt x="756" y="1678"/>
                  </a:lnTo>
                  <a:lnTo>
                    <a:pt x="756" y="1531"/>
                  </a:lnTo>
                  <a:lnTo>
                    <a:pt x="793" y="1401"/>
                  </a:lnTo>
                  <a:lnTo>
                    <a:pt x="867" y="1309"/>
                  </a:lnTo>
                  <a:lnTo>
                    <a:pt x="959" y="1236"/>
                  </a:lnTo>
                  <a:lnTo>
                    <a:pt x="1069" y="1162"/>
                  </a:lnTo>
                  <a:lnTo>
                    <a:pt x="1199" y="1125"/>
                  </a:lnTo>
                  <a:lnTo>
                    <a:pt x="1364" y="1088"/>
                  </a:lnTo>
                  <a:lnTo>
                    <a:pt x="1788" y="1088"/>
                  </a:lnTo>
                  <a:lnTo>
                    <a:pt x="2028" y="1125"/>
                  </a:lnTo>
                  <a:lnTo>
                    <a:pt x="2212" y="1180"/>
                  </a:lnTo>
                  <a:lnTo>
                    <a:pt x="2397" y="1236"/>
                  </a:lnTo>
                  <a:lnTo>
                    <a:pt x="2470" y="978"/>
                  </a:lnTo>
                  <a:lnTo>
                    <a:pt x="2526" y="738"/>
                  </a:lnTo>
                  <a:lnTo>
                    <a:pt x="2341" y="683"/>
                  </a:lnTo>
                  <a:lnTo>
                    <a:pt x="2102" y="627"/>
                  </a:lnTo>
                  <a:lnTo>
                    <a:pt x="1862" y="590"/>
                  </a:lnTo>
                  <a:lnTo>
                    <a:pt x="1622" y="572"/>
                  </a:lnTo>
                  <a:lnTo>
                    <a:pt x="1622" y="19"/>
                  </a:lnTo>
                  <a:lnTo>
                    <a:pt x="15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30"/>
          <p:cNvSpPr/>
          <p:nvPr/>
        </p:nvSpPr>
        <p:spPr>
          <a:xfrm>
            <a:off x="7645400" y="869950"/>
            <a:ext cx="1514475" cy="1752600"/>
          </a:xfrm>
          <a:custGeom>
            <a:avLst/>
            <a:gdLst/>
            <a:ahLst/>
            <a:cxnLst/>
            <a:rect l="l" t="t" r="r" b="b"/>
            <a:pathLst>
              <a:path w="60579" h="70104" extrusionOk="0">
                <a:moveTo>
                  <a:pt x="0" y="0"/>
                </a:moveTo>
                <a:cubicBezTo>
                  <a:pt x="2138" y="4276"/>
                  <a:pt x="9277" y="2416"/>
                  <a:pt x="13716" y="4191"/>
                </a:cubicBezTo>
                <a:cubicBezTo>
                  <a:pt x="19377" y="6455"/>
                  <a:pt x="23121" y="12132"/>
                  <a:pt x="28575" y="14859"/>
                </a:cubicBezTo>
                <a:cubicBezTo>
                  <a:pt x="32212" y="16677"/>
                  <a:pt x="37133" y="15467"/>
                  <a:pt x="40386" y="17907"/>
                </a:cubicBezTo>
                <a:cubicBezTo>
                  <a:pt x="49865" y="25017"/>
                  <a:pt x="50727" y="39677"/>
                  <a:pt x="52197" y="51435"/>
                </a:cubicBezTo>
                <a:cubicBezTo>
                  <a:pt x="53043" y="58204"/>
                  <a:pt x="57528" y="64003"/>
                  <a:pt x="60579" y="70104"/>
                </a:cubicBezTo>
              </a:path>
            </a:pathLst>
          </a:custGeom>
          <a:noFill/>
          <a:ln w="9525" cap="flat" cmpd="sng">
            <a:solidFill>
              <a:schemeClr val="lt1"/>
            </a:solidFill>
            <a:prstDash val="dash"/>
            <a:round/>
            <a:headEnd type="none" w="med" len="med"/>
            <a:tailEnd type="none" w="med" len="med"/>
          </a:ln>
        </p:spPr>
      </p:sp>
      <p:grpSp>
        <p:nvGrpSpPr>
          <p:cNvPr id="1042" name="Google Shape;1042;p30"/>
          <p:cNvGrpSpPr/>
          <p:nvPr/>
        </p:nvGrpSpPr>
        <p:grpSpPr>
          <a:xfrm>
            <a:off x="-19050" y="0"/>
            <a:ext cx="850200" cy="719400"/>
            <a:chOff x="825500" y="5103550"/>
            <a:chExt cx="850200" cy="719400"/>
          </a:xfrm>
        </p:grpSpPr>
        <p:cxnSp>
          <p:nvCxnSpPr>
            <p:cNvPr id="1043" name="Google Shape;1043;p30"/>
            <p:cNvCxnSpPr/>
            <p:nvPr/>
          </p:nvCxnSpPr>
          <p:spPr>
            <a:xfrm rot="10800000" flipH="1">
              <a:off x="825500" y="5103550"/>
              <a:ext cx="850200" cy="490800"/>
            </a:xfrm>
            <a:prstGeom prst="straightConnector1">
              <a:avLst/>
            </a:prstGeom>
            <a:noFill/>
            <a:ln w="28575" cap="flat" cmpd="sng">
              <a:solidFill>
                <a:schemeClr val="lt1"/>
              </a:solidFill>
              <a:prstDash val="solid"/>
              <a:round/>
              <a:headEnd type="none" w="med" len="med"/>
              <a:tailEnd type="none" w="med" len="med"/>
            </a:ln>
          </p:spPr>
        </p:cxnSp>
        <p:cxnSp>
          <p:nvCxnSpPr>
            <p:cNvPr id="1044" name="Google Shape;1044;p30"/>
            <p:cNvCxnSpPr/>
            <p:nvPr/>
          </p:nvCxnSpPr>
          <p:spPr>
            <a:xfrm rot="10800000" flipH="1">
              <a:off x="825500" y="5459050"/>
              <a:ext cx="630000" cy="363900"/>
            </a:xfrm>
            <a:prstGeom prst="straightConnector1">
              <a:avLst/>
            </a:prstGeom>
            <a:noFill/>
            <a:ln w="28575" cap="flat" cmpd="sng">
              <a:solidFill>
                <a:schemeClr val="lt1"/>
              </a:solidFill>
              <a:prstDash val="solid"/>
              <a:round/>
              <a:headEnd type="none" w="med" len="med"/>
              <a:tailEnd type="none" w="med" len="med"/>
            </a:ln>
          </p:spPr>
        </p:cxnSp>
      </p:grpSp>
      <p:grpSp>
        <p:nvGrpSpPr>
          <p:cNvPr id="1045" name="Google Shape;1045;p30"/>
          <p:cNvGrpSpPr/>
          <p:nvPr/>
        </p:nvGrpSpPr>
        <p:grpSpPr>
          <a:xfrm>
            <a:off x="8513668" y="322917"/>
            <a:ext cx="484802" cy="433159"/>
            <a:chOff x="3511425" y="389200"/>
            <a:chExt cx="643570" cy="575016"/>
          </a:xfrm>
        </p:grpSpPr>
        <p:sp>
          <p:nvSpPr>
            <p:cNvPr id="1046" name="Google Shape;1046;p30"/>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30"/>
          <p:cNvSpPr/>
          <p:nvPr/>
        </p:nvSpPr>
        <p:spPr>
          <a:xfrm>
            <a:off x="0" y="3778552"/>
            <a:ext cx="1425554" cy="1369333"/>
          </a:xfrm>
          <a:custGeom>
            <a:avLst/>
            <a:gdLst/>
            <a:ahLst/>
            <a:cxnLst/>
            <a:rect l="l" t="t" r="r" b="b"/>
            <a:pathLst>
              <a:path w="32862" h="31566" extrusionOk="0">
                <a:moveTo>
                  <a:pt x="5659" y="0"/>
                </a:moveTo>
                <a:lnTo>
                  <a:pt x="5182" y="23"/>
                </a:lnTo>
                <a:lnTo>
                  <a:pt x="4705" y="68"/>
                </a:lnTo>
                <a:lnTo>
                  <a:pt x="4250" y="159"/>
                </a:lnTo>
                <a:lnTo>
                  <a:pt x="3796" y="273"/>
                </a:lnTo>
                <a:lnTo>
                  <a:pt x="3364" y="432"/>
                </a:lnTo>
                <a:lnTo>
                  <a:pt x="2932" y="591"/>
                </a:lnTo>
                <a:lnTo>
                  <a:pt x="2546" y="773"/>
                </a:lnTo>
                <a:lnTo>
                  <a:pt x="2159" y="1000"/>
                </a:lnTo>
                <a:lnTo>
                  <a:pt x="1796" y="1227"/>
                </a:lnTo>
                <a:lnTo>
                  <a:pt x="1432" y="1500"/>
                </a:lnTo>
                <a:lnTo>
                  <a:pt x="1091" y="1818"/>
                </a:lnTo>
                <a:lnTo>
                  <a:pt x="773" y="2136"/>
                </a:lnTo>
                <a:lnTo>
                  <a:pt x="478" y="2477"/>
                </a:lnTo>
                <a:lnTo>
                  <a:pt x="228" y="2841"/>
                </a:lnTo>
                <a:lnTo>
                  <a:pt x="1" y="3227"/>
                </a:lnTo>
                <a:lnTo>
                  <a:pt x="1" y="31566"/>
                </a:lnTo>
                <a:lnTo>
                  <a:pt x="32839" y="31566"/>
                </a:lnTo>
                <a:lnTo>
                  <a:pt x="32861" y="31384"/>
                </a:lnTo>
                <a:lnTo>
                  <a:pt x="32861" y="31179"/>
                </a:lnTo>
                <a:lnTo>
                  <a:pt x="32861" y="30929"/>
                </a:lnTo>
                <a:lnTo>
                  <a:pt x="32816" y="30589"/>
                </a:lnTo>
                <a:lnTo>
                  <a:pt x="32748" y="30225"/>
                </a:lnTo>
                <a:lnTo>
                  <a:pt x="32657" y="29816"/>
                </a:lnTo>
                <a:lnTo>
                  <a:pt x="32498" y="29407"/>
                </a:lnTo>
                <a:lnTo>
                  <a:pt x="32270" y="28952"/>
                </a:lnTo>
                <a:lnTo>
                  <a:pt x="32157" y="28725"/>
                </a:lnTo>
                <a:lnTo>
                  <a:pt x="31998" y="28498"/>
                </a:lnTo>
                <a:lnTo>
                  <a:pt x="31839" y="28293"/>
                </a:lnTo>
                <a:lnTo>
                  <a:pt x="31634" y="28066"/>
                </a:lnTo>
                <a:lnTo>
                  <a:pt x="31430" y="27839"/>
                </a:lnTo>
                <a:lnTo>
                  <a:pt x="31202" y="27634"/>
                </a:lnTo>
                <a:lnTo>
                  <a:pt x="30952" y="27430"/>
                </a:lnTo>
                <a:lnTo>
                  <a:pt x="30657" y="27225"/>
                </a:lnTo>
                <a:lnTo>
                  <a:pt x="30361" y="27043"/>
                </a:lnTo>
                <a:lnTo>
                  <a:pt x="30021" y="26862"/>
                </a:lnTo>
                <a:lnTo>
                  <a:pt x="29680" y="26680"/>
                </a:lnTo>
                <a:lnTo>
                  <a:pt x="29271" y="26521"/>
                </a:lnTo>
                <a:lnTo>
                  <a:pt x="28862" y="26384"/>
                </a:lnTo>
                <a:lnTo>
                  <a:pt x="28407" y="26248"/>
                </a:lnTo>
                <a:lnTo>
                  <a:pt x="28089" y="26157"/>
                </a:lnTo>
                <a:lnTo>
                  <a:pt x="27816" y="26044"/>
                </a:lnTo>
                <a:lnTo>
                  <a:pt x="27566" y="25930"/>
                </a:lnTo>
                <a:lnTo>
                  <a:pt x="27316" y="25794"/>
                </a:lnTo>
                <a:lnTo>
                  <a:pt x="27112" y="25634"/>
                </a:lnTo>
                <a:lnTo>
                  <a:pt x="26930" y="25475"/>
                </a:lnTo>
                <a:lnTo>
                  <a:pt x="26771" y="25294"/>
                </a:lnTo>
                <a:lnTo>
                  <a:pt x="26635" y="25089"/>
                </a:lnTo>
                <a:lnTo>
                  <a:pt x="26498" y="24907"/>
                </a:lnTo>
                <a:lnTo>
                  <a:pt x="26385" y="24680"/>
                </a:lnTo>
                <a:lnTo>
                  <a:pt x="26294" y="24475"/>
                </a:lnTo>
                <a:lnTo>
                  <a:pt x="26225" y="24248"/>
                </a:lnTo>
                <a:lnTo>
                  <a:pt x="26157" y="23998"/>
                </a:lnTo>
                <a:lnTo>
                  <a:pt x="26112" y="23748"/>
                </a:lnTo>
                <a:lnTo>
                  <a:pt x="26044" y="23248"/>
                </a:lnTo>
                <a:lnTo>
                  <a:pt x="25998" y="22726"/>
                </a:lnTo>
                <a:lnTo>
                  <a:pt x="25976" y="22180"/>
                </a:lnTo>
                <a:lnTo>
                  <a:pt x="25953" y="21089"/>
                </a:lnTo>
                <a:lnTo>
                  <a:pt x="25930" y="20544"/>
                </a:lnTo>
                <a:lnTo>
                  <a:pt x="25885" y="19999"/>
                </a:lnTo>
                <a:lnTo>
                  <a:pt x="25794" y="19476"/>
                </a:lnTo>
                <a:lnTo>
                  <a:pt x="25748" y="19226"/>
                </a:lnTo>
                <a:lnTo>
                  <a:pt x="25657" y="18976"/>
                </a:lnTo>
                <a:lnTo>
                  <a:pt x="25544" y="18612"/>
                </a:lnTo>
                <a:lnTo>
                  <a:pt x="25385" y="18249"/>
                </a:lnTo>
                <a:lnTo>
                  <a:pt x="25226" y="17908"/>
                </a:lnTo>
                <a:lnTo>
                  <a:pt x="25044" y="17590"/>
                </a:lnTo>
                <a:lnTo>
                  <a:pt x="24862" y="17272"/>
                </a:lnTo>
                <a:lnTo>
                  <a:pt x="24635" y="16953"/>
                </a:lnTo>
                <a:lnTo>
                  <a:pt x="24407" y="16681"/>
                </a:lnTo>
                <a:lnTo>
                  <a:pt x="24180" y="16408"/>
                </a:lnTo>
                <a:lnTo>
                  <a:pt x="23930" y="16135"/>
                </a:lnTo>
                <a:lnTo>
                  <a:pt x="23658" y="15885"/>
                </a:lnTo>
                <a:lnTo>
                  <a:pt x="23385" y="15658"/>
                </a:lnTo>
                <a:lnTo>
                  <a:pt x="23089" y="15454"/>
                </a:lnTo>
                <a:lnTo>
                  <a:pt x="22794" y="15249"/>
                </a:lnTo>
                <a:lnTo>
                  <a:pt x="22476" y="15067"/>
                </a:lnTo>
                <a:lnTo>
                  <a:pt x="22158" y="14885"/>
                </a:lnTo>
                <a:lnTo>
                  <a:pt x="21840" y="14749"/>
                </a:lnTo>
                <a:lnTo>
                  <a:pt x="21521" y="14613"/>
                </a:lnTo>
                <a:lnTo>
                  <a:pt x="21180" y="14499"/>
                </a:lnTo>
                <a:lnTo>
                  <a:pt x="20817" y="14385"/>
                </a:lnTo>
                <a:lnTo>
                  <a:pt x="20476" y="14295"/>
                </a:lnTo>
                <a:lnTo>
                  <a:pt x="20135" y="14249"/>
                </a:lnTo>
                <a:lnTo>
                  <a:pt x="19772" y="14204"/>
                </a:lnTo>
                <a:lnTo>
                  <a:pt x="19408" y="14158"/>
                </a:lnTo>
                <a:lnTo>
                  <a:pt x="18681" y="14158"/>
                </a:lnTo>
                <a:lnTo>
                  <a:pt x="18317" y="14204"/>
                </a:lnTo>
                <a:lnTo>
                  <a:pt x="17954" y="14249"/>
                </a:lnTo>
                <a:lnTo>
                  <a:pt x="17590" y="14317"/>
                </a:lnTo>
                <a:lnTo>
                  <a:pt x="17226" y="14408"/>
                </a:lnTo>
                <a:lnTo>
                  <a:pt x="16863" y="14522"/>
                </a:lnTo>
                <a:lnTo>
                  <a:pt x="16499" y="14635"/>
                </a:lnTo>
                <a:lnTo>
                  <a:pt x="16158" y="14794"/>
                </a:lnTo>
                <a:lnTo>
                  <a:pt x="15454" y="15135"/>
                </a:lnTo>
                <a:lnTo>
                  <a:pt x="14681" y="15567"/>
                </a:lnTo>
                <a:lnTo>
                  <a:pt x="13840" y="15999"/>
                </a:lnTo>
                <a:lnTo>
                  <a:pt x="13408" y="16203"/>
                </a:lnTo>
                <a:lnTo>
                  <a:pt x="12977" y="16385"/>
                </a:lnTo>
                <a:lnTo>
                  <a:pt x="12545" y="16544"/>
                </a:lnTo>
                <a:lnTo>
                  <a:pt x="12113" y="16681"/>
                </a:lnTo>
                <a:lnTo>
                  <a:pt x="11681" y="16772"/>
                </a:lnTo>
                <a:lnTo>
                  <a:pt x="11250" y="16817"/>
                </a:lnTo>
                <a:lnTo>
                  <a:pt x="11022" y="16840"/>
                </a:lnTo>
                <a:lnTo>
                  <a:pt x="10818" y="16817"/>
                </a:lnTo>
                <a:lnTo>
                  <a:pt x="10613" y="16794"/>
                </a:lnTo>
                <a:lnTo>
                  <a:pt x="10409" y="16772"/>
                </a:lnTo>
                <a:lnTo>
                  <a:pt x="10227" y="16703"/>
                </a:lnTo>
                <a:lnTo>
                  <a:pt x="10022" y="16635"/>
                </a:lnTo>
                <a:lnTo>
                  <a:pt x="9841" y="16544"/>
                </a:lnTo>
                <a:lnTo>
                  <a:pt x="9659" y="16453"/>
                </a:lnTo>
                <a:lnTo>
                  <a:pt x="9454" y="16294"/>
                </a:lnTo>
                <a:lnTo>
                  <a:pt x="9272" y="16135"/>
                </a:lnTo>
                <a:lnTo>
                  <a:pt x="9091" y="15953"/>
                </a:lnTo>
                <a:lnTo>
                  <a:pt x="8954" y="15772"/>
                </a:lnTo>
                <a:lnTo>
                  <a:pt x="8841" y="15567"/>
                </a:lnTo>
                <a:lnTo>
                  <a:pt x="8727" y="15363"/>
                </a:lnTo>
                <a:lnTo>
                  <a:pt x="8636" y="15135"/>
                </a:lnTo>
                <a:lnTo>
                  <a:pt x="8568" y="14908"/>
                </a:lnTo>
                <a:lnTo>
                  <a:pt x="8523" y="14681"/>
                </a:lnTo>
                <a:lnTo>
                  <a:pt x="8477" y="14431"/>
                </a:lnTo>
                <a:lnTo>
                  <a:pt x="8454" y="13908"/>
                </a:lnTo>
                <a:lnTo>
                  <a:pt x="8454" y="13386"/>
                </a:lnTo>
                <a:lnTo>
                  <a:pt x="8500" y="12840"/>
                </a:lnTo>
                <a:lnTo>
                  <a:pt x="8591" y="12295"/>
                </a:lnTo>
                <a:lnTo>
                  <a:pt x="8704" y="11727"/>
                </a:lnTo>
                <a:lnTo>
                  <a:pt x="8818" y="11181"/>
                </a:lnTo>
                <a:lnTo>
                  <a:pt x="8954" y="10658"/>
                </a:lnTo>
                <a:lnTo>
                  <a:pt x="9204" y="9659"/>
                </a:lnTo>
                <a:lnTo>
                  <a:pt x="9318" y="9204"/>
                </a:lnTo>
                <a:lnTo>
                  <a:pt x="9409" y="8795"/>
                </a:lnTo>
                <a:lnTo>
                  <a:pt x="9568" y="7931"/>
                </a:lnTo>
                <a:lnTo>
                  <a:pt x="9704" y="7045"/>
                </a:lnTo>
                <a:lnTo>
                  <a:pt x="9818" y="6159"/>
                </a:lnTo>
                <a:lnTo>
                  <a:pt x="9841" y="5704"/>
                </a:lnTo>
                <a:lnTo>
                  <a:pt x="9863" y="5273"/>
                </a:lnTo>
                <a:lnTo>
                  <a:pt x="9863" y="4818"/>
                </a:lnTo>
                <a:lnTo>
                  <a:pt x="9841" y="4364"/>
                </a:lnTo>
                <a:lnTo>
                  <a:pt x="9795" y="3932"/>
                </a:lnTo>
                <a:lnTo>
                  <a:pt x="9727" y="3500"/>
                </a:lnTo>
                <a:lnTo>
                  <a:pt x="9636" y="3068"/>
                </a:lnTo>
                <a:lnTo>
                  <a:pt x="9500" y="2636"/>
                </a:lnTo>
                <a:lnTo>
                  <a:pt x="9341" y="2227"/>
                </a:lnTo>
                <a:lnTo>
                  <a:pt x="9159" y="1818"/>
                </a:lnTo>
                <a:lnTo>
                  <a:pt x="9023" y="1591"/>
                </a:lnTo>
                <a:lnTo>
                  <a:pt x="8886" y="1387"/>
                </a:lnTo>
                <a:lnTo>
                  <a:pt x="8750" y="1205"/>
                </a:lnTo>
                <a:lnTo>
                  <a:pt x="8591" y="1046"/>
                </a:lnTo>
                <a:lnTo>
                  <a:pt x="8432" y="887"/>
                </a:lnTo>
                <a:lnTo>
                  <a:pt x="8250" y="728"/>
                </a:lnTo>
                <a:lnTo>
                  <a:pt x="8068" y="614"/>
                </a:lnTo>
                <a:lnTo>
                  <a:pt x="7886" y="500"/>
                </a:lnTo>
                <a:lnTo>
                  <a:pt x="7682" y="387"/>
                </a:lnTo>
                <a:lnTo>
                  <a:pt x="7477" y="296"/>
                </a:lnTo>
                <a:lnTo>
                  <a:pt x="7045" y="159"/>
                </a:lnTo>
                <a:lnTo>
                  <a:pt x="6591" y="68"/>
                </a:lnTo>
                <a:lnTo>
                  <a:pt x="6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1" name="Google Shape;1051;p30"/>
          <p:cNvPicPr preferRelativeResize="0"/>
          <p:nvPr/>
        </p:nvPicPr>
        <p:blipFill>
          <a:blip r:embed="rId6">
            <a:alphaModFix/>
          </a:blip>
          <a:stretch>
            <a:fillRect/>
          </a:stretch>
        </p:blipFill>
        <p:spPr>
          <a:xfrm>
            <a:off x="7901025" y="4805352"/>
            <a:ext cx="1242976" cy="202500"/>
          </a:xfrm>
          <a:prstGeom prst="rect">
            <a:avLst/>
          </a:prstGeom>
          <a:noFill/>
          <a:ln>
            <a:noFill/>
          </a:ln>
        </p:spPr>
      </p:pic>
      <p:sp>
        <p:nvSpPr>
          <p:cNvPr id="1052" name="Google Shape;1052;p30"/>
          <p:cNvSpPr/>
          <p:nvPr/>
        </p:nvSpPr>
        <p:spPr>
          <a:xfrm rot="-5400000">
            <a:off x="8456138" y="4152913"/>
            <a:ext cx="292500" cy="29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0"/>
          <p:cNvSpPr/>
          <p:nvPr/>
        </p:nvSpPr>
        <p:spPr>
          <a:xfrm rot="-5400000">
            <a:off x="8860388" y="3724488"/>
            <a:ext cx="202500" cy="20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0"/>
          <p:cNvSpPr/>
          <p:nvPr/>
        </p:nvSpPr>
        <p:spPr>
          <a:xfrm rot="-5400000">
            <a:off x="8695713" y="3113513"/>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0"/>
          <p:cNvSpPr/>
          <p:nvPr/>
        </p:nvSpPr>
        <p:spPr>
          <a:xfrm rot="-5400000">
            <a:off x="8314713" y="2732513"/>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0"/>
          <p:cNvSpPr/>
          <p:nvPr/>
        </p:nvSpPr>
        <p:spPr>
          <a:xfrm rot="5400000" flipH="1">
            <a:off x="466038" y="3009913"/>
            <a:ext cx="292500" cy="29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0"/>
          <p:cNvSpPr/>
          <p:nvPr/>
        </p:nvSpPr>
        <p:spPr>
          <a:xfrm rot="5400000" flipH="1">
            <a:off x="151788" y="2581488"/>
            <a:ext cx="202500" cy="20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0"/>
          <p:cNvSpPr/>
          <p:nvPr/>
        </p:nvSpPr>
        <p:spPr>
          <a:xfrm rot="5400000" flipH="1">
            <a:off x="805463" y="1589513"/>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rot="5400000" flipH="1">
            <a:off x="424463" y="1970513"/>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0" name="Google Shape;1060;p30"/>
          <p:cNvPicPr preferRelativeResize="0"/>
          <p:nvPr/>
        </p:nvPicPr>
        <p:blipFill>
          <a:blip r:embed="rId7">
            <a:alphaModFix/>
          </a:blip>
          <a:stretch>
            <a:fillRect/>
          </a:stretch>
        </p:blipFill>
        <p:spPr>
          <a:xfrm>
            <a:off x="2015863" y="255588"/>
            <a:ext cx="1218504" cy="201168"/>
          </a:xfrm>
          <a:prstGeom prst="rect">
            <a:avLst/>
          </a:prstGeom>
          <a:noFill/>
          <a:ln>
            <a:noFill/>
          </a:ln>
        </p:spPr>
      </p:pic>
      <p:sp>
        <p:nvSpPr>
          <p:cNvPr id="1061" name="Google Shape;1061;p30"/>
          <p:cNvSpPr/>
          <p:nvPr/>
        </p:nvSpPr>
        <p:spPr>
          <a:xfrm>
            <a:off x="4577320" y="92572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0"/>
          <p:cNvSpPr/>
          <p:nvPr/>
        </p:nvSpPr>
        <p:spPr>
          <a:xfrm>
            <a:off x="853045" y="92572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8735895" y="9657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5973645" y="894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065"/>
        <p:cNvGrpSpPr/>
        <p:nvPr/>
      </p:nvGrpSpPr>
      <p:grpSpPr>
        <a:xfrm>
          <a:off x="0" y="0"/>
          <a:ext cx="0" cy="0"/>
          <a:chOff x="0" y="0"/>
          <a:chExt cx="0" cy="0"/>
        </a:xfrm>
      </p:grpSpPr>
      <p:pic>
        <p:nvPicPr>
          <p:cNvPr id="1066" name="Google Shape;1066;p31"/>
          <p:cNvPicPr preferRelativeResize="0"/>
          <p:nvPr/>
        </p:nvPicPr>
        <p:blipFill>
          <a:blip r:embed="rId2">
            <a:alphaModFix amt="47000"/>
          </a:blip>
          <a:stretch>
            <a:fillRect/>
          </a:stretch>
        </p:blipFill>
        <p:spPr>
          <a:xfrm>
            <a:off x="0" y="0"/>
            <a:ext cx="9144000" cy="5143500"/>
          </a:xfrm>
          <a:prstGeom prst="rect">
            <a:avLst/>
          </a:prstGeom>
          <a:noFill/>
          <a:ln>
            <a:noFill/>
          </a:ln>
        </p:spPr>
      </p:pic>
      <p:grpSp>
        <p:nvGrpSpPr>
          <p:cNvPr id="1067" name="Google Shape;1067;p31"/>
          <p:cNvGrpSpPr/>
          <p:nvPr/>
        </p:nvGrpSpPr>
        <p:grpSpPr>
          <a:xfrm>
            <a:off x="169768" y="4453179"/>
            <a:ext cx="484802" cy="433159"/>
            <a:chOff x="3511425" y="389200"/>
            <a:chExt cx="643570" cy="575016"/>
          </a:xfrm>
        </p:grpSpPr>
        <p:sp>
          <p:nvSpPr>
            <p:cNvPr id="1068" name="Google Shape;1068;p31"/>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72" name="Google Shape;1072;p31"/>
          <p:cNvPicPr preferRelativeResize="0"/>
          <p:nvPr/>
        </p:nvPicPr>
        <p:blipFill>
          <a:blip r:embed="rId3">
            <a:alphaModFix/>
          </a:blip>
          <a:stretch>
            <a:fillRect/>
          </a:stretch>
        </p:blipFill>
        <p:spPr>
          <a:xfrm>
            <a:off x="3947072" y="4771177"/>
            <a:ext cx="1249856" cy="202500"/>
          </a:xfrm>
          <a:prstGeom prst="rect">
            <a:avLst/>
          </a:prstGeom>
          <a:noFill/>
          <a:ln>
            <a:noFill/>
          </a:ln>
        </p:spPr>
      </p:pic>
      <p:grpSp>
        <p:nvGrpSpPr>
          <p:cNvPr id="1073" name="Google Shape;1073;p31"/>
          <p:cNvGrpSpPr/>
          <p:nvPr/>
        </p:nvGrpSpPr>
        <p:grpSpPr>
          <a:xfrm>
            <a:off x="3962399" y="183654"/>
            <a:ext cx="800944" cy="530528"/>
            <a:chOff x="238125" y="1187925"/>
            <a:chExt cx="1212450" cy="803100"/>
          </a:xfrm>
        </p:grpSpPr>
        <p:sp>
          <p:nvSpPr>
            <p:cNvPr id="1074" name="Google Shape;1074;p31"/>
            <p:cNvSpPr/>
            <p:nvPr/>
          </p:nvSpPr>
          <p:spPr>
            <a:xfrm>
              <a:off x="255775" y="1196225"/>
              <a:ext cx="1177150" cy="780275"/>
            </a:xfrm>
            <a:custGeom>
              <a:avLst/>
              <a:gdLst/>
              <a:ahLst/>
              <a:cxnLst/>
              <a:rect l="l" t="t" r="r" b="b"/>
              <a:pathLst>
                <a:path w="47086" h="31211" extrusionOk="0">
                  <a:moveTo>
                    <a:pt x="47085" y="0"/>
                  </a:moveTo>
                  <a:lnTo>
                    <a:pt x="0" y="541"/>
                  </a:lnTo>
                  <a:lnTo>
                    <a:pt x="6026" y="7398"/>
                  </a:lnTo>
                  <a:lnTo>
                    <a:pt x="6276" y="19948"/>
                  </a:lnTo>
                  <a:lnTo>
                    <a:pt x="11138" y="13922"/>
                  </a:lnTo>
                  <a:lnTo>
                    <a:pt x="21860" y="31210"/>
                  </a:lnTo>
                  <a:lnTo>
                    <a:pt x="470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1"/>
            <p:cNvSpPr/>
            <p:nvPr/>
          </p:nvSpPr>
          <p:spPr>
            <a:xfrm>
              <a:off x="238125" y="1187925"/>
              <a:ext cx="1212450" cy="803100"/>
            </a:xfrm>
            <a:custGeom>
              <a:avLst/>
              <a:gdLst/>
              <a:ahLst/>
              <a:cxnLst/>
              <a:rect l="l" t="t" r="r" b="b"/>
              <a:pathLst>
                <a:path w="48498" h="32124" extrusionOk="0">
                  <a:moveTo>
                    <a:pt x="47791" y="332"/>
                  </a:moveTo>
                  <a:lnTo>
                    <a:pt x="22566" y="31542"/>
                  </a:lnTo>
                  <a:lnTo>
                    <a:pt x="11844" y="14254"/>
                  </a:lnTo>
                  <a:lnTo>
                    <a:pt x="6982" y="20280"/>
                  </a:lnTo>
                  <a:lnTo>
                    <a:pt x="6732" y="7730"/>
                  </a:lnTo>
                  <a:lnTo>
                    <a:pt x="706" y="873"/>
                  </a:lnTo>
                  <a:lnTo>
                    <a:pt x="47791" y="332"/>
                  </a:lnTo>
                  <a:close/>
                  <a:moveTo>
                    <a:pt x="47791" y="0"/>
                  </a:moveTo>
                  <a:lnTo>
                    <a:pt x="706" y="540"/>
                  </a:lnTo>
                  <a:lnTo>
                    <a:pt x="0" y="540"/>
                  </a:lnTo>
                  <a:lnTo>
                    <a:pt x="457" y="1080"/>
                  </a:lnTo>
                  <a:lnTo>
                    <a:pt x="6400" y="7854"/>
                  </a:lnTo>
                  <a:lnTo>
                    <a:pt x="6649" y="20280"/>
                  </a:lnTo>
                  <a:lnTo>
                    <a:pt x="6691" y="21194"/>
                  </a:lnTo>
                  <a:lnTo>
                    <a:pt x="7273" y="20488"/>
                  </a:lnTo>
                  <a:lnTo>
                    <a:pt x="11802" y="14836"/>
                  </a:lnTo>
                  <a:lnTo>
                    <a:pt x="22275" y="31708"/>
                  </a:lnTo>
                  <a:lnTo>
                    <a:pt x="22524" y="32124"/>
                  </a:lnTo>
                  <a:lnTo>
                    <a:pt x="22815" y="31750"/>
                  </a:lnTo>
                  <a:lnTo>
                    <a:pt x="48041" y="540"/>
                  </a:lnTo>
                  <a:lnTo>
                    <a:pt x="484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1"/>
            <p:cNvSpPr/>
            <p:nvPr/>
          </p:nvSpPr>
          <p:spPr>
            <a:xfrm>
              <a:off x="255775" y="1196225"/>
              <a:ext cx="1177150" cy="780275"/>
            </a:xfrm>
            <a:custGeom>
              <a:avLst/>
              <a:gdLst/>
              <a:ahLst/>
              <a:cxnLst/>
              <a:rect l="l" t="t" r="r" b="b"/>
              <a:pathLst>
                <a:path w="47086" h="31211" fill="none" extrusionOk="0">
                  <a:moveTo>
                    <a:pt x="47085" y="0"/>
                  </a:moveTo>
                  <a:lnTo>
                    <a:pt x="21860" y="31210"/>
                  </a:lnTo>
                  <a:lnTo>
                    <a:pt x="11138" y="13922"/>
                  </a:lnTo>
                  <a:lnTo>
                    <a:pt x="6276" y="19948"/>
                  </a:lnTo>
                  <a:lnTo>
                    <a:pt x="6026" y="7398"/>
                  </a:lnTo>
                  <a:lnTo>
                    <a:pt x="0" y="541"/>
                  </a:lnTo>
                  <a:lnTo>
                    <a:pt x="470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238125" y="1187925"/>
              <a:ext cx="1212450" cy="803100"/>
            </a:xfrm>
            <a:custGeom>
              <a:avLst/>
              <a:gdLst/>
              <a:ahLst/>
              <a:cxnLst/>
              <a:rect l="l" t="t" r="r" b="b"/>
              <a:pathLst>
                <a:path w="48498" h="32124" fill="none" extrusionOk="0">
                  <a:moveTo>
                    <a:pt x="48498" y="0"/>
                  </a:moveTo>
                  <a:lnTo>
                    <a:pt x="47791" y="0"/>
                  </a:lnTo>
                  <a:lnTo>
                    <a:pt x="706" y="540"/>
                  </a:lnTo>
                  <a:lnTo>
                    <a:pt x="0" y="540"/>
                  </a:lnTo>
                  <a:lnTo>
                    <a:pt x="457" y="1080"/>
                  </a:lnTo>
                  <a:lnTo>
                    <a:pt x="6400" y="7854"/>
                  </a:lnTo>
                  <a:lnTo>
                    <a:pt x="6649" y="20280"/>
                  </a:lnTo>
                  <a:lnTo>
                    <a:pt x="6691" y="21194"/>
                  </a:lnTo>
                  <a:lnTo>
                    <a:pt x="7273" y="20488"/>
                  </a:lnTo>
                  <a:lnTo>
                    <a:pt x="11802" y="14836"/>
                  </a:lnTo>
                  <a:lnTo>
                    <a:pt x="22275" y="31708"/>
                  </a:lnTo>
                  <a:lnTo>
                    <a:pt x="22524" y="32124"/>
                  </a:lnTo>
                  <a:lnTo>
                    <a:pt x="22815" y="31750"/>
                  </a:lnTo>
                  <a:lnTo>
                    <a:pt x="48041" y="540"/>
                  </a:lnTo>
                  <a:lnTo>
                    <a:pt x="48498" y="0"/>
                  </a:lnTo>
                  <a:lnTo>
                    <a:pt x="484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406425" y="1288700"/>
              <a:ext cx="833250" cy="406250"/>
            </a:xfrm>
            <a:custGeom>
              <a:avLst/>
              <a:gdLst/>
              <a:ahLst/>
              <a:cxnLst/>
              <a:rect l="l" t="t" r="r" b="b"/>
              <a:pathLst>
                <a:path w="33330" h="16250" extrusionOk="0">
                  <a:moveTo>
                    <a:pt x="33330" y="0"/>
                  </a:moveTo>
                  <a:lnTo>
                    <a:pt x="0" y="3699"/>
                  </a:lnTo>
                  <a:lnTo>
                    <a:pt x="250" y="16249"/>
                  </a:lnTo>
                  <a:lnTo>
                    <a:pt x="2452" y="13797"/>
                  </a:lnTo>
                  <a:lnTo>
                    <a:pt x="5112" y="10223"/>
                  </a:lnTo>
                  <a:lnTo>
                    <a:pt x="33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31"/>
          <p:cNvGrpSpPr/>
          <p:nvPr/>
        </p:nvGrpSpPr>
        <p:grpSpPr>
          <a:xfrm>
            <a:off x="8230082" y="4010053"/>
            <a:ext cx="621136" cy="990577"/>
            <a:chOff x="6995700" y="2100575"/>
            <a:chExt cx="340125" cy="542425"/>
          </a:xfrm>
        </p:grpSpPr>
        <p:sp>
          <p:nvSpPr>
            <p:cNvPr id="1080" name="Google Shape;1080;p31"/>
            <p:cNvSpPr/>
            <p:nvPr/>
          </p:nvSpPr>
          <p:spPr>
            <a:xfrm>
              <a:off x="7268975" y="2102400"/>
              <a:ext cx="34600" cy="203725"/>
            </a:xfrm>
            <a:custGeom>
              <a:avLst/>
              <a:gdLst/>
              <a:ahLst/>
              <a:cxnLst/>
              <a:rect l="l" t="t" r="r" b="b"/>
              <a:pathLst>
                <a:path w="1384" h="8149" extrusionOk="0">
                  <a:moveTo>
                    <a:pt x="1" y="1"/>
                  </a:moveTo>
                  <a:lnTo>
                    <a:pt x="1" y="8148"/>
                  </a:lnTo>
                  <a:lnTo>
                    <a:pt x="1383" y="8148"/>
                  </a:lnTo>
                  <a:lnTo>
                    <a:pt x="1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7267125" y="2100575"/>
              <a:ext cx="38275" cy="207400"/>
            </a:xfrm>
            <a:custGeom>
              <a:avLst/>
              <a:gdLst/>
              <a:ahLst/>
              <a:cxnLst/>
              <a:rect l="l" t="t" r="r" b="b"/>
              <a:pathLst>
                <a:path w="1531" h="8296" extrusionOk="0">
                  <a:moveTo>
                    <a:pt x="1383" y="148"/>
                  </a:moveTo>
                  <a:lnTo>
                    <a:pt x="1383" y="8148"/>
                  </a:lnTo>
                  <a:lnTo>
                    <a:pt x="148" y="8148"/>
                  </a:lnTo>
                  <a:lnTo>
                    <a:pt x="148" y="148"/>
                  </a:lnTo>
                  <a:close/>
                  <a:moveTo>
                    <a:pt x="38" y="0"/>
                  </a:moveTo>
                  <a:lnTo>
                    <a:pt x="19" y="19"/>
                  </a:lnTo>
                  <a:lnTo>
                    <a:pt x="1" y="55"/>
                  </a:lnTo>
                  <a:lnTo>
                    <a:pt x="1" y="74"/>
                  </a:lnTo>
                  <a:lnTo>
                    <a:pt x="1" y="8221"/>
                  </a:lnTo>
                  <a:lnTo>
                    <a:pt x="1" y="8258"/>
                  </a:lnTo>
                  <a:lnTo>
                    <a:pt x="19" y="8277"/>
                  </a:lnTo>
                  <a:lnTo>
                    <a:pt x="38" y="8295"/>
                  </a:lnTo>
                  <a:lnTo>
                    <a:pt x="1494" y="8295"/>
                  </a:lnTo>
                  <a:lnTo>
                    <a:pt x="1512" y="8277"/>
                  </a:lnTo>
                  <a:lnTo>
                    <a:pt x="1531" y="8240"/>
                  </a:lnTo>
                  <a:lnTo>
                    <a:pt x="1531" y="8221"/>
                  </a:lnTo>
                  <a:lnTo>
                    <a:pt x="1531" y="74"/>
                  </a:lnTo>
                  <a:lnTo>
                    <a:pt x="1531" y="55"/>
                  </a:lnTo>
                  <a:lnTo>
                    <a:pt x="1512" y="19"/>
                  </a:lnTo>
                  <a:lnTo>
                    <a:pt x="1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a:off x="7192025" y="2136050"/>
              <a:ext cx="34575" cy="170525"/>
            </a:xfrm>
            <a:custGeom>
              <a:avLst/>
              <a:gdLst/>
              <a:ahLst/>
              <a:cxnLst/>
              <a:rect l="l" t="t" r="r" b="b"/>
              <a:pathLst>
                <a:path w="1383" h="6821" extrusionOk="0">
                  <a:moveTo>
                    <a:pt x="0" y="0"/>
                  </a:moveTo>
                  <a:lnTo>
                    <a:pt x="0" y="6821"/>
                  </a:lnTo>
                  <a:lnTo>
                    <a:pt x="1383" y="6802"/>
                  </a:lnTo>
                  <a:lnTo>
                    <a:pt x="1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a:off x="7190175" y="2134200"/>
              <a:ext cx="38275" cy="174225"/>
            </a:xfrm>
            <a:custGeom>
              <a:avLst/>
              <a:gdLst/>
              <a:ahLst/>
              <a:cxnLst/>
              <a:rect l="l" t="t" r="r" b="b"/>
              <a:pathLst>
                <a:path w="1531" h="6969" extrusionOk="0">
                  <a:moveTo>
                    <a:pt x="1383" y="148"/>
                  </a:moveTo>
                  <a:lnTo>
                    <a:pt x="1383" y="6803"/>
                  </a:lnTo>
                  <a:lnTo>
                    <a:pt x="148" y="6821"/>
                  </a:lnTo>
                  <a:lnTo>
                    <a:pt x="148" y="148"/>
                  </a:lnTo>
                  <a:close/>
                  <a:moveTo>
                    <a:pt x="37" y="1"/>
                  </a:moveTo>
                  <a:lnTo>
                    <a:pt x="19" y="19"/>
                  </a:lnTo>
                  <a:lnTo>
                    <a:pt x="1" y="38"/>
                  </a:lnTo>
                  <a:lnTo>
                    <a:pt x="1" y="74"/>
                  </a:lnTo>
                  <a:lnTo>
                    <a:pt x="1" y="6895"/>
                  </a:lnTo>
                  <a:lnTo>
                    <a:pt x="1" y="6913"/>
                  </a:lnTo>
                  <a:lnTo>
                    <a:pt x="19" y="6950"/>
                  </a:lnTo>
                  <a:lnTo>
                    <a:pt x="37" y="6950"/>
                  </a:lnTo>
                  <a:lnTo>
                    <a:pt x="74" y="6969"/>
                  </a:lnTo>
                  <a:lnTo>
                    <a:pt x="1457" y="6950"/>
                  </a:lnTo>
                  <a:lnTo>
                    <a:pt x="1475" y="6950"/>
                  </a:lnTo>
                  <a:lnTo>
                    <a:pt x="1494" y="6932"/>
                  </a:lnTo>
                  <a:lnTo>
                    <a:pt x="1512" y="6913"/>
                  </a:lnTo>
                  <a:lnTo>
                    <a:pt x="1530" y="6876"/>
                  </a:lnTo>
                  <a:lnTo>
                    <a:pt x="1530" y="74"/>
                  </a:lnTo>
                  <a:lnTo>
                    <a:pt x="1512" y="38"/>
                  </a:lnTo>
                  <a:lnTo>
                    <a:pt x="1494" y="19"/>
                  </a:lnTo>
                  <a:lnTo>
                    <a:pt x="14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a:off x="7114600" y="2154950"/>
              <a:ext cx="34575" cy="151625"/>
            </a:xfrm>
            <a:custGeom>
              <a:avLst/>
              <a:gdLst/>
              <a:ahLst/>
              <a:cxnLst/>
              <a:rect l="l" t="t" r="r" b="b"/>
              <a:pathLst>
                <a:path w="1383" h="6065" extrusionOk="0">
                  <a:moveTo>
                    <a:pt x="0" y="0"/>
                  </a:moveTo>
                  <a:lnTo>
                    <a:pt x="0" y="6065"/>
                  </a:lnTo>
                  <a:lnTo>
                    <a:pt x="1383" y="6065"/>
                  </a:lnTo>
                  <a:lnTo>
                    <a:pt x="1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7112750" y="2153100"/>
              <a:ext cx="38275" cy="155325"/>
            </a:xfrm>
            <a:custGeom>
              <a:avLst/>
              <a:gdLst/>
              <a:ahLst/>
              <a:cxnLst/>
              <a:rect l="l" t="t" r="r" b="b"/>
              <a:pathLst>
                <a:path w="1531" h="6213" extrusionOk="0">
                  <a:moveTo>
                    <a:pt x="1383" y="148"/>
                  </a:moveTo>
                  <a:lnTo>
                    <a:pt x="1383" y="6065"/>
                  </a:lnTo>
                  <a:lnTo>
                    <a:pt x="148" y="6065"/>
                  </a:lnTo>
                  <a:lnTo>
                    <a:pt x="148" y="148"/>
                  </a:lnTo>
                  <a:close/>
                  <a:moveTo>
                    <a:pt x="1" y="0"/>
                  </a:moveTo>
                  <a:lnTo>
                    <a:pt x="1" y="6213"/>
                  </a:lnTo>
                  <a:lnTo>
                    <a:pt x="1531" y="6213"/>
                  </a:lnTo>
                  <a:lnTo>
                    <a:pt x="1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7042250" y="2228675"/>
              <a:ext cx="35500" cy="78375"/>
            </a:xfrm>
            <a:custGeom>
              <a:avLst/>
              <a:gdLst/>
              <a:ahLst/>
              <a:cxnLst/>
              <a:rect l="l" t="t" r="r" b="b"/>
              <a:pathLst>
                <a:path w="1420" h="3135" extrusionOk="0">
                  <a:moveTo>
                    <a:pt x="0" y="1"/>
                  </a:moveTo>
                  <a:lnTo>
                    <a:pt x="0" y="3134"/>
                  </a:lnTo>
                  <a:lnTo>
                    <a:pt x="1420" y="3134"/>
                  </a:lnTo>
                  <a:lnTo>
                    <a:pt x="1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7040400" y="2226825"/>
              <a:ext cx="39200" cy="82050"/>
            </a:xfrm>
            <a:custGeom>
              <a:avLst/>
              <a:gdLst/>
              <a:ahLst/>
              <a:cxnLst/>
              <a:rect l="l" t="t" r="r" b="b"/>
              <a:pathLst>
                <a:path w="1568" h="3282" extrusionOk="0">
                  <a:moveTo>
                    <a:pt x="1420" y="148"/>
                  </a:moveTo>
                  <a:lnTo>
                    <a:pt x="1420" y="3134"/>
                  </a:lnTo>
                  <a:lnTo>
                    <a:pt x="148" y="3134"/>
                  </a:lnTo>
                  <a:lnTo>
                    <a:pt x="148" y="148"/>
                  </a:lnTo>
                  <a:close/>
                  <a:moveTo>
                    <a:pt x="1" y="1"/>
                  </a:moveTo>
                  <a:lnTo>
                    <a:pt x="1" y="3282"/>
                  </a:lnTo>
                  <a:lnTo>
                    <a:pt x="1568" y="3282"/>
                  </a:lnTo>
                  <a:lnTo>
                    <a:pt x="15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7009075" y="2305175"/>
              <a:ext cx="323525" cy="3700"/>
            </a:xfrm>
            <a:custGeom>
              <a:avLst/>
              <a:gdLst/>
              <a:ahLst/>
              <a:cxnLst/>
              <a:rect l="l" t="t" r="r" b="b"/>
              <a:pathLst>
                <a:path w="12941" h="148" extrusionOk="0">
                  <a:moveTo>
                    <a:pt x="12940" y="0"/>
                  </a:moveTo>
                  <a:lnTo>
                    <a:pt x="0" y="37"/>
                  </a:lnTo>
                  <a:lnTo>
                    <a:pt x="0" y="148"/>
                  </a:lnTo>
                  <a:lnTo>
                    <a:pt x="12940" y="93"/>
                  </a:lnTo>
                  <a:lnTo>
                    <a:pt x="129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7037175" y="2307950"/>
              <a:ext cx="298650" cy="335050"/>
            </a:xfrm>
            <a:custGeom>
              <a:avLst/>
              <a:gdLst/>
              <a:ahLst/>
              <a:cxnLst/>
              <a:rect l="l" t="t" r="r" b="b"/>
              <a:pathLst>
                <a:path w="11946" h="13402" extrusionOk="0">
                  <a:moveTo>
                    <a:pt x="10379" y="0"/>
                  </a:moveTo>
                  <a:lnTo>
                    <a:pt x="4369" y="4479"/>
                  </a:lnTo>
                  <a:lnTo>
                    <a:pt x="1" y="8682"/>
                  </a:lnTo>
                  <a:lnTo>
                    <a:pt x="4443" y="13401"/>
                  </a:lnTo>
                  <a:lnTo>
                    <a:pt x="8886" y="9032"/>
                  </a:lnTo>
                  <a:lnTo>
                    <a:pt x="11945" y="12074"/>
                  </a:lnTo>
                  <a:lnTo>
                    <a:pt x="11909" y="1125"/>
                  </a:lnTo>
                  <a:lnTo>
                    <a:pt x="103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6999400" y="2307950"/>
              <a:ext cx="297250" cy="300025"/>
            </a:xfrm>
            <a:custGeom>
              <a:avLst/>
              <a:gdLst/>
              <a:ahLst/>
              <a:cxnLst/>
              <a:rect l="l" t="t" r="r" b="b"/>
              <a:pathLst>
                <a:path w="11890" h="12001" extrusionOk="0">
                  <a:moveTo>
                    <a:pt x="885" y="0"/>
                  </a:moveTo>
                  <a:lnTo>
                    <a:pt x="4369" y="3355"/>
                  </a:lnTo>
                  <a:lnTo>
                    <a:pt x="0" y="7558"/>
                  </a:lnTo>
                  <a:lnTo>
                    <a:pt x="4627" y="12000"/>
                  </a:lnTo>
                  <a:lnTo>
                    <a:pt x="8848" y="7668"/>
                  </a:lnTo>
                  <a:lnTo>
                    <a:pt x="11890" y="10599"/>
                  </a:lnTo>
                  <a:lnTo>
                    <a:pt x="118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6995700" y="2305625"/>
              <a:ext cx="303725" cy="306025"/>
            </a:xfrm>
            <a:custGeom>
              <a:avLst/>
              <a:gdLst/>
              <a:ahLst/>
              <a:cxnLst/>
              <a:rect l="l" t="t" r="r" b="b"/>
              <a:pathLst>
                <a:path w="12149" h="12241" extrusionOk="0">
                  <a:moveTo>
                    <a:pt x="11945" y="185"/>
                  </a:moveTo>
                  <a:lnTo>
                    <a:pt x="11945" y="10453"/>
                  </a:lnTo>
                  <a:lnTo>
                    <a:pt x="8978" y="7614"/>
                  </a:lnTo>
                  <a:lnTo>
                    <a:pt x="4775" y="11964"/>
                  </a:lnTo>
                  <a:lnTo>
                    <a:pt x="277" y="7651"/>
                  </a:lnTo>
                  <a:lnTo>
                    <a:pt x="4646" y="3448"/>
                  </a:lnTo>
                  <a:lnTo>
                    <a:pt x="1273" y="185"/>
                  </a:lnTo>
                  <a:close/>
                  <a:moveTo>
                    <a:pt x="775" y="1"/>
                  </a:moveTo>
                  <a:lnTo>
                    <a:pt x="4369" y="3448"/>
                  </a:lnTo>
                  <a:lnTo>
                    <a:pt x="1" y="7651"/>
                  </a:lnTo>
                  <a:lnTo>
                    <a:pt x="4775" y="12241"/>
                  </a:lnTo>
                  <a:lnTo>
                    <a:pt x="8996" y="7890"/>
                  </a:lnTo>
                  <a:lnTo>
                    <a:pt x="12148" y="10932"/>
                  </a:lnTo>
                  <a:lnTo>
                    <a:pt x="121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1"/>
          <p:cNvSpPr/>
          <p:nvPr/>
        </p:nvSpPr>
        <p:spPr>
          <a:xfrm>
            <a:off x="497533" y="1973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6136900" y="4437100"/>
            <a:ext cx="292500" cy="29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8581013" y="3122450"/>
            <a:ext cx="292500" cy="2925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a:off x="6655325" y="4841350"/>
            <a:ext cx="202500" cy="20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a:off x="7755300" y="4295675"/>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8935175" y="3752075"/>
            <a:ext cx="94500" cy="94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31"/>
          <p:cNvGrpSpPr/>
          <p:nvPr/>
        </p:nvGrpSpPr>
        <p:grpSpPr>
          <a:xfrm>
            <a:off x="958850" y="4456025"/>
            <a:ext cx="850200" cy="719400"/>
            <a:chOff x="825500" y="5103550"/>
            <a:chExt cx="850200" cy="719400"/>
          </a:xfrm>
        </p:grpSpPr>
        <p:cxnSp>
          <p:nvCxnSpPr>
            <p:cNvPr id="1099" name="Google Shape;1099;p31"/>
            <p:cNvCxnSpPr/>
            <p:nvPr/>
          </p:nvCxnSpPr>
          <p:spPr>
            <a:xfrm rot="10800000" flipH="1">
              <a:off x="825500" y="5103550"/>
              <a:ext cx="850200" cy="490800"/>
            </a:xfrm>
            <a:prstGeom prst="straightConnector1">
              <a:avLst/>
            </a:prstGeom>
            <a:noFill/>
            <a:ln w="28575" cap="flat" cmpd="sng">
              <a:solidFill>
                <a:schemeClr val="dk1"/>
              </a:solidFill>
              <a:prstDash val="solid"/>
              <a:round/>
              <a:headEnd type="none" w="med" len="med"/>
              <a:tailEnd type="none" w="med" len="med"/>
            </a:ln>
          </p:spPr>
        </p:cxnSp>
        <p:cxnSp>
          <p:nvCxnSpPr>
            <p:cNvPr id="1100" name="Google Shape;1100;p31"/>
            <p:cNvCxnSpPr/>
            <p:nvPr/>
          </p:nvCxnSpPr>
          <p:spPr>
            <a:xfrm rot="10800000" flipH="1">
              <a:off x="825500" y="5459050"/>
              <a:ext cx="630000" cy="363900"/>
            </a:xfrm>
            <a:prstGeom prst="straightConnector1">
              <a:avLst/>
            </a:prstGeom>
            <a:noFill/>
            <a:ln w="28575" cap="flat" cmpd="sng">
              <a:solidFill>
                <a:schemeClr val="dk1"/>
              </a:solidFill>
              <a:prstDash val="solid"/>
              <a:round/>
              <a:headEnd type="none" w="med" len="med"/>
              <a:tailEnd type="none" w="med" len="med"/>
            </a:ln>
          </p:spPr>
        </p:cxnSp>
      </p:grpSp>
      <p:grpSp>
        <p:nvGrpSpPr>
          <p:cNvPr id="1101" name="Google Shape;1101;p31"/>
          <p:cNvGrpSpPr/>
          <p:nvPr/>
        </p:nvGrpSpPr>
        <p:grpSpPr>
          <a:xfrm>
            <a:off x="169768" y="3852304"/>
            <a:ext cx="484802" cy="433159"/>
            <a:chOff x="3511425" y="389200"/>
            <a:chExt cx="643570" cy="575016"/>
          </a:xfrm>
        </p:grpSpPr>
        <p:sp>
          <p:nvSpPr>
            <p:cNvPr id="1102" name="Google Shape;1102;p31"/>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1"/>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1"/>
          <p:cNvSpPr/>
          <p:nvPr/>
        </p:nvSpPr>
        <p:spPr>
          <a:xfrm rot="10800000">
            <a:off x="7653244" y="-9556"/>
            <a:ext cx="1497357" cy="1438305"/>
          </a:xfrm>
          <a:custGeom>
            <a:avLst/>
            <a:gdLst/>
            <a:ahLst/>
            <a:cxnLst/>
            <a:rect l="l" t="t" r="r" b="b"/>
            <a:pathLst>
              <a:path w="32862" h="31566" extrusionOk="0">
                <a:moveTo>
                  <a:pt x="5659" y="0"/>
                </a:moveTo>
                <a:lnTo>
                  <a:pt x="5182" y="23"/>
                </a:lnTo>
                <a:lnTo>
                  <a:pt x="4705" y="68"/>
                </a:lnTo>
                <a:lnTo>
                  <a:pt x="4250" y="159"/>
                </a:lnTo>
                <a:lnTo>
                  <a:pt x="3796" y="273"/>
                </a:lnTo>
                <a:lnTo>
                  <a:pt x="3364" y="432"/>
                </a:lnTo>
                <a:lnTo>
                  <a:pt x="2932" y="591"/>
                </a:lnTo>
                <a:lnTo>
                  <a:pt x="2546" y="773"/>
                </a:lnTo>
                <a:lnTo>
                  <a:pt x="2159" y="1000"/>
                </a:lnTo>
                <a:lnTo>
                  <a:pt x="1796" y="1227"/>
                </a:lnTo>
                <a:lnTo>
                  <a:pt x="1432" y="1500"/>
                </a:lnTo>
                <a:lnTo>
                  <a:pt x="1091" y="1818"/>
                </a:lnTo>
                <a:lnTo>
                  <a:pt x="773" y="2136"/>
                </a:lnTo>
                <a:lnTo>
                  <a:pt x="478" y="2477"/>
                </a:lnTo>
                <a:lnTo>
                  <a:pt x="228" y="2841"/>
                </a:lnTo>
                <a:lnTo>
                  <a:pt x="1" y="3227"/>
                </a:lnTo>
                <a:lnTo>
                  <a:pt x="1" y="31566"/>
                </a:lnTo>
                <a:lnTo>
                  <a:pt x="32839" y="31566"/>
                </a:lnTo>
                <a:lnTo>
                  <a:pt x="32861" y="31384"/>
                </a:lnTo>
                <a:lnTo>
                  <a:pt x="32861" y="31179"/>
                </a:lnTo>
                <a:lnTo>
                  <a:pt x="32861" y="30929"/>
                </a:lnTo>
                <a:lnTo>
                  <a:pt x="32816" y="30589"/>
                </a:lnTo>
                <a:lnTo>
                  <a:pt x="32748" y="30225"/>
                </a:lnTo>
                <a:lnTo>
                  <a:pt x="32657" y="29816"/>
                </a:lnTo>
                <a:lnTo>
                  <a:pt x="32498" y="29407"/>
                </a:lnTo>
                <a:lnTo>
                  <a:pt x="32270" y="28952"/>
                </a:lnTo>
                <a:lnTo>
                  <a:pt x="32157" y="28725"/>
                </a:lnTo>
                <a:lnTo>
                  <a:pt x="31998" y="28498"/>
                </a:lnTo>
                <a:lnTo>
                  <a:pt x="31839" y="28293"/>
                </a:lnTo>
                <a:lnTo>
                  <a:pt x="31634" y="28066"/>
                </a:lnTo>
                <a:lnTo>
                  <a:pt x="31430" y="27839"/>
                </a:lnTo>
                <a:lnTo>
                  <a:pt x="31202" y="27634"/>
                </a:lnTo>
                <a:lnTo>
                  <a:pt x="30952" y="27430"/>
                </a:lnTo>
                <a:lnTo>
                  <a:pt x="30657" y="27225"/>
                </a:lnTo>
                <a:lnTo>
                  <a:pt x="30361" y="27043"/>
                </a:lnTo>
                <a:lnTo>
                  <a:pt x="30021" y="26862"/>
                </a:lnTo>
                <a:lnTo>
                  <a:pt x="29680" y="26680"/>
                </a:lnTo>
                <a:lnTo>
                  <a:pt x="29271" y="26521"/>
                </a:lnTo>
                <a:lnTo>
                  <a:pt x="28862" y="26384"/>
                </a:lnTo>
                <a:lnTo>
                  <a:pt x="28407" y="26248"/>
                </a:lnTo>
                <a:lnTo>
                  <a:pt x="28089" y="26157"/>
                </a:lnTo>
                <a:lnTo>
                  <a:pt x="27816" y="26044"/>
                </a:lnTo>
                <a:lnTo>
                  <a:pt x="27566" y="25930"/>
                </a:lnTo>
                <a:lnTo>
                  <a:pt x="27316" y="25794"/>
                </a:lnTo>
                <a:lnTo>
                  <a:pt x="27112" y="25634"/>
                </a:lnTo>
                <a:lnTo>
                  <a:pt x="26930" y="25475"/>
                </a:lnTo>
                <a:lnTo>
                  <a:pt x="26771" y="25294"/>
                </a:lnTo>
                <a:lnTo>
                  <a:pt x="26635" y="25089"/>
                </a:lnTo>
                <a:lnTo>
                  <a:pt x="26498" y="24907"/>
                </a:lnTo>
                <a:lnTo>
                  <a:pt x="26385" y="24680"/>
                </a:lnTo>
                <a:lnTo>
                  <a:pt x="26294" y="24475"/>
                </a:lnTo>
                <a:lnTo>
                  <a:pt x="26225" y="24248"/>
                </a:lnTo>
                <a:lnTo>
                  <a:pt x="26157" y="23998"/>
                </a:lnTo>
                <a:lnTo>
                  <a:pt x="26112" y="23748"/>
                </a:lnTo>
                <a:lnTo>
                  <a:pt x="26044" y="23248"/>
                </a:lnTo>
                <a:lnTo>
                  <a:pt x="25998" y="22726"/>
                </a:lnTo>
                <a:lnTo>
                  <a:pt x="25976" y="22180"/>
                </a:lnTo>
                <a:lnTo>
                  <a:pt x="25953" y="21089"/>
                </a:lnTo>
                <a:lnTo>
                  <a:pt x="25930" y="20544"/>
                </a:lnTo>
                <a:lnTo>
                  <a:pt x="25885" y="19999"/>
                </a:lnTo>
                <a:lnTo>
                  <a:pt x="25794" y="19476"/>
                </a:lnTo>
                <a:lnTo>
                  <a:pt x="25748" y="19226"/>
                </a:lnTo>
                <a:lnTo>
                  <a:pt x="25657" y="18976"/>
                </a:lnTo>
                <a:lnTo>
                  <a:pt x="25544" y="18612"/>
                </a:lnTo>
                <a:lnTo>
                  <a:pt x="25385" y="18249"/>
                </a:lnTo>
                <a:lnTo>
                  <a:pt x="25226" y="17908"/>
                </a:lnTo>
                <a:lnTo>
                  <a:pt x="25044" y="17590"/>
                </a:lnTo>
                <a:lnTo>
                  <a:pt x="24862" y="17272"/>
                </a:lnTo>
                <a:lnTo>
                  <a:pt x="24635" y="16953"/>
                </a:lnTo>
                <a:lnTo>
                  <a:pt x="24407" y="16681"/>
                </a:lnTo>
                <a:lnTo>
                  <a:pt x="24180" y="16408"/>
                </a:lnTo>
                <a:lnTo>
                  <a:pt x="23930" y="16135"/>
                </a:lnTo>
                <a:lnTo>
                  <a:pt x="23658" y="15885"/>
                </a:lnTo>
                <a:lnTo>
                  <a:pt x="23385" y="15658"/>
                </a:lnTo>
                <a:lnTo>
                  <a:pt x="23089" y="15454"/>
                </a:lnTo>
                <a:lnTo>
                  <a:pt x="22794" y="15249"/>
                </a:lnTo>
                <a:lnTo>
                  <a:pt x="22476" y="15067"/>
                </a:lnTo>
                <a:lnTo>
                  <a:pt x="22158" y="14885"/>
                </a:lnTo>
                <a:lnTo>
                  <a:pt x="21840" y="14749"/>
                </a:lnTo>
                <a:lnTo>
                  <a:pt x="21521" y="14613"/>
                </a:lnTo>
                <a:lnTo>
                  <a:pt x="21180" y="14499"/>
                </a:lnTo>
                <a:lnTo>
                  <a:pt x="20817" y="14385"/>
                </a:lnTo>
                <a:lnTo>
                  <a:pt x="20476" y="14295"/>
                </a:lnTo>
                <a:lnTo>
                  <a:pt x="20135" y="14249"/>
                </a:lnTo>
                <a:lnTo>
                  <a:pt x="19772" y="14204"/>
                </a:lnTo>
                <a:lnTo>
                  <a:pt x="19408" y="14158"/>
                </a:lnTo>
                <a:lnTo>
                  <a:pt x="18681" y="14158"/>
                </a:lnTo>
                <a:lnTo>
                  <a:pt x="18317" y="14204"/>
                </a:lnTo>
                <a:lnTo>
                  <a:pt x="17954" y="14249"/>
                </a:lnTo>
                <a:lnTo>
                  <a:pt x="17590" y="14317"/>
                </a:lnTo>
                <a:lnTo>
                  <a:pt x="17226" y="14408"/>
                </a:lnTo>
                <a:lnTo>
                  <a:pt x="16863" y="14522"/>
                </a:lnTo>
                <a:lnTo>
                  <a:pt x="16499" y="14635"/>
                </a:lnTo>
                <a:lnTo>
                  <a:pt x="16158" y="14794"/>
                </a:lnTo>
                <a:lnTo>
                  <a:pt x="15454" y="15135"/>
                </a:lnTo>
                <a:lnTo>
                  <a:pt x="14681" y="15567"/>
                </a:lnTo>
                <a:lnTo>
                  <a:pt x="13840" y="15999"/>
                </a:lnTo>
                <a:lnTo>
                  <a:pt x="13408" y="16203"/>
                </a:lnTo>
                <a:lnTo>
                  <a:pt x="12977" y="16385"/>
                </a:lnTo>
                <a:lnTo>
                  <a:pt x="12545" y="16544"/>
                </a:lnTo>
                <a:lnTo>
                  <a:pt x="12113" y="16681"/>
                </a:lnTo>
                <a:lnTo>
                  <a:pt x="11681" y="16772"/>
                </a:lnTo>
                <a:lnTo>
                  <a:pt x="11250" y="16817"/>
                </a:lnTo>
                <a:lnTo>
                  <a:pt x="11022" y="16840"/>
                </a:lnTo>
                <a:lnTo>
                  <a:pt x="10818" y="16817"/>
                </a:lnTo>
                <a:lnTo>
                  <a:pt x="10613" y="16794"/>
                </a:lnTo>
                <a:lnTo>
                  <a:pt x="10409" y="16772"/>
                </a:lnTo>
                <a:lnTo>
                  <a:pt x="10227" y="16703"/>
                </a:lnTo>
                <a:lnTo>
                  <a:pt x="10022" y="16635"/>
                </a:lnTo>
                <a:lnTo>
                  <a:pt x="9841" y="16544"/>
                </a:lnTo>
                <a:lnTo>
                  <a:pt x="9659" y="16453"/>
                </a:lnTo>
                <a:lnTo>
                  <a:pt x="9454" y="16294"/>
                </a:lnTo>
                <a:lnTo>
                  <a:pt x="9272" y="16135"/>
                </a:lnTo>
                <a:lnTo>
                  <a:pt x="9091" y="15953"/>
                </a:lnTo>
                <a:lnTo>
                  <a:pt x="8954" y="15772"/>
                </a:lnTo>
                <a:lnTo>
                  <a:pt x="8841" y="15567"/>
                </a:lnTo>
                <a:lnTo>
                  <a:pt x="8727" y="15363"/>
                </a:lnTo>
                <a:lnTo>
                  <a:pt x="8636" y="15135"/>
                </a:lnTo>
                <a:lnTo>
                  <a:pt x="8568" y="14908"/>
                </a:lnTo>
                <a:lnTo>
                  <a:pt x="8523" y="14681"/>
                </a:lnTo>
                <a:lnTo>
                  <a:pt x="8477" y="14431"/>
                </a:lnTo>
                <a:lnTo>
                  <a:pt x="8454" y="13908"/>
                </a:lnTo>
                <a:lnTo>
                  <a:pt x="8454" y="13386"/>
                </a:lnTo>
                <a:lnTo>
                  <a:pt x="8500" y="12840"/>
                </a:lnTo>
                <a:lnTo>
                  <a:pt x="8591" y="12295"/>
                </a:lnTo>
                <a:lnTo>
                  <a:pt x="8704" y="11727"/>
                </a:lnTo>
                <a:lnTo>
                  <a:pt x="8818" y="11181"/>
                </a:lnTo>
                <a:lnTo>
                  <a:pt x="8954" y="10658"/>
                </a:lnTo>
                <a:lnTo>
                  <a:pt x="9204" y="9659"/>
                </a:lnTo>
                <a:lnTo>
                  <a:pt x="9318" y="9204"/>
                </a:lnTo>
                <a:lnTo>
                  <a:pt x="9409" y="8795"/>
                </a:lnTo>
                <a:lnTo>
                  <a:pt x="9568" y="7931"/>
                </a:lnTo>
                <a:lnTo>
                  <a:pt x="9704" y="7045"/>
                </a:lnTo>
                <a:lnTo>
                  <a:pt x="9818" y="6159"/>
                </a:lnTo>
                <a:lnTo>
                  <a:pt x="9841" y="5704"/>
                </a:lnTo>
                <a:lnTo>
                  <a:pt x="9863" y="5273"/>
                </a:lnTo>
                <a:lnTo>
                  <a:pt x="9863" y="4818"/>
                </a:lnTo>
                <a:lnTo>
                  <a:pt x="9841" y="4364"/>
                </a:lnTo>
                <a:lnTo>
                  <a:pt x="9795" y="3932"/>
                </a:lnTo>
                <a:lnTo>
                  <a:pt x="9727" y="3500"/>
                </a:lnTo>
                <a:lnTo>
                  <a:pt x="9636" y="3068"/>
                </a:lnTo>
                <a:lnTo>
                  <a:pt x="9500" y="2636"/>
                </a:lnTo>
                <a:lnTo>
                  <a:pt x="9341" y="2227"/>
                </a:lnTo>
                <a:lnTo>
                  <a:pt x="9159" y="1818"/>
                </a:lnTo>
                <a:lnTo>
                  <a:pt x="9023" y="1591"/>
                </a:lnTo>
                <a:lnTo>
                  <a:pt x="8886" y="1387"/>
                </a:lnTo>
                <a:lnTo>
                  <a:pt x="8750" y="1205"/>
                </a:lnTo>
                <a:lnTo>
                  <a:pt x="8591" y="1046"/>
                </a:lnTo>
                <a:lnTo>
                  <a:pt x="8432" y="887"/>
                </a:lnTo>
                <a:lnTo>
                  <a:pt x="8250" y="728"/>
                </a:lnTo>
                <a:lnTo>
                  <a:pt x="8068" y="614"/>
                </a:lnTo>
                <a:lnTo>
                  <a:pt x="7886" y="500"/>
                </a:lnTo>
                <a:lnTo>
                  <a:pt x="7682" y="387"/>
                </a:lnTo>
                <a:lnTo>
                  <a:pt x="7477" y="296"/>
                </a:lnTo>
                <a:lnTo>
                  <a:pt x="7045" y="159"/>
                </a:lnTo>
                <a:lnTo>
                  <a:pt x="6591" y="68"/>
                </a:lnTo>
                <a:lnTo>
                  <a:pt x="6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7374300" y="4676675"/>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8603308" y="119203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7071333" y="1973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2069583" y="14021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266700" y="510330"/>
            <a:ext cx="4362450" cy="1109725"/>
          </a:xfrm>
          <a:custGeom>
            <a:avLst/>
            <a:gdLst/>
            <a:ahLst/>
            <a:cxnLst/>
            <a:rect l="l" t="t" r="r" b="b"/>
            <a:pathLst>
              <a:path w="174498" h="44389" extrusionOk="0">
                <a:moveTo>
                  <a:pt x="174498" y="923"/>
                </a:moveTo>
                <a:cubicBezTo>
                  <a:pt x="166247" y="2423"/>
                  <a:pt x="157713" y="-482"/>
                  <a:pt x="149352" y="161"/>
                </a:cubicBezTo>
                <a:cubicBezTo>
                  <a:pt x="140115" y="872"/>
                  <a:pt x="133615" y="10170"/>
                  <a:pt x="124968" y="13496"/>
                </a:cubicBezTo>
                <a:cubicBezTo>
                  <a:pt x="117621" y="16322"/>
                  <a:pt x="108768" y="14167"/>
                  <a:pt x="101727" y="17687"/>
                </a:cubicBezTo>
                <a:cubicBezTo>
                  <a:pt x="98041" y="19530"/>
                  <a:pt x="94014" y="21327"/>
                  <a:pt x="91440" y="24545"/>
                </a:cubicBezTo>
                <a:cubicBezTo>
                  <a:pt x="90054" y="26277"/>
                  <a:pt x="90341" y="29073"/>
                  <a:pt x="88773" y="30641"/>
                </a:cubicBezTo>
                <a:cubicBezTo>
                  <a:pt x="82062" y="37352"/>
                  <a:pt x="70425" y="36036"/>
                  <a:pt x="60960" y="36737"/>
                </a:cubicBezTo>
                <a:cubicBezTo>
                  <a:pt x="40692" y="38238"/>
                  <a:pt x="9089" y="53772"/>
                  <a:pt x="0" y="35594"/>
                </a:cubicBezTo>
              </a:path>
            </a:pathLst>
          </a:custGeom>
          <a:noFill/>
          <a:ln w="9525" cap="flat" cmpd="sng">
            <a:solidFill>
              <a:schemeClr val="accent2"/>
            </a:solidFill>
            <a:prstDash val="dash"/>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1112"/>
        <p:cNvGrpSpPr/>
        <p:nvPr/>
      </p:nvGrpSpPr>
      <p:grpSpPr>
        <a:xfrm>
          <a:off x="0" y="0"/>
          <a:ext cx="0" cy="0"/>
          <a:chOff x="0" y="0"/>
          <a:chExt cx="0" cy="0"/>
        </a:xfrm>
      </p:grpSpPr>
      <p:pic>
        <p:nvPicPr>
          <p:cNvPr id="1113" name="Google Shape;1113;p32"/>
          <p:cNvPicPr preferRelativeResize="0"/>
          <p:nvPr/>
        </p:nvPicPr>
        <p:blipFill>
          <a:blip r:embed="rId2">
            <a:alphaModFix amt="47000"/>
          </a:blip>
          <a:stretch>
            <a:fillRect/>
          </a:stretch>
        </p:blipFill>
        <p:spPr>
          <a:xfrm>
            <a:off x="0" y="0"/>
            <a:ext cx="9144000" cy="5143500"/>
          </a:xfrm>
          <a:prstGeom prst="rect">
            <a:avLst/>
          </a:prstGeom>
          <a:noFill/>
          <a:ln>
            <a:noFill/>
          </a:ln>
        </p:spPr>
      </p:pic>
      <p:grpSp>
        <p:nvGrpSpPr>
          <p:cNvPr id="1114" name="Google Shape;1114;p32"/>
          <p:cNvGrpSpPr/>
          <p:nvPr/>
        </p:nvGrpSpPr>
        <p:grpSpPr>
          <a:xfrm>
            <a:off x="143401" y="4178421"/>
            <a:ext cx="1380589" cy="888886"/>
            <a:chOff x="-1837863" y="2976525"/>
            <a:chExt cx="2203302" cy="1418585"/>
          </a:xfrm>
        </p:grpSpPr>
        <p:sp>
          <p:nvSpPr>
            <p:cNvPr id="1115" name="Google Shape;1115;p32"/>
            <p:cNvSpPr/>
            <p:nvPr/>
          </p:nvSpPr>
          <p:spPr>
            <a:xfrm>
              <a:off x="-67866" y="2988954"/>
              <a:ext cx="235636" cy="1387428"/>
            </a:xfrm>
            <a:custGeom>
              <a:avLst/>
              <a:gdLst/>
              <a:ahLst/>
              <a:cxnLst/>
              <a:rect l="l" t="t" r="r" b="b"/>
              <a:pathLst>
                <a:path w="1384" h="8149" extrusionOk="0">
                  <a:moveTo>
                    <a:pt x="1" y="1"/>
                  </a:moveTo>
                  <a:lnTo>
                    <a:pt x="1" y="8148"/>
                  </a:lnTo>
                  <a:lnTo>
                    <a:pt x="1383" y="8148"/>
                  </a:lnTo>
                  <a:lnTo>
                    <a:pt x="1383" y="1"/>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80466" y="2976525"/>
              <a:ext cx="260664" cy="1412456"/>
            </a:xfrm>
            <a:custGeom>
              <a:avLst/>
              <a:gdLst/>
              <a:ahLst/>
              <a:cxnLst/>
              <a:rect l="l" t="t" r="r" b="b"/>
              <a:pathLst>
                <a:path w="1531" h="8296" extrusionOk="0">
                  <a:moveTo>
                    <a:pt x="1383" y="148"/>
                  </a:moveTo>
                  <a:lnTo>
                    <a:pt x="1383" y="8148"/>
                  </a:lnTo>
                  <a:lnTo>
                    <a:pt x="148" y="8148"/>
                  </a:lnTo>
                  <a:lnTo>
                    <a:pt x="148" y="148"/>
                  </a:lnTo>
                  <a:close/>
                  <a:moveTo>
                    <a:pt x="38" y="0"/>
                  </a:moveTo>
                  <a:lnTo>
                    <a:pt x="19" y="19"/>
                  </a:lnTo>
                  <a:lnTo>
                    <a:pt x="1" y="55"/>
                  </a:lnTo>
                  <a:lnTo>
                    <a:pt x="1" y="74"/>
                  </a:lnTo>
                  <a:lnTo>
                    <a:pt x="1" y="8221"/>
                  </a:lnTo>
                  <a:lnTo>
                    <a:pt x="1" y="8258"/>
                  </a:lnTo>
                  <a:lnTo>
                    <a:pt x="19" y="8277"/>
                  </a:lnTo>
                  <a:lnTo>
                    <a:pt x="38" y="8295"/>
                  </a:lnTo>
                  <a:lnTo>
                    <a:pt x="1494" y="8295"/>
                  </a:lnTo>
                  <a:lnTo>
                    <a:pt x="1512" y="8277"/>
                  </a:lnTo>
                  <a:lnTo>
                    <a:pt x="1531" y="8240"/>
                  </a:lnTo>
                  <a:lnTo>
                    <a:pt x="1531" y="8221"/>
                  </a:lnTo>
                  <a:lnTo>
                    <a:pt x="1531" y="74"/>
                  </a:lnTo>
                  <a:lnTo>
                    <a:pt x="1531" y="55"/>
                  </a:lnTo>
                  <a:lnTo>
                    <a:pt x="1512" y="19"/>
                  </a:lnTo>
                  <a:lnTo>
                    <a:pt x="1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591919" y="3218121"/>
              <a:ext cx="235466" cy="1161326"/>
            </a:xfrm>
            <a:custGeom>
              <a:avLst/>
              <a:gdLst/>
              <a:ahLst/>
              <a:cxnLst/>
              <a:rect l="l" t="t" r="r" b="b"/>
              <a:pathLst>
                <a:path w="1383" h="6821" extrusionOk="0">
                  <a:moveTo>
                    <a:pt x="0" y="0"/>
                  </a:moveTo>
                  <a:lnTo>
                    <a:pt x="0" y="6821"/>
                  </a:lnTo>
                  <a:lnTo>
                    <a:pt x="1383" y="6802"/>
                  </a:lnTo>
                  <a:lnTo>
                    <a:pt x="1383" y="0"/>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04518" y="3205521"/>
              <a:ext cx="260664" cy="1186525"/>
            </a:xfrm>
            <a:custGeom>
              <a:avLst/>
              <a:gdLst/>
              <a:ahLst/>
              <a:cxnLst/>
              <a:rect l="l" t="t" r="r" b="b"/>
              <a:pathLst>
                <a:path w="1531" h="6969" extrusionOk="0">
                  <a:moveTo>
                    <a:pt x="1383" y="148"/>
                  </a:moveTo>
                  <a:lnTo>
                    <a:pt x="1383" y="6803"/>
                  </a:lnTo>
                  <a:lnTo>
                    <a:pt x="148" y="6821"/>
                  </a:lnTo>
                  <a:lnTo>
                    <a:pt x="148" y="148"/>
                  </a:lnTo>
                  <a:close/>
                  <a:moveTo>
                    <a:pt x="37" y="1"/>
                  </a:moveTo>
                  <a:lnTo>
                    <a:pt x="19" y="19"/>
                  </a:lnTo>
                  <a:lnTo>
                    <a:pt x="1" y="38"/>
                  </a:lnTo>
                  <a:lnTo>
                    <a:pt x="1" y="74"/>
                  </a:lnTo>
                  <a:lnTo>
                    <a:pt x="1" y="6895"/>
                  </a:lnTo>
                  <a:lnTo>
                    <a:pt x="1" y="6913"/>
                  </a:lnTo>
                  <a:lnTo>
                    <a:pt x="19" y="6950"/>
                  </a:lnTo>
                  <a:lnTo>
                    <a:pt x="37" y="6950"/>
                  </a:lnTo>
                  <a:lnTo>
                    <a:pt x="74" y="6969"/>
                  </a:lnTo>
                  <a:lnTo>
                    <a:pt x="1457" y="6950"/>
                  </a:lnTo>
                  <a:lnTo>
                    <a:pt x="1475" y="6950"/>
                  </a:lnTo>
                  <a:lnTo>
                    <a:pt x="1494" y="6932"/>
                  </a:lnTo>
                  <a:lnTo>
                    <a:pt x="1512" y="6913"/>
                  </a:lnTo>
                  <a:lnTo>
                    <a:pt x="1530" y="6876"/>
                  </a:lnTo>
                  <a:lnTo>
                    <a:pt x="1530" y="74"/>
                  </a:lnTo>
                  <a:lnTo>
                    <a:pt x="1512" y="38"/>
                  </a:lnTo>
                  <a:lnTo>
                    <a:pt x="1494" y="19"/>
                  </a:lnTo>
                  <a:lnTo>
                    <a:pt x="14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1119207" y="3346835"/>
              <a:ext cx="235466" cy="1032612"/>
            </a:xfrm>
            <a:custGeom>
              <a:avLst/>
              <a:gdLst/>
              <a:ahLst/>
              <a:cxnLst/>
              <a:rect l="l" t="t" r="r" b="b"/>
              <a:pathLst>
                <a:path w="1383" h="6065" extrusionOk="0">
                  <a:moveTo>
                    <a:pt x="0" y="0"/>
                  </a:moveTo>
                  <a:lnTo>
                    <a:pt x="0" y="6065"/>
                  </a:lnTo>
                  <a:lnTo>
                    <a:pt x="1383" y="6065"/>
                  </a:lnTo>
                  <a:lnTo>
                    <a:pt x="1383" y="0"/>
                  </a:lnTo>
                  <a:close/>
                </a:path>
              </a:pathLst>
            </a:custGeom>
            <a:solidFill>
              <a:srgbClr val="537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1131806" y="3334236"/>
              <a:ext cx="260664" cy="1057810"/>
            </a:xfrm>
            <a:custGeom>
              <a:avLst/>
              <a:gdLst/>
              <a:ahLst/>
              <a:cxnLst/>
              <a:rect l="l" t="t" r="r" b="b"/>
              <a:pathLst>
                <a:path w="1531" h="6213" extrusionOk="0">
                  <a:moveTo>
                    <a:pt x="1383" y="148"/>
                  </a:moveTo>
                  <a:lnTo>
                    <a:pt x="1383" y="6065"/>
                  </a:lnTo>
                  <a:lnTo>
                    <a:pt x="148" y="6065"/>
                  </a:lnTo>
                  <a:lnTo>
                    <a:pt x="148" y="148"/>
                  </a:lnTo>
                  <a:close/>
                  <a:moveTo>
                    <a:pt x="1" y="0"/>
                  </a:moveTo>
                  <a:lnTo>
                    <a:pt x="1" y="6213"/>
                  </a:lnTo>
                  <a:lnTo>
                    <a:pt x="1531" y="6213"/>
                  </a:lnTo>
                  <a:lnTo>
                    <a:pt x="1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1611932" y="3848925"/>
              <a:ext cx="241766" cy="533757"/>
            </a:xfrm>
            <a:custGeom>
              <a:avLst/>
              <a:gdLst/>
              <a:ahLst/>
              <a:cxnLst/>
              <a:rect l="l" t="t" r="r" b="b"/>
              <a:pathLst>
                <a:path w="1420" h="3135" extrusionOk="0">
                  <a:moveTo>
                    <a:pt x="0" y="1"/>
                  </a:moveTo>
                  <a:lnTo>
                    <a:pt x="0" y="3134"/>
                  </a:lnTo>
                  <a:lnTo>
                    <a:pt x="1420" y="3134"/>
                  </a:lnTo>
                  <a:lnTo>
                    <a:pt x="1420" y="1"/>
                  </a:lnTo>
                  <a:close/>
                </a:path>
              </a:pathLst>
            </a:custGeom>
            <a:solidFill>
              <a:srgbClr val="537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1624531" y="3836326"/>
              <a:ext cx="266964" cy="558785"/>
            </a:xfrm>
            <a:custGeom>
              <a:avLst/>
              <a:gdLst/>
              <a:ahLst/>
              <a:cxnLst/>
              <a:rect l="l" t="t" r="r" b="b"/>
              <a:pathLst>
                <a:path w="1568" h="3282" extrusionOk="0">
                  <a:moveTo>
                    <a:pt x="1420" y="148"/>
                  </a:moveTo>
                  <a:lnTo>
                    <a:pt x="1420" y="3134"/>
                  </a:lnTo>
                  <a:lnTo>
                    <a:pt x="148" y="3134"/>
                  </a:lnTo>
                  <a:lnTo>
                    <a:pt x="148" y="148"/>
                  </a:lnTo>
                  <a:close/>
                  <a:moveTo>
                    <a:pt x="1" y="1"/>
                  </a:moveTo>
                  <a:lnTo>
                    <a:pt x="1" y="3282"/>
                  </a:lnTo>
                  <a:lnTo>
                    <a:pt x="1568" y="3282"/>
                  </a:lnTo>
                  <a:lnTo>
                    <a:pt x="15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1837863" y="4369913"/>
              <a:ext cx="2203302" cy="25198"/>
            </a:xfrm>
            <a:custGeom>
              <a:avLst/>
              <a:gdLst/>
              <a:ahLst/>
              <a:cxnLst/>
              <a:rect l="l" t="t" r="r" b="b"/>
              <a:pathLst>
                <a:path w="12941" h="148" extrusionOk="0">
                  <a:moveTo>
                    <a:pt x="12940" y="0"/>
                  </a:moveTo>
                  <a:lnTo>
                    <a:pt x="0" y="37"/>
                  </a:lnTo>
                  <a:lnTo>
                    <a:pt x="0" y="148"/>
                  </a:lnTo>
                  <a:lnTo>
                    <a:pt x="12940" y="93"/>
                  </a:lnTo>
                  <a:lnTo>
                    <a:pt x="129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32"/>
          <p:cNvSpPr/>
          <p:nvPr/>
        </p:nvSpPr>
        <p:spPr>
          <a:xfrm rot="10800000" flipH="1">
            <a:off x="-19048" y="-9534"/>
            <a:ext cx="1787528" cy="1717033"/>
          </a:xfrm>
          <a:custGeom>
            <a:avLst/>
            <a:gdLst/>
            <a:ahLst/>
            <a:cxnLst/>
            <a:rect l="l" t="t" r="r" b="b"/>
            <a:pathLst>
              <a:path w="32862" h="31566" extrusionOk="0">
                <a:moveTo>
                  <a:pt x="5659" y="0"/>
                </a:moveTo>
                <a:lnTo>
                  <a:pt x="5182" y="23"/>
                </a:lnTo>
                <a:lnTo>
                  <a:pt x="4705" y="68"/>
                </a:lnTo>
                <a:lnTo>
                  <a:pt x="4250" y="159"/>
                </a:lnTo>
                <a:lnTo>
                  <a:pt x="3796" y="273"/>
                </a:lnTo>
                <a:lnTo>
                  <a:pt x="3364" y="432"/>
                </a:lnTo>
                <a:lnTo>
                  <a:pt x="2932" y="591"/>
                </a:lnTo>
                <a:lnTo>
                  <a:pt x="2546" y="773"/>
                </a:lnTo>
                <a:lnTo>
                  <a:pt x="2159" y="1000"/>
                </a:lnTo>
                <a:lnTo>
                  <a:pt x="1796" y="1227"/>
                </a:lnTo>
                <a:lnTo>
                  <a:pt x="1432" y="1500"/>
                </a:lnTo>
                <a:lnTo>
                  <a:pt x="1091" y="1818"/>
                </a:lnTo>
                <a:lnTo>
                  <a:pt x="773" y="2136"/>
                </a:lnTo>
                <a:lnTo>
                  <a:pt x="478" y="2477"/>
                </a:lnTo>
                <a:lnTo>
                  <a:pt x="228" y="2841"/>
                </a:lnTo>
                <a:lnTo>
                  <a:pt x="1" y="3227"/>
                </a:lnTo>
                <a:lnTo>
                  <a:pt x="1" y="31566"/>
                </a:lnTo>
                <a:lnTo>
                  <a:pt x="32839" y="31566"/>
                </a:lnTo>
                <a:lnTo>
                  <a:pt x="32861" y="31384"/>
                </a:lnTo>
                <a:lnTo>
                  <a:pt x="32861" y="31179"/>
                </a:lnTo>
                <a:lnTo>
                  <a:pt x="32861" y="30929"/>
                </a:lnTo>
                <a:lnTo>
                  <a:pt x="32816" y="30589"/>
                </a:lnTo>
                <a:lnTo>
                  <a:pt x="32748" y="30225"/>
                </a:lnTo>
                <a:lnTo>
                  <a:pt x="32657" y="29816"/>
                </a:lnTo>
                <a:lnTo>
                  <a:pt x="32498" y="29407"/>
                </a:lnTo>
                <a:lnTo>
                  <a:pt x="32270" y="28952"/>
                </a:lnTo>
                <a:lnTo>
                  <a:pt x="32157" y="28725"/>
                </a:lnTo>
                <a:lnTo>
                  <a:pt x="31998" y="28498"/>
                </a:lnTo>
                <a:lnTo>
                  <a:pt x="31839" y="28293"/>
                </a:lnTo>
                <a:lnTo>
                  <a:pt x="31634" y="28066"/>
                </a:lnTo>
                <a:lnTo>
                  <a:pt x="31430" y="27839"/>
                </a:lnTo>
                <a:lnTo>
                  <a:pt x="31202" y="27634"/>
                </a:lnTo>
                <a:lnTo>
                  <a:pt x="30952" y="27430"/>
                </a:lnTo>
                <a:lnTo>
                  <a:pt x="30657" y="27225"/>
                </a:lnTo>
                <a:lnTo>
                  <a:pt x="30361" y="27043"/>
                </a:lnTo>
                <a:lnTo>
                  <a:pt x="30021" y="26862"/>
                </a:lnTo>
                <a:lnTo>
                  <a:pt x="29680" y="26680"/>
                </a:lnTo>
                <a:lnTo>
                  <a:pt x="29271" y="26521"/>
                </a:lnTo>
                <a:lnTo>
                  <a:pt x="28862" y="26384"/>
                </a:lnTo>
                <a:lnTo>
                  <a:pt x="28407" y="26248"/>
                </a:lnTo>
                <a:lnTo>
                  <a:pt x="28089" y="26157"/>
                </a:lnTo>
                <a:lnTo>
                  <a:pt x="27816" y="26044"/>
                </a:lnTo>
                <a:lnTo>
                  <a:pt x="27566" y="25930"/>
                </a:lnTo>
                <a:lnTo>
                  <a:pt x="27316" y="25794"/>
                </a:lnTo>
                <a:lnTo>
                  <a:pt x="27112" y="25634"/>
                </a:lnTo>
                <a:lnTo>
                  <a:pt x="26930" y="25475"/>
                </a:lnTo>
                <a:lnTo>
                  <a:pt x="26771" y="25294"/>
                </a:lnTo>
                <a:lnTo>
                  <a:pt x="26635" y="25089"/>
                </a:lnTo>
                <a:lnTo>
                  <a:pt x="26498" y="24907"/>
                </a:lnTo>
                <a:lnTo>
                  <a:pt x="26385" y="24680"/>
                </a:lnTo>
                <a:lnTo>
                  <a:pt x="26294" y="24475"/>
                </a:lnTo>
                <a:lnTo>
                  <a:pt x="26225" y="24248"/>
                </a:lnTo>
                <a:lnTo>
                  <a:pt x="26157" y="23998"/>
                </a:lnTo>
                <a:lnTo>
                  <a:pt x="26112" y="23748"/>
                </a:lnTo>
                <a:lnTo>
                  <a:pt x="26044" y="23248"/>
                </a:lnTo>
                <a:lnTo>
                  <a:pt x="25998" y="22726"/>
                </a:lnTo>
                <a:lnTo>
                  <a:pt x="25976" y="22180"/>
                </a:lnTo>
                <a:lnTo>
                  <a:pt x="25953" y="21089"/>
                </a:lnTo>
                <a:lnTo>
                  <a:pt x="25930" y="20544"/>
                </a:lnTo>
                <a:lnTo>
                  <a:pt x="25885" y="19999"/>
                </a:lnTo>
                <a:lnTo>
                  <a:pt x="25794" y="19476"/>
                </a:lnTo>
                <a:lnTo>
                  <a:pt x="25748" y="19226"/>
                </a:lnTo>
                <a:lnTo>
                  <a:pt x="25657" y="18976"/>
                </a:lnTo>
                <a:lnTo>
                  <a:pt x="25544" y="18612"/>
                </a:lnTo>
                <a:lnTo>
                  <a:pt x="25385" y="18249"/>
                </a:lnTo>
                <a:lnTo>
                  <a:pt x="25226" y="17908"/>
                </a:lnTo>
                <a:lnTo>
                  <a:pt x="25044" y="17590"/>
                </a:lnTo>
                <a:lnTo>
                  <a:pt x="24862" y="17272"/>
                </a:lnTo>
                <a:lnTo>
                  <a:pt x="24635" y="16953"/>
                </a:lnTo>
                <a:lnTo>
                  <a:pt x="24407" y="16681"/>
                </a:lnTo>
                <a:lnTo>
                  <a:pt x="24180" y="16408"/>
                </a:lnTo>
                <a:lnTo>
                  <a:pt x="23930" y="16135"/>
                </a:lnTo>
                <a:lnTo>
                  <a:pt x="23658" y="15885"/>
                </a:lnTo>
                <a:lnTo>
                  <a:pt x="23385" y="15658"/>
                </a:lnTo>
                <a:lnTo>
                  <a:pt x="23089" y="15454"/>
                </a:lnTo>
                <a:lnTo>
                  <a:pt x="22794" y="15249"/>
                </a:lnTo>
                <a:lnTo>
                  <a:pt x="22476" y="15067"/>
                </a:lnTo>
                <a:lnTo>
                  <a:pt x="22158" y="14885"/>
                </a:lnTo>
                <a:lnTo>
                  <a:pt x="21840" y="14749"/>
                </a:lnTo>
                <a:lnTo>
                  <a:pt x="21521" y="14613"/>
                </a:lnTo>
                <a:lnTo>
                  <a:pt x="21180" y="14499"/>
                </a:lnTo>
                <a:lnTo>
                  <a:pt x="20817" y="14385"/>
                </a:lnTo>
                <a:lnTo>
                  <a:pt x="20476" y="14295"/>
                </a:lnTo>
                <a:lnTo>
                  <a:pt x="20135" y="14249"/>
                </a:lnTo>
                <a:lnTo>
                  <a:pt x="19772" y="14204"/>
                </a:lnTo>
                <a:lnTo>
                  <a:pt x="19408" y="14158"/>
                </a:lnTo>
                <a:lnTo>
                  <a:pt x="18681" y="14158"/>
                </a:lnTo>
                <a:lnTo>
                  <a:pt x="18317" y="14204"/>
                </a:lnTo>
                <a:lnTo>
                  <a:pt x="17954" y="14249"/>
                </a:lnTo>
                <a:lnTo>
                  <a:pt x="17590" y="14317"/>
                </a:lnTo>
                <a:lnTo>
                  <a:pt x="17226" y="14408"/>
                </a:lnTo>
                <a:lnTo>
                  <a:pt x="16863" y="14522"/>
                </a:lnTo>
                <a:lnTo>
                  <a:pt x="16499" y="14635"/>
                </a:lnTo>
                <a:lnTo>
                  <a:pt x="16158" y="14794"/>
                </a:lnTo>
                <a:lnTo>
                  <a:pt x="15454" y="15135"/>
                </a:lnTo>
                <a:lnTo>
                  <a:pt x="14681" y="15567"/>
                </a:lnTo>
                <a:lnTo>
                  <a:pt x="13840" y="15999"/>
                </a:lnTo>
                <a:lnTo>
                  <a:pt x="13408" y="16203"/>
                </a:lnTo>
                <a:lnTo>
                  <a:pt x="12977" y="16385"/>
                </a:lnTo>
                <a:lnTo>
                  <a:pt x="12545" y="16544"/>
                </a:lnTo>
                <a:lnTo>
                  <a:pt x="12113" y="16681"/>
                </a:lnTo>
                <a:lnTo>
                  <a:pt x="11681" y="16772"/>
                </a:lnTo>
                <a:lnTo>
                  <a:pt x="11250" y="16817"/>
                </a:lnTo>
                <a:lnTo>
                  <a:pt x="11022" y="16840"/>
                </a:lnTo>
                <a:lnTo>
                  <a:pt x="10818" y="16817"/>
                </a:lnTo>
                <a:lnTo>
                  <a:pt x="10613" y="16794"/>
                </a:lnTo>
                <a:lnTo>
                  <a:pt x="10409" y="16772"/>
                </a:lnTo>
                <a:lnTo>
                  <a:pt x="10227" y="16703"/>
                </a:lnTo>
                <a:lnTo>
                  <a:pt x="10022" y="16635"/>
                </a:lnTo>
                <a:lnTo>
                  <a:pt x="9841" y="16544"/>
                </a:lnTo>
                <a:lnTo>
                  <a:pt x="9659" y="16453"/>
                </a:lnTo>
                <a:lnTo>
                  <a:pt x="9454" y="16294"/>
                </a:lnTo>
                <a:lnTo>
                  <a:pt x="9272" y="16135"/>
                </a:lnTo>
                <a:lnTo>
                  <a:pt x="9091" y="15953"/>
                </a:lnTo>
                <a:lnTo>
                  <a:pt x="8954" y="15772"/>
                </a:lnTo>
                <a:lnTo>
                  <a:pt x="8841" y="15567"/>
                </a:lnTo>
                <a:lnTo>
                  <a:pt x="8727" y="15363"/>
                </a:lnTo>
                <a:lnTo>
                  <a:pt x="8636" y="15135"/>
                </a:lnTo>
                <a:lnTo>
                  <a:pt x="8568" y="14908"/>
                </a:lnTo>
                <a:lnTo>
                  <a:pt x="8523" y="14681"/>
                </a:lnTo>
                <a:lnTo>
                  <a:pt x="8477" y="14431"/>
                </a:lnTo>
                <a:lnTo>
                  <a:pt x="8454" y="13908"/>
                </a:lnTo>
                <a:lnTo>
                  <a:pt x="8454" y="13386"/>
                </a:lnTo>
                <a:lnTo>
                  <a:pt x="8500" y="12840"/>
                </a:lnTo>
                <a:lnTo>
                  <a:pt x="8591" y="12295"/>
                </a:lnTo>
                <a:lnTo>
                  <a:pt x="8704" y="11727"/>
                </a:lnTo>
                <a:lnTo>
                  <a:pt x="8818" y="11181"/>
                </a:lnTo>
                <a:lnTo>
                  <a:pt x="8954" y="10658"/>
                </a:lnTo>
                <a:lnTo>
                  <a:pt x="9204" y="9659"/>
                </a:lnTo>
                <a:lnTo>
                  <a:pt x="9318" y="9204"/>
                </a:lnTo>
                <a:lnTo>
                  <a:pt x="9409" y="8795"/>
                </a:lnTo>
                <a:lnTo>
                  <a:pt x="9568" y="7931"/>
                </a:lnTo>
                <a:lnTo>
                  <a:pt x="9704" y="7045"/>
                </a:lnTo>
                <a:lnTo>
                  <a:pt x="9818" y="6159"/>
                </a:lnTo>
                <a:lnTo>
                  <a:pt x="9841" y="5704"/>
                </a:lnTo>
                <a:lnTo>
                  <a:pt x="9863" y="5273"/>
                </a:lnTo>
                <a:lnTo>
                  <a:pt x="9863" y="4818"/>
                </a:lnTo>
                <a:lnTo>
                  <a:pt x="9841" y="4364"/>
                </a:lnTo>
                <a:lnTo>
                  <a:pt x="9795" y="3932"/>
                </a:lnTo>
                <a:lnTo>
                  <a:pt x="9727" y="3500"/>
                </a:lnTo>
                <a:lnTo>
                  <a:pt x="9636" y="3068"/>
                </a:lnTo>
                <a:lnTo>
                  <a:pt x="9500" y="2636"/>
                </a:lnTo>
                <a:lnTo>
                  <a:pt x="9341" y="2227"/>
                </a:lnTo>
                <a:lnTo>
                  <a:pt x="9159" y="1818"/>
                </a:lnTo>
                <a:lnTo>
                  <a:pt x="9023" y="1591"/>
                </a:lnTo>
                <a:lnTo>
                  <a:pt x="8886" y="1387"/>
                </a:lnTo>
                <a:lnTo>
                  <a:pt x="8750" y="1205"/>
                </a:lnTo>
                <a:lnTo>
                  <a:pt x="8591" y="1046"/>
                </a:lnTo>
                <a:lnTo>
                  <a:pt x="8432" y="887"/>
                </a:lnTo>
                <a:lnTo>
                  <a:pt x="8250" y="728"/>
                </a:lnTo>
                <a:lnTo>
                  <a:pt x="8068" y="614"/>
                </a:lnTo>
                <a:lnTo>
                  <a:pt x="7886" y="500"/>
                </a:lnTo>
                <a:lnTo>
                  <a:pt x="7682" y="387"/>
                </a:lnTo>
                <a:lnTo>
                  <a:pt x="7477" y="296"/>
                </a:lnTo>
                <a:lnTo>
                  <a:pt x="7045" y="159"/>
                </a:lnTo>
                <a:lnTo>
                  <a:pt x="6591" y="68"/>
                </a:lnTo>
                <a:lnTo>
                  <a:pt x="6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32"/>
          <p:cNvGrpSpPr/>
          <p:nvPr/>
        </p:nvGrpSpPr>
        <p:grpSpPr>
          <a:xfrm>
            <a:off x="8589868" y="4599429"/>
            <a:ext cx="484802" cy="433159"/>
            <a:chOff x="3511425" y="389200"/>
            <a:chExt cx="643570" cy="575016"/>
          </a:xfrm>
        </p:grpSpPr>
        <p:sp>
          <p:nvSpPr>
            <p:cNvPr id="1126" name="Google Shape;1126;p32"/>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32"/>
          <p:cNvSpPr/>
          <p:nvPr/>
        </p:nvSpPr>
        <p:spPr>
          <a:xfrm rot="-2700000">
            <a:off x="8641825" y="224356"/>
            <a:ext cx="247093" cy="249284"/>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1"/>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rot="-2700000">
            <a:off x="8641825" y="605356"/>
            <a:ext cx="247093" cy="249284"/>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1"/>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32"/>
          <p:cNvGrpSpPr/>
          <p:nvPr/>
        </p:nvGrpSpPr>
        <p:grpSpPr>
          <a:xfrm>
            <a:off x="8589868" y="3961929"/>
            <a:ext cx="484802" cy="433159"/>
            <a:chOff x="3511425" y="389200"/>
            <a:chExt cx="643570" cy="575016"/>
          </a:xfrm>
        </p:grpSpPr>
        <p:sp>
          <p:nvSpPr>
            <p:cNvPr id="1133" name="Google Shape;1133;p32"/>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2"/>
          <p:cNvGrpSpPr/>
          <p:nvPr/>
        </p:nvGrpSpPr>
        <p:grpSpPr>
          <a:xfrm>
            <a:off x="3803100" y="4238638"/>
            <a:ext cx="2606419" cy="962013"/>
            <a:chOff x="3803100" y="1038238"/>
            <a:chExt cx="2606419" cy="962013"/>
          </a:xfrm>
        </p:grpSpPr>
        <p:sp>
          <p:nvSpPr>
            <p:cNvPr id="1138" name="Google Shape;1138;p32"/>
            <p:cNvSpPr/>
            <p:nvPr/>
          </p:nvSpPr>
          <p:spPr>
            <a:xfrm rot="-5400000">
              <a:off x="3596250" y="1459500"/>
              <a:ext cx="747600" cy="33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4136998" y="1252525"/>
              <a:ext cx="1588200" cy="33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5722819" y="1038238"/>
              <a:ext cx="686700" cy="758965"/>
            </a:xfrm>
            <a:custGeom>
              <a:avLst/>
              <a:gdLst/>
              <a:ahLst/>
              <a:cxnLst/>
              <a:rect l="l" t="t" r="r" b="b"/>
              <a:pathLst>
                <a:path w="27670" h="30718" extrusionOk="0">
                  <a:moveTo>
                    <a:pt x="95" y="8572"/>
                  </a:moveTo>
                  <a:lnTo>
                    <a:pt x="11906" y="8572"/>
                  </a:lnTo>
                  <a:lnTo>
                    <a:pt x="11906" y="0"/>
                  </a:lnTo>
                  <a:lnTo>
                    <a:pt x="27670" y="15763"/>
                  </a:lnTo>
                  <a:lnTo>
                    <a:pt x="12715" y="30718"/>
                  </a:lnTo>
                  <a:lnTo>
                    <a:pt x="12715" y="22098"/>
                  </a:lnTo>
                  <a:lnTo>
                    <a:pt x="0" y="22098"/>
                  </a:lnTo>
                  <a:close/>
                </a:path>
              </a:pathLst>
            </a:custGeom>
            <a:solidFill>
              <a:schemeClr val="accent5"/>
            </a:solidFill>
            <a:ln>
              <a:noFill/>
            </a:ln>
          </p:spPr>
        </p:sp>
      </p:grpSp>
      <p:grpSp>
        <p:nvGrpSpPr>
          <p:cNvPr id="1141" name="Google Shape;1141;p32"/>
          <p:cNvGrpSpPr/>
          <p:nvPr/>
        </p:nvGrpSpPr>
        <p:grpSpPr>
          <a:xfrm>
            <a:off x="6323515" y="113761"/>
            <a:ext cx="1693386" cy="851480"/>
            <a:chOff x="1237150" y="3252875"/>
            <a:chExt cx="906475" cy="455800"/>
          </a:xfrm>
        </p:grpSpPr>
        <p:sp>
          <p:nvSpPr>
            <p:cNvPr id="1142" name="Google Shape;1142;p32"/>
            <p:cNvSpPr/>
            <p:nvPr/>
          </p:nvSpPr>
          <p:spPr>
            <a:xfrm>
              <a:off x="1267100" y="3294350"/>
              <a:ext cx="816150" cy="382075"/>
            </a:xfrm>
            <a:custGeom>
              <a:avLst/>
              <a:gdLst/>
              <a:ahLst/>
              <a:cxnLst/>
              <a:rect l="l" t="t" r="r" b="b"/>
              <a:pathLst>
                <a:path w="32646" h="15283" extrusionOk="0">
                  <a:moveTo>
                    <a:pt x="27061" y="1"/>
                  </a:moveTo>
                  <a:lnTo>
                    <a:pt x="21660" y="13476"/>
                  </a:lnTo>
                  <a:lnTo>
                    <a:pt x="17107" y="6950"/>
                  </a:lnTo>
                  <a:lnTo>
                    <a:pt x="12388" y="14969"/>
                  </a:lnTo>
                  <a:lnTo>
                    <a:pt x="6028" y="9512"/>
                  </a:lnTo>
                  <a:lnTo>
                    <a:pt x="5955" y="9457"/>
                  </a:lnTo>
                  <a:lnTo>
                    <a:pt x="1" y="14803"/>
                  </a:lnTo>
                  <a:lnTo>
                    <a:pt x="130" y="14950"/>
                  </a:lnTo>
                  <a:lnTo>
                    <a:pt x="5955" y="9734"/>
                  </a:lnTo>
                  <a:lnTo>
                    <a:pt x="12351" y="15208"/>
                  </a:lnTo>
                  <a:lnTo>
                    <a:pt x="12443" y="15282"/>
                  </a:lnTo>
                  <a:lnTo>
                    <a:pt x="17125" y="7337"/>
                  </a:lnTo>
                  <a:lnTo>
                    <a:pt x="21715" y="13918"/>
                  </a:lnTo>
                  <a:lnTo>
                    <a:pt x="27061" y="591"/>
                  </a:lnTo>
                  <a:lnTo>
                    <a:pt x="32443" y="14231"/>
                  </a:lnTo>
                  <a:lnTo>
                    <a:pt x="32646" y="14158"/>
                  </a:lnTo>
                  <a:lnTo>
                    <a:pt x="270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2022875" y="3592050"/>
              <a:ext cx="120750" cy="116625"/>
            </a:xfrm>
            <a:custGeom>
              <a:avLst/>
              <a:gdLst/>
              <a:ahLst/>
              <a:cxnLst/>
              <a:rect l="l" t="t" r="r" b="b"/>
              <a:pathLst>
                <a:path w="4830" h="4665" extrusionOk="0">
                  <a:moveTo>
                    <a:pt x="2415" y="1"/>
                  </a:moveTo>
                  <a:lnTo>
                    <a:pt x="2175" y="19"/>
                  </a:lnTo>
                  <a:lnTo>
                    <a:pt x="1936" y="56"/>
                  </a:lnTo>
                  <a:lnTo>
                    <a:pt x="1696" y="111"/>
                  </a:lnTo>
                  <a:lnTo>
                    <a:pt x="1475" y="185"/>
                  </a:lnTo>
                  <a:lnTo>
                    <a:pt x="1254" y="277"/>
                  </a:lnTo>
                  <a:lnTo>
                    <a:pt x="1069" y="406"/>
                  </a:lnTo>
                  <a:lnTo>
                    <a:pt x="885" y="535"/>
                  </a:lnTo>
                  <a:lnTo>
                    <a:pt x="701" y="683"/>
                  </a:lnTo>
                  <a:lnTo>
                    <a:pt x="553" y="849"/>
                  </a:lnTo>
                  <a:lnTo>
                    <a:pt x="406" y="1033"/>
                  </a:lnTo>
                  <a:lnTo>
                    <a:pt x="295" y="1217"/>
                  </a:lnTo>
                  <a:lnTo>
                    <a:pt x="185" y="1439"/>
                  </a:lnTo>
                  <a:lnTo>
                    <a:pt x="111" y="1641"/>
                  </a:lnTo>
                  <a:lnTo>
                    <a:pt x="37" y="1862"/>
                  </a:lnTo>
                  <a:lnTo>
                    <a:pt x="0" y="2102"/>
                  </a:lnTo>
                  <a:lnTo>
                    <a:pt x="0" y="2342"/>
                  </a:lnTo>
                  <a:lnTo>
                    <a:pt x="0" y="2581"/>
                  </a:lnTo>
                  <a:lnTo>
                    <a:pt x="37" y="2803"/>
                  </a:lnTo>
                  <a:lnTo>
                    <a:pt x="111" y="3024"/>
                  </a:lnTo>
                  <a:lnTo>
                    <a:pt x="185" y="3245"/>
                  </a:lnTo>
                  <a:lnTo>
                    <a:pt x="295" y="3448"/>
                  </a:lnTo>
                  <a:lnTo>
                    <a:pt x="406" y="3651"/>
                  </a:lnTo>
                  <a:lnTo>
                    <a:pt x="553" y="3816"/>
                  </a:lnTo>
                  <a:lnTo>
                    <a:pt x="701" y="3982"/>
                  </a:lnTo>
                  <a:lnTo>
                    <a:pt x="885" y="4148"/>
                  </a:lnTo>
                  <a:lnTo>
                    <a:pt x="1069" y="4277"/>
                  </a:lnTo>
                  <a:lnTo>
                    <a:pt x="1254" y="4388"/>
                  </a:lnTo>
                  <a:lnTo>
                    <a:pt x="1475" y="4498"/>
                  </a:lnTo>
                  <a:lnTo>
                    <a:pt x="1696" y="4572"/>
                  </a:lnTo>
                  <a:lnTo>
                    <a:pt x="1936" y="4627"/>
                  </a:lnTo>
                  <a:lnTo>
                    <a:pt x="2175" y="4664"/>
                  </a:lnTo>
                  <a:lnTo>
                    <a:pt x="2673" y="4664"/>
                  </a:lnTo>
                  <a:lnTo>
                    <a:pt x="2913" y="4627"/>
                  </a:lnTo>
                  <a:lnTo>
                    <a:pt x="3134" y="4572"/>
                  </a:lnTo>
                  <a:lnTo>
                    <a:pt x="3355" y="4498"/>
                  </a:lnTo>
                  <a:lnTo>
                    <a:pt x="3576" y="4388"/>
                  </a:lnTo>
                  <a:lnTo>
                    <a:pt x="3779" y="4277"/>
                  </a:lnTo>
                  <a:lnTo>
                    <a:pt x="3963" y="4148"/>
                  </a:lnTo>
                  <a:lnTo>
                    <a:pt x="4129" y="3982"/>
                  </a:lnTo>
                  <a:lnTo>
                    <a:pt x="4277" y="3816"/>
                  </a:lnTo>
                  <a:lnTo>
                    <a:pt x="4424" y="3651"/>
                  </a:lnTo>
                  <a:lnTo>
                    <a:pt x="4553" y="3448"/>
                  </a:lnTo>
                  <a:lnTo>
                    <a:pt x="4645" y="3245"/>
                  </a:lnTo>
                  <a:lnTo>
                    <a:pt x="4738" y="3024"/>
                  </a:lnTo>
                  <a:lnTo>
                    <a:pt x="4793" y="2803"/>
                  </a:lnTo>
                  <a:lnTo>
                    <a:pt x="4830" y="2581"/>
                  </a:lnTo>
                  <a:lnTo>
                    <a:pt x="4830" y="2342"/>
                  </a:lnTo>
                  <a:lnTo>
                    <a:pt x="4830" y="2102"/>
                  </a:lnTo>
                  <a:lnTo>
                    <a:pt x="4793" y="1862"/>
                  </a:lnTo>
                  <a:lnTo>
                    <a:pt x="4738" y="1641"/>
                  </a:lnTo>
                  <a:lnTo>
                    <a:pt x="4645" y="1439"/>
                  </a:lnTo>
                  <a:lnTo>
                    <a:pt x="4553" y="1217"/>
                  </a:lnTo>
                  <a:lnTo>
                    <a:pt x="4424" y="1033"/>
                  </a:lnTo>
                  <a:lnTo>
                    <a:pt x="4277" y="849"/>
                  </a:lnTo>
                  <a:lnTo>
                    <a:pt x="4129" y="683"/>
                  </a:lnTo>
                  <a:lnTo>
                    <a:pt x="3963" y="535"/>
                  </a:lnTo>
                  <a:lnTo>
                    <a:pt x="3779" y="406"/>
                  </a:lnTo>
                  <a:lnTo>
                    <a:pt x="3576" y="277"/>
                  </a:lnTo>
                  <a:lnTo>
                    <a:pt x="3355" y="185"/>
                  </a:lnTo>
                  <a:lnTo>
                    <a:pt x="3134" y="111"/>
                  </a:lnTo>
                  <a:lnTo>
                    <a:pt x="2913" y="56"/>
                  </a:lnTo>
                  <a:lnTo>
                    <a:pt x="2673" y="19"/>
                  </a:lnTo>
                  <a:lnTo>
                    <a:pt x="24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1646825" y="3426625"/>
              <a:ext cx="96350" cy="92650"/>
            </a:xfrm>
            <a:custGeom>
              <a:avLst/>
              <a:gdLst/>
              <a:ahLst/>
              <a:cxnLst/>
              <a:rect l="l" t="t" r="r" b="b"/>
              <a:pathLst>
                <a:path w="3854" h="3706" extrusionOk="0">
                  <a:moveTo>
                    <a:pt x="1733" y="0"/>
                  </a:moveTo>
                  <a:lnTo>
                    <a:pt x="1531" y="37"/>
                  </a:lnTo>
                  <a:lnTo>
                    <a:pt x="1346" y="74"/>
                  </a:lnTo>
                  <a:lnTo>
                    <a:pt x="1180" y="148"/>
                  </a:lnTo>
                  <a:lnTo>
                    <a:pt x="1014" y="221"/>
                  </a:lnTo>
                  <a:lnTo>
                    <a:pt x="849" y="314"/>
                  </a:lnTo>
                  <a:lnTo>
                    <a:pt x="701" y="424"/>
                  </a:lnTo>
                  <a:lnTo>
                    <a:pt x="572" y="535"/>
                  </a:lnTo>
                  <a:lnTo>
                    <a:pt x="443" y="664"/>
                  </a:lnTo>
                  <a:lnTo>
                    <a:pt x="332" y="811"/>
                  </a:lnTo>
                  <a:lnTo>
                    <a:pt x="240" y="959"/>
                  </a:lnTo>
                  <a:lnTo>
                    <a:pt x="148" y="1125"/>
                  </a:lnTo>
                  <a:lnTo>
                    <a:pt x="93" y="1309"/>
                  </a:lnTo>
                  <a:lnTo>
                    <a:pt x="37" y="1475"/>
                  </a:lnTo>
                  <a:lnTo>
                    <a:pt x="1" y="1659"/>
                  </a:lnTo>
                  <a:lnTo>
                    <a:pt x="1" y="1862"/>
                  </a:lnTo>
                  <a:lnTo>
                    <a:pt x="1" y="2046"/>
                  </a:lnTo>
                  <a:lnTo>
                    <a:pt x="37" y="2231"/>
                  </a:lnTo>
                  <a:lnTo>
                    <a:pt x="93" y="2415"/>
                  </a:lnTo>
                  <a:lnTo>
                    <a:pt x="148" y="2581"/>
                  </a:lnTo>
                  <a:lnTo>
                    <a:pt x="240" y="2747"/>
                  </a:lnTo>
                  <a:lnTo>
                    <a:pt x="332" y="2894"/>
                  </a:lnTo>
                  <a:lnTo>
                    <a:pt x="443" y="3042"/>
                  </a:lnTo>
                  <a:lnTo>
                    <a:pt x="572" y="3171"/>
                  </a:lnTo>
                  <a:lnTo>
                    <a:pt x="701" y="3281"/>
                  </a:lnTo>
                  <a:lnTo>
                    <a:pt x="849" y="3392"/>
                  </a:lnTo>
                  <a:lnTo>
                    <a:pt x="1014" y="3484"/>
                  </a:lnTo>
                  <a:lnTo>
                    <a:pt x="1180" y="3558"/>
                  </a:lnTo>
                  <a:lnTo>
                    <a:pt x="1346" y="3632"/>
                  </a:lnTo>
                  <a:lnTo>
                    <a:pt x="1531" y="3668"/>
                  </a:lnTo>
                  <a:lnTo>
                    <a:pt x="1733" y="3705"/>
                  </a:lnTo>
                  <a:lnTo>
                    <a:pt x="2120" y="3705"/>
                  </a:lnTo>
                  <a:lnTo>
                    <a:pt x="2323" y="3668"/>
                  </a:lnTo>
                  <a:lnTo>
                    <a:pt x="2508" y="3632"/>
                  </a:lnTo>
                  <a:lnTo>
                    <a:pt x="2673" y="3558"/>
                  </a:lnTo>
                  <a:lnTo>
                    <a:pt x="2839" y="3484"/>
                  </a:lnTo>
                  <a:lnTo>
                    <a:pt x="3005" y="3392"/>
                  </a:lnTo>
                  <a:lnTo>
                    <a:pt x="3153" y="3281"/>
                  </a:lnTo>
                  <a:lnTo>
                    <a:pt x="3300" y="3171"/>
                  </a:lnTo>
                  <a:lnTo>
                    <a:pt x="3411" y="3042"/>
                  </a:lnTo>
                  <a:lnTo>
                    <a:pt x="3521" y="2894"/>
                  </a:lnTo>
                  <a:lnTo>
                    <a:pt x="3632" y="2747"/>
                  </a:lnTo>
                  <a:lnTo>
                    <a:pt x="3706" y="2581"/>
                  </a:lnTo>
                  <a:lnTo>
                    <a:pt x="3761" y="2415"/>
                  </a:lnTo>
                  <a:lnTo>
                    <a:pt x="3816" y="2231"/>
                  </a:lnTo>
                  <a:lnTo>
                    <a:pt x="3853" y="2046"/>
                  </a:lnTo>
                  <a:lnTo>
                    <a:pt x="3853" y="1862"/>
                  </a:lnTo>
                  <a:lnTo>
                    <a:pt x="3853" y="1659"/>
                  </a:lnTo>
                  <a:lnTo>
                    <a:pt x="3816" y="1475"/>
                  </a:lnTo>
                  <a:lnTo>
                    <a:pt x="3761" y="1309"/>
                  </a:lnTo>
                  <a:lnTo>
                    <a:pt x="3706" y="1125"/>
                  </a:lnTo>
                  <a:lnTo>
                    <a:pt x="3632" y="959"/>
                  </a:lnTo>
                  <a:lnTo>
                    <a:pt x="3521" y="811"/>
                  </a:lnTo>
                  <a:lnTo>
                    <a:pt x="3411" y="664"/>
                  </a:lnTo>
                  <a:lnTo>
                    <a:pt x="3300" y="535"/>
                  </a:lnTo>
                  <a:lnTo>
                    <a:pt x="3153" y="424"/>
                  </a:lnTo>
                  <a:lnTo>
                    <a:pt x="3005" y="314"/>
                  </a:lnTo>
                  <a:lnTo>
                    <a:pt x="2839" y="221"/>
                  </a:lnTo>
                  <a:lnTo>
                    <a:pt x="2673" y="148"/>
                  </a:lnTo>
                  <a:lnTo>
                    <a:pt x="2508" y="74"/>
                  </a:lnTo>
                  <a:lnTo>
                    <a:pt x="2323" y="37"/>
                  </a:lnTo>
                  <a:lnTo>
                    <a:pt x="21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1237150" y="3610950"/>
              <a:ext cx="82500" cy="79300"/>
            </a:xfrm>
            <a:custGeom>
              <a:avLst/>
              <a:gdLst/>
              <a:ahLst/>
              <a:cxnLst/>
              <a:rect l="l" t="t" r="r" b="b"/>
              <a:pathLst>
                <a:path w="3300" h="3172" extrusionOk="0">
                  <a:moveTo>
                    <a:pt x="1475" y="0"/>
                  </a:moveTo>
                  <a:lnTo>
                    <a:pt x="1309" y="19"/>
                  </a:lnTo>
                  <a:lnTo>
                    <a:pt x="1162" y="74"/>
                  </a:lnTo>
                  <a:lnTo>
                    <a:pt x="996" y="111"/>
                  </a:lnTo>
                  <a:lnTo>
                    <a:pt x="867" y="185"/>
                  </a:lnTo>
                  <a:lnTo>
                    <a:pt x="719" y="259"/>
                  </a:lnTo>
                  <a:lnTo>
                    <a:pt x="590" y="351"/>
                  </a:lnTo>
                  <a:lnTo>
                    <a:pt x="480" y="461"/>
                  </a:lnTo>
                  <a:lnTo>
                    <a:pt x="369" y="572"/>
                  </a:lnTo>
                  <a:lnTo>
                    <a:pt x="277" y="701"/>
                  </a:lnTo>
                  <a:lnTo>
                    <a:pt x="203" y="830"/>
                  </a:lnTo>
                  <a:lnTo>
                    <a:pt x="129" y="959"/>
                  </a:lnTo>
                  <a:lnTo>
                    <a:pt x="74" y="1106"/>
                  </a:lnTo>
                  <a:lnTo>
                    <a:pt x="37" y="1254"/>
                  </a:lnTo>
                  <a:lnTo>
                    <a:pt x="0" y="1420"/>
                  </a:lnTo>
                  <a:lnTo>
                    <a:pt x="0" y="1586"/>
                  </a:lnTo>
                  <a:lnTo>
                    <a:pt x="0" y="1752"/>
                  </a:lnTo>
                  <a:lnTo>
                    <a:pt x="37" y="1899"/>
                  </a:lnTo>
                  <a:lnTo>
                    <a:pt x="74" y="2047"/>
                  </a:lnTo>
                  <a:lnTo>
                    <a:pt x="129" y="2194"/>
                  </a:lnTo>
                  <a:lnTo>
                    <a:pt x="203" y="2342"/>
                  </a:lnTo>
                  <a:lnTo>
                    <a:pt x="277" y="2471"/>
                  </a:lnTo>
                  <a:lnTo>
                    <a:pt x="369" y="2600"/>
                  </a:lnTo>
                  <a:lnTo>
                    <a:pt x="480" y="2710"/>
                  </a:lnTo>
                  <a:lnTo>
                    <a:pt x="590" y="2802"/>
                  </a:lnTo>
                  <a:lnTo>
                    <a:pt x="719" y="2895"/>
                  </a:lnTo>
                  <a:lnTo>
                    <a:pt x="867" y="2987"/>
                  </a:lnTo>
                  <a:lnTo>
                    <a:pt x="996" y="3042"/>
                  </a:lnTo>
                  <a:lnTo>
                    <a:pt x="1162" y="3097"/>
                  </a:lnTo>
                  <a:lnTo>
                    <a:pt x="1309" y="3134"/>
                  </a:lnTo>
                  <a:lnTo>
                    <a:pt x="1475" y="3171"/>
                  </a:lnTo>
                  <a:lnTo>
                    <a:pt x="1807" y="3171"/>
                  </a:lnTo>
                  <a:lnTo>
                    <a:pt x="1973" y="3134"/>
                  </a:lnTo>
                  <a:lnTo>
                    <a:pt x="2139" y="3097"/>
                  </a:lnTo>
                  <a:lnTo>
                    <a:pt x="2286" y="3042"/>
                  </a:lnTo>
                  <a:lnTo>
                    <a:pt x="2434" y="2987"/>
                  </a:lnTo>
                  <a:lnTo>
                    <a:pt x="2563" y="2895"/>
                  </a:lnTo>
                  <a:lnTo>
                    <a:pt x="2692" y="2802"/>
                  </a:lnTo>
                  <a:lnTo>
                    <a:pt x="2802" y="2710"/>
                  </a:lnTo>
                  <a:lnTo>
                    <a:pt x="2913" y="2600"/>
                  </a:lnTo>
                  <a:lnTo>
                    <a:pt x="3005" y="2471"/>
                  </a:lnTo>
                  <a:lnTo>
                    <a:pt x="3097" y="2342"/>
                  </a:lnTo>
                  <a:lnTo>
                    <a:pt x="3171" y="2194"/>
                  </a:lnTo>
                  <a:lnTo>
                    <a:pt x="3226" y="2047"/>
                  </a:lnTo>
                  <a:lnTo>
                    <a:pt x="3263" y="1899"/>
                  </a:lnTo>
                  <a:lnTo>
                    <a:pt x="3282" y="1752"/>
                  </a:lnTo>
                  <a:lnTo>
                    <a:pt x="3300" y="1586"/>
                  </a:lnTo>
                  <a:lnTo>
                    <a:pt x="3282" y="1420"/>
                  </a:lnTo>
                  <a:lnTo>
                    <a:pt x="3263" y="1254"/>
                  </a:lnTo>
                  <a:lnTo>
                    <a:pt x="3226" y="1106"/>
                  </a:lnTo>
                  <a:lnTo>
                    <a:pt x="3171" y="959"/>
                  </a:lnTo>
                  <a:lnTo>
                    <a:pt x="3097" y="830"/>
                  </a:lnTo>
                  <a:lnTo>
                    <a:pt x="3005" y="701"/>
                  </a:lnTo>
                  <a:lnTo>
                    <a:pt x="2913" y="572"/>
                  </a:lnTo>
                  <a:lnTo>
                    <a:pt x="2802" y="461"/>
                  </a:lnTo>
                  <a:lnTo>
                    <a:pt x="2692" y="351"/>
                  </a:lnTo>
                  <a:lnTo>
                    <a:pt x="2563" y="259"/>
                  </a:lnTo>
                  <a:lnTo>
                    <a:pt x="2434" y="185"/>
                  </a:lnTo>
                  <a:lnTo>
                    <a:pt x="2286" y="111"/>
                  </a:lnTo>
                  <a:lnTo>
                    <a:pt x="2139" y="74"/>
                  </a:lnTo>
                  <a:lnTo>
                    <a:pt x="1973" y="19"/>
                  </a:lnTo>
                  <a:lnTo>
                    <a:pt x="18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1382775" y="3496200"/>
              <a:ext cx="78825" cy="76075"/>
            </a:xfrm>
            <a:custGeom>
              <a:avLst/>
              <a:gdLst/>
              <a:ahLst/>
              <a:cxnLst/>
              <a:rect l="l" t="t" r="r" b="b"/>
              <a:pathLst>
                <a:path w="3153" h="3043" extrusionOk="0">
                  <a:moveTo>
                    <a:pt x="1586" y="1"/>
                  </a:moveTo>
                  <a:lnTo>
                    <a:pt x="1420" y="19"/>
                  </a:lnTo>
                  <a:lnTo>
                    <a:pt x="1254" y="37"/>
                  </a:lnTo>
                  <a:lnTo>
                    <a:pt x="1106" y="74"/>
                  </a:lnTo>
                  <a:lnTo>
                    <a:pt x="959" y="130"/>
                  </a:lnTo>
                  <a:lnTo>
                    <a:pt x="830" y="185"/>
                  </a:lnTo>
                  <a:lnTo>
                    <a:pt x="701" y="259"/>
                  </a:lnTo>
                  <a:lnTo>
                    <a:pt x="572" y="351"/>
                  </a:lnTo>
                  <a:lnTo>
                    <a:pt x="461" y="443"/>
                  </a:lnTo>
                  <a:lnTo>
                    <a:pt x="369" y="554"/>
                  </a:lnTo>
                  <a:lnTo>
                    <a:pt x="277" y="683"/>
                  </a:lnTo>
                  <a:lnTo>
                    <a:pt x="185" y="793"/>
                  </a:lnTo>
                  <a:lnTo>
                    <a:pt x="129" y="941"/>
                  </a:lnTo>
                  <a:lnTo>
                    <a:pt x="74" y="1070"/>
                  </a:lnTo>
                  <a:lnTo>
                    <a:pt x="37" y="1217"/>
                  </a:lnTo>
                  <a:lnTo>
                    <a:pt x="19" y="1365"/>
                  </a:lnTo>
                  <a:lnTo>
                    <a:pt x="0" y="1531"/>
                  </a:lnTo>
                  <a:lnTo>
                    <a:pt x="19" y="1678"/>
                  </a:lnTo>
                  <a:lnTo>
                    <a:pt x="37" y="1825"/>
                  </a:lnTo>
                  <a:lnTo>
                    <a:pt x="74" y="1973"/>
                  </a:lnTo>
                  <a:lnTo>
                    <a:pt x="129" y="2120"/>
                  </a:lnTo>
                  <a:lnTo>
                    <a:pt x="185" y="2249"/>
                  </a:lnTo>
                  <a:lnTo>
                    <a:pt x="277" y="2378"/>
                  </a:lnTo>
                  <a:lnTo>
                    <a:pt x="369" y="2489"/>
                  </a:lnTo>
                  <a:lnTo>
                    <a:pt x="461" y="2600"/>
                  </a:lnTo>
                  <a:lnTo>
                    <a:pt x="572" y="2692"/>
                  </a:lnTo>
                  <a:lnTo>
                    <a:pt x="701" y="2784"/>
                  </a:lnTo>
                  <a:lnTo>
                    <a:pt x="830" y="2858"/>
                  </a:lnTo>
                  <a:lnTo>
                    <a:pt x="959" y="2931"/>
                  </a:lnTo>
                  <a:lnTo>
                    <a:pt x="1106" y="2968"/>
                  </a:lnTo>
                  <a:lnTo>
                    <a:pt x="1254" y="3005"/>
                  </a:lnTo>
                  <a:lnTo>
                    <a:pt x="1420" y="3042"/>
                  </a:lnTo>
                  <a:lnTo>
                    <a:pt x="1733" y="3042"/>
                  </a:lnTo>
                  <a:lnTo>
                    <a:pt x="1899" y="3005"/>
                  </a:lnTo>
                  <a:lnTo>
                    <a:pt x="2046" y="2968"/>
                  </a:lnTo>
                  <a:lnTo>
                    <a:pt x="2194" y="2931"/>
                  </a:lnTo>
                  <a:lnTo>
                    <a:pt x="2323" y="2858"/>
                  </a:lnTo>
                  <a:lnTo>
                    <a:pt x="2452" y="2784"/>
                  </a:lnTo>
                  <a:lnTo>
                    <a:pt x="2581" y="2692"/>
                  </a:lnTo>
                  <a:lnTo>
                    <a:pt x="2692" y="2600"/>
                  </a:lnTo>
                  <a:lnTo>
                    <a:pt x="2784" y="2489"/>
                  </a:lnTo>
                  <a:lnTo>
                    <a:pt x="2876" y="2378"/>
                  </a:lnTo>
                  <a:lnTo>
                    <a:pt x="2968" y="2249"/>
                  </a:lnTo>
                  <a:lnTo>
                    <a:pt x="3023" y="2120"/>
                  </a:lnTo>
                  <a:lnTo>
                    <a:pt x="3079" y="1973"/>
                  </a:lnTo>
                  <a:lnTo>
                    <a:pt x="3116" y="1825"/>
                  </a:lnTo>
                  <a:lnTo>
                    <a:pt x="3152" y="1678"/>
                  </a:lnTo>
                  <a:lnTo>
                    <a:pt x="3152" y="1531"/>
                  </a:lnTo>
                  <a:lnTo>
                    <a:pt x="3152" y="1365"/>
                  </a:lnTo>
                  <a:lnTo>
                    <a:pt x="3116" y="1217"/>
                  </a:lnTo>
                  <a:lnTo>
                    <a:pt x="3079" y="1070"/>
                  </a:lnTo>
                  <a:lnTo>
                    <a:pt x="3023" y="941"/>
                  </a:lnTo>
                  <a:lnTo>
                    <a:pt x="2968" y="793"/>
                  </a:lnTo>
                  <a:lnTo>
                    <a:pt x="2876" y="683"/>
                  </a:lnTo>
                  <a:lnTo>
                    <a:pt x="2784" y="554"/>
                  </a:lnTo>
                  <a:lnTo>
                    <a:pt x="2692" y="443"/>
                  </a:lnTo>
                  <a:lnTo>
                    <a:pt x="2581" y="351"/>
                  </a:lnTo>
                  <a:lnTo>
                    <a:pt x="2452" y="259"/>
                  </a:lnTo>
                  <a:lnTo>
                    <a:pt x="2323" y="185"/>
                  </a:lnTo>
                  <a:lnTo>
                    <a:pt x="2194" y="130"/>
                  </a:lnTo>
                  <a:lnTo>
                    <a:pt x="2046" y="74"/>
                  </a:lnTo>
                  <a:lnTo>
                    <a:pt x="1899" y="37"/>
                  </a:lnTo>
                  <a:lnTo>
                    <a:pt x="1733" y="19"/>
                  </a:lnTo>
                  <a:lnTo>
                    <a:pt x="1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1904425" y="3252875"/>
              <a:ext cx="94500" cy="91275"/>
            </a:xfrm>
            <a:custGeom>
              <a:avLst/>
              <a:gdLst/>
              <a:ahLst/>
              <a:cxnLst/>
              <a:rect l="l" t="t" r="r" b="b"/>
              <a:pathLst>
                <a:path w="3780" h="3651" extrusionOk="0">
                  <a:moveTo>
                    <a:pt x="1899" y="1"/>
                  </a:moveTo>
                  <a:lnTo>
                    <a:pt x="1697" y="19"/>
                  </a:lnTo>
                  <a:lnTo>
                    <a:pt x="1512" y="38"/>
                  </a:lnTo>
                  <a:lnTo>
                    <a:pt x="1328" y="93"/>
                  </a:lnTo>
                  <a:lnTo>
                    <a:pt x="1162" y="148"/>
                  </a:lnTo>
                  <a:lnTo>
                    <a:pt x="996" y="222"/>
                  </a:lnTo>
                  <a:lnTo>
                    <a:pt x="830" y="314"/>
                  </a:lnTo>
                  <a:lnTo>
                    <a:pt x="683" y="425"/>
                  </a:lnTo>
                  <a:lnTo>
                    <a:pt x="554" y="535"/>
                  </a:lnTo>
                  <a:lnTo>
                    <a:pt x="443" y="664"/>
                  </a:lnTo>
                  <a:lnTo>
                    <a:pt x="333" y="812"/>
                  </a:lnTo>
                  <a:lnTo>
                    <a:pt x="240" y="959"/>
                  </a:lnTo>
                  <a:lnTo>
                    <a:pt x="148" y="1125"/>
                  </a:lnTo>
                  <a:lnTo>
                    <a:pt x="93" y="1291"/>
                  </a:lnTo>
                  <a:lnTo>
                    <a:pt x="38" y="1457"/>
                  </a:lnTo>
                  <a:lnTo>
                    <a:pt x="19" y="1641"/>
                  </a:lnTo>
                  <a:lnTo>
                    <a:pt x="1" y="1826"/>
                  </a:lnTo>
                  <a:lnTo>
                    <a:pt x="19" y="2010"/>
                  </a:lnTo>
                  <a:lnTo>
                    <a:pt x="38" y="2194"/>
                  </a:lnTo>
                  <a:lnTo>
                    <a:pt x="93" y="2360"/>
                  </a:lnTo>
                  <a:lnTo>
                    <a:pt x="148" y="2526"/>
                  </a:lnTo>
                  <a:lnTo>
                    <a:pt x="240" y="2692"/>
                  </a:lnTo>
                  <a:lnTo>
                    <a:pt x="333" y="2840"/>
                  </a:lnTo>
                  <a:lnTo>
                    <a:pt x="443" y="2987"/>
                  </a:lnTo>
                  <a:lnTo>
                    <a:pt x="554" y="3116"/>
                  </a:lnTo>
                  <a:lnTo>
                    <a:pt x="683" y="3227"/>
                  </a:lnTo>
                  <a:lnTo>
                    <a:pt x="830" y="3337"/>
                  </a:lnTo>
                  <a:lnTo>
                    <a:pt x="996" y="3429"/>
                  </a:lnTo>
                  <a:lnTo>
                    <a:pt x="1162" y="3503"/>
                  </a:lnTo>
                  <a:lnTo>
                    <a:pt x="1328" y="3558"/>
                  </a:lnTo>
                  <a:lnTo>
                    <a:pt x="1512" y="3614"/>
                  </a:lnTo>
                  <a:lnTo>
                    <a:pt x="1697" y="3632"/>
                  </a:lnTo>
                  <a:lnTo>
                    <a:pt x="1899" y="3651"/>
                  </a:lnTo>
                  <a:lnTo>
                    <a:pt x="2084" y="3632"/>
                  </a:lnTo>
                  <a:lnTo>
                    <a:pt x="2268" y="3614"/>
                  </a:lnTo>
                  <a:lnTo>
                    <a:pt x="2452" y="3558"/>
                  </a:lnTo>
                  <a:lnTo>
                    <a:pt x="2618" y="3503"/>
                  </a:lnTo>
                  <a:lnTo>
                    <a:pt x="2784" y="3429"/>
                  </a:lnTo>
                  <a:lnTo>
                    <a:pt x="2950" y="3337"/>
                  </a:lnTo>
                  <a:lnTo>
                    <a:pt x="3098" y="3227"/>
                  </a:lnTo>
                  <a:lnTo>
                    <a:pt x="3227" y="3116"/>
                  </a:lnTo>
                  <a:lnTo>
                    <a:pt x="3356" y="2987"/>
                  </a:lnTo>
                  <a:lnTo>
                    <a:pt x="3466" y="2840"/>
                  </a:lnTo>
                  <a:lnTo>
                    <a:pt x="3558" y="2692"/>
                  </a:lnTo>
                  <a:lnTo>
                    <a:pt x="3632" y="2526"/>
                  </a:lnTo>
                  <a:lnTo>
                    <a:pt x="3687" y="2360"/>
                  </a:lnTo>
                  <a:lnTo>
                    <a:pt x="3743" y="2194"/>
                  </a:lnTo>
                  <a:lnTo>
                    <a:pt x="3761" y="2010"/>
                  </a:lnTo>
                  <a:lnTo>
                    <a:pt x="3780" y="1826"/>
                  </a:lnTo>
                  <a:lnTo>
                    <a:pt x="3761" y="1641"/>
                  </a:lnTo>
                  <a:lnTo>
                    <a:pt x="3743" y="1457"/>
                  </a:lnTo>
                  <a:lnTo>
                    <a:pt x="3687" y="1291"/>
                  </a:lnTo>
                  <a:lnTo>
                    <a:pt x="3632" y="1125"/>
                  </a:lnTo>
                  <a:lnTo>
                    <a:pt x="3558" y="959"/>
                  </a:lnTo>
                  <a:lnTo>
                    <a:pt x="3466" y="812"/>
                  </a:lnTo>
                  <a:lnTo>
                    <a:pt x="3356" y="664"/>
                  </a:lnTo>
                  <a:lnTo>
                    <a:pt x="3227" y="535"/>
                  </a:lnTo>
                  <a:lnTo>
                    <a:pt x="3098" y="425"/>
                  </a:lnTo>
                  <a:lnTo>
                    <a:pt x="2950" y="314"/>
                  </a:lnTo>
                  <a:lnTo>
                    <a:pt x="2784" y="222"/>
                  </a:lnTo>
                  <a:lnTo>
                    <a:pt x="2618" y="148"/>
                  </a:lnTo>
                  <a:lnTo>
                    <a:pt x="2452" y="93"/>
                  </a:lnTo>
                  <a:lnTo>
                    <a:pt x="2268" y="38"/>
                  </a:lnTo>
                  <a:lnTo>
                    <a:pt x="2084" y="19"/>
                  </a:lnTo>
                  <a:lnTo>
                    <a:pt x="18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1764800" y="3610025"/>
              <a:ext cx="83900" cy="81125"/>
            </a:xfrm>
            <a:custGeom>
              <a:avLst/>
              <a:gdLst/>
              <a:ahLst/>
              <a:cxnLst/>
              <a:rect l="l" t="t" r="r" b="b"/>
              <a:pathLst>
                <a:path w="3356" h="3245" extrusionOk="0">
                  <a:moveTo>
                    <a:pt x="1678" y="1"/>
                  </a:moveTo>
                  <a:lnTo>
                    <a:pt x="1512" y="19"/>
                  </a:lnTo>
                  <a:lnTo>
                    <a:pt x="1346" y="37"/>
                  </a:lnTo>
                  <a:lnTo>
                    <a:pt x="1180" y="74"/>
                  </a:lnTo>
                  <a:lnTo>
                    <a:pt x="1014" y="130"/>
                  </a:lnTo>
                  <a:lnTo>
                    <a:pt x="867" y="203"/>
                  </a:lnTo>
                  <a:lnTo>
                    <a:pt x="738" y="277"/>
                  </a:lnTo>
                  <a:lnTo>
                    <a:pt x="609" y="369"/>
                  </a:lnTo>
                  <a:lnTo>
                    <a:pt x="498" y="480"/>
                  </a:lnTo>
                  <a:lnTo>
                    <a:pt x="388" y="590"/>
                  </a:lnTo>
                  <a:lnTo>
                    <a:pt x="277" y="720"/>
                  </a:lnTo>
                  <a:lnTo>
                    <a:pt x="203" y="849"/>
                  </a:lnTo>
                  <a:lnTo>
                    <a:pt x="130" y="996"/>
                  </a:lnTo>
                  <a:lnTo>
                    <a:pt x="74" y="1143"/>
                  </a:lnTo>
                  <a:lnTo>
                    <a:pt x="37" y="1291"/>
                  </a:lnTo>
                  <a:lnTo>
                    <a:pt x="1" y="1457"/>
                  </a:lnTo>
                  <a:lnTo>
                    <a:pt x="1" y="1623"/>
                  </a:lnTo>
                  <a:lnTo>
                    <a:pt x="1" y="1789"/>
                  </a:lnTo>
                  <a:lnTo>
                    <a:pt x="37" y="1936"/>
                  </a:lnTo>
                  <a:lnTo>
                    <a:pt x="74" y="2102"/>
                  </a:lnTo>
                  <a:lnTo>
                    <a:pt x="130" y="2249"/>
                  </a:lnTo>
                  <a:lnTo>
                    <a:pt x="203" y="2397"/>
                  </a:lnTo>
                  <a:lnTo>
                    <a:pt x="277" y="2526"/>
                  </a:lnTo>
                  <a:lnTo>
                    <a:pt x="388" y="2655"/>
                  </a:lnTo>
                  <a:lnTo>
                    <a:pt x="498" y="2766"/>
                  </a:lnTo>
                  <a:lnTo>
                    <a:pt x="609" y="2858"/>
                  </a:lnTo>
                  <a:lnTo>
                    <a:pt x="738" y="2968"/>
                  </a:lnTo>
                  <a:lnTo>
                    <a:pt x="867" y="3042"/>
                  </a:lnTo>
                  <a:lnTo>
                    <a:pt x="1014" y="3116"/>
                  </a:lnTo>
                  <a:lnTo>
                    <a:pt x="1180" y="3171"/>
                  </a:lnTo>
                  <a:lnTo>
                    <a:pt x="1346" y="3208"/>
                  </a:lnTo>
                  <a:lnTo>
                    <a:pt x="1512" y="3226"/>
                  </a:lnTo>
                  <a:lnTo>
                    <a:pt x="1678" y="3245"/>
                  </a:lnTo>
                  <a:lnTo>
                    <a:pt x="1844" y="3226"/>
                  </a:lnTo>
                  <a:lnTo>
                    <a:pt x="2010" y="3208"/>
                  </a:lnTo>
                  <a:lnTo>
                    <a:pt x="2176" y="3171"/>
                  </a:lnTo>
                  <a:lnTo>
                    <a:pt x="2323" y="3116"/>
                  </a:lnTo>
                  <a:lnTo>
                    <a:pt x="2471" y="3042"/>
                  </a:lnTo>
                  <a:lnTo>
                    <a:pt x="2618" y="2968"/>
                  </a:lnTo>
                  <a:lnTo>
                    <a:pt x="2747" y="2858"/>
                  </a:lnTo>
                  <a:lnTo>
                    <a:pt x="2858" y="2766"/>
                  </a:lnTo>
                  <a:lnTo>
                    <a:pt x="2968" y="2655"/>
                  </a:lnTo>
                  <a:lnTo>
                    <a:pt x="3060" y="2526"/>
                  </a:lnTo>
                  <a:lnTo>
                    <a:pt x="3153" y="2397"/>
                  </a:lnTo>
                  <a:lnTo>
                    <a:pt x="3226" y="2249"/>
                  </a:lnTo>
                  <a:lnTo>
                    <a:pt x="3282" y="2102"/>
                  </a:lnTo>
                  <a:lnTo>
                    <a:pt x="3319" y="1936"/>
                  </a:lnTo>
                  <a:lnTo>
                    <a:pt x="3337" y="1789"/>
                  </a:lnTo>
                  <a:lnTo>
                    <a:pt x="3355" y="1623"/>
                  </a:lnTo>
                  <a:lnTo>
                    <a:pt x="3337" y="1457"/>
                  </a:lnTo>
                  <a:lnTo>
                    <a:pt x="3319" y="1291"/>
                  </a:lnTo>
                  <a:lnTo>
                    <a:pt x="3282" y="1143"/>
                  </a:lnTo>
                  <a:lnTo>
                    <a:pt x="3226" y="996"/>
                  </a:lnTo>
                  <a:lnTo>
                    <a:pt x="3153" y="849"/>
                  </a:lnTo>
                  <a:lnTo>
                    <a:pt x="3060" y="720"/>
                  </a:lnTo>
                  <a:lnTo>
                    <a:pt x="2968" y="590"/>
                  </a:lnTo>
                  <a:lnTo>
                    <a:pt x="2858" y="480"/>
                  </a:lnTo>
                  <a:lnTo>
                    <a:pt x="2747" y="369"/>
                  </a:lnTo>
                  <a:lnTo>
                    <a:pt x="2618" y="277"/>
                  </a:lnTo>
                  <a:lnTo>
                    <a:pt x="2471" y="203"/>
                  </a:lnTo>
                  <a:lnTo>
                    <a:pt x="2323" y="130"/>
                  </a:lnTo>
                  <a:lnTo>
                    <a:pt x="2176" y="74"/>
                  </a:lnTo>
                  <a:lnTo>
                    <a:pt x="2010" y="37"/>
                  </a:lnTo>
                  <a:lnTo>
                    <a:pt x="1844" y="19"/>
                  </a:lnTo>
                  <a:lnTo>
                    <a:pt x="1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1516425" y="3603575"/>
              <a:ext cx="97250" cy="93575"/>
            </a:xfrm>
            <a:custGeom>
              <a:avLst/>
              <a:gdLst/>
              <a:ahLst/>
              <a:cxnLst/>
              <a:rect l="l" t="t" r="r" b="b"/>
              <a:pathLst>
                <a:path w="3890" h="3743" extrusionOk="0">
                  <a:moveTo>
                    <a:pt x="1936" y="1"/>
                  </a:moveTo>
                  <a:lnTo>
                    <a:pt x="1751" y="19"/>
                  </a:lnTo>
                  <a:lnTo>
                    <a:pt x="1548" y="37"/>
                  </a:lnTo>
                  <a:lnTo>
                    <a:pt x="1364" y="93"/>
                  </a:lnTo>
                  <a:lnTo>
                    <a:pt x="1180" y="148"/>
                  </a:lnTo>
                  <a:lnTo>
                    <a:pt x="1014" y="222"/>
                  </a:lnTo>
                  <a:lnTo>
                    <a:pt x="848" y="332"/>
                  </a:lnTo>
                  <a:lnTo>
                    <a:pt x="700" y="425"/>
                  </a:lnTo>
                  <a:lnTo>
                    <a:pt x="571" y="554"/>
                  </a:lnTo>
                  <a:lnTo>
                    <a:pt x="442" y="683"/>
                  </a:lnTo>
                  <a:lnTo>
                    <a:pt x="332" y="830"/>
                  </a:lnTo>
                  <a:lnTo>
                    <a:pt x="240" y="978"/>
                  </a:lnTo>
                  <a:lnTo>
                    <a:pt x="147" y="1143"/>
                  </a:lnTo>
                  <a:lnTo>
                    <a:pt x="92" y="1328"/>
                  </a:lnTo>
                  <a:lnTo>
                    <a:pt x="37" y="1494"/>
                  </a:lnTo>
                  <a:lnTo>
                    <a:pt x="0" y="1678"/>
                  </a:lnTo>
                  <a:lnTo>
                    <a:pt x="0" y="1881"/>
                  </a:lnTo>
                  <a:lnTo>
                    <a:pt x="0" y="2065"/>
                  </a:lnTo>
                  <a:lnTo>
                    <a:pt x="37" y="2249"/>
                  </a:lnTo>
                  <a:lnTo>
                    <a:pt x="92" y="2434"/>
                  </a:lnTo>
                  <a:lnTo>
                    <a:pt x="147" y="2600"/>
                  </a:lnTo>
                  <a:lnTo>
                    <a:pt x="240" y="2766"/>
                  </a:lnTo>
                  <a:lnTo>
                    <a:pt x="332" y="2931"/>
                  </a:lnTo>
                  <a:lnTo>
                    <a:pt x="442" y="3060"/>
                  </a:lnTo>
                  <a:lnTo>
                    <a:pt x="571" y="3208"/>
                  </a:lnTo>
                  <a:lnTo>
                    <a:pt x="700" y="3319"/>
                  </a:lnTo>
                  <a:lnTo>
                    <a:pt x="848" y="3429"/>
                  </a:lnTo>
                  <a:lnTo>
                    <a:pt x="1014" y="3521"/>
                  </a:lnTo>
                  <a:lnTo>
                    <a:pt x="1180" y="3595"/>
                  </a:lnTo>
                  <a:lnTo>
                    <a:pt x="1364" y="3669"/>
                  </a:lnTo>
                  <a:lnTo>
                    <a:pt x="1548" y="3706"/>
                  </a:lnTo>
                  <a:lnTo>
                    <a:pt x="1751" y="3743"/>
                  </a:lnTo>
                  <a:lnTo>
                    <a:pt x="2138" y="3743"/>
                  </a:lnTo>
                  <a:lnTo>
                    <a:pt x="2341" y="3706"/>
                  </a:lnTo>
                  <a:lnTo>
                    <a:pt x="2525" y="3669"/>
                  </a:lnTo>
                  <a:lnTo>
                    <a:pt x="2691" y="3595"/>
                  </a:lnTo>
                  <a:lnTo>
                    <a:pt x="2876" y="3521"/>
                  </a:lnTo>
                  <a:lnTo>
                    <a:pt x="3023" y="3429"/>
                  </a:lnTo>
                  <a:lnTo>
                    <a:pt x="3189" y="3319"/>
                  </a:lnTo>
                  <a:lnTo>
                    <a:pt x="3318" y="3208"/>
                  </a:lnTo>
                  <a:lnTo>
                    <a:pt x="3447" y="3060"/>
                  </a:lnTo>
                  <a:lnTo>
                    <a:pt x="3558" y="2931"/>
                  </a:lnTo>
                  <a:lnTo>
                    <a:pt x="3650" y="2766"/>
                  </a:lnTo>
                  <a:lnTo>
                    <a:pt x="3742" y="2600"/>
                  </a:lnTo>
                  <a:lnTo>
                    <a:pt x="3797" y="2434"/>
                  </a:lnTo>
                  <a:lnTo>
                    <a:pt x="3853" y="2249"/>
                  </a:lnTo>
                  <a:lnTo>
                    <a:pt x="3871" y="2065"/>
                  </a:lnTo>
                  <a:lnTo>
                    <a:pt x="3889" y="1881"/>
                  </a:lnTo>
                  <a:lnTo>
                    <a:pt x="3871" y="1678"/>
                  </a:lnTo>
                  <a:lnTo>
                    <a:pt x="3853" y="1494"/>
                  </a:lnTo>
                  <a:lnTo>
                    <a:pt x="3797" y="1328"/>
                  </a:lnTo>
                  <a:lnTo>
                    <a:pt x="3742" y="1143"/>
                  </a:lnTo>
                  <a:lnTo>
                    <a:pt x="3650" y="978"/>
                  </a:lnTo>
                  <a:lnTo>
                    <a:pt x="3558" y="830"/>
                  </a:lnTo>
                  <a:lnTo>
                    <a:pt x="3447" y="683"/>
                  </a:lnTo>
                  <a:lnTo>
                    <a:pt x="3318" y="554"/>
                  </a:lnTo>
                  <a:lnTo>
                    <a:pt x="3189" y="425"/>
                  </a:lnTo>
                  <a:lnTo>
                    <a:pt x="3023" y="332"/>
                  </a:lnTo>
                  <a:lnTo>
                    <a:pt x="2876" y="222"/>
                  </a:lnTo>
                  <a:lnTo>
                    <a:pt x="2691" y="148"/>
                  </a:lnTo>
                  <a:lnTo>
                    <a:pt x="2525" y="93"/>
                  </a:lnTo>
                  <a:lnTo>
                    <a:pt x="2341" y="37"/>
                  </a:lnTo>
                  <a:lnTo>
                    <a:pt x="2138" y="19"/>
                  </a:lnTo>
                  <a:lnTo>
                    <a:pt x="19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2"/>
          <p:cNvSpPr/>
          <p:nvPr/>
        </p:nvSpPr>
        <p:spPr>
          <a:xfrm>
            <a:off x="-19050" y="1085850"/>
            <a:ext cx="2181225" cy="1721825"/>
          </a:xfrm>
          <a:custGeom>
            <a:avLst/>
            <a:gdLst/>
            <a:ahLst/>
            <a:cxnLst/>
            <a:rect l="l" t="t" r="r" b="b"/>
            <a:pathLst>
              <a:path w="87249" h="68873" extrusionOk="0">
                <a:moveTo>
                  <a:pt x="87249" y="0"/>
                </a:moveTo>
                <a:cubicBezTo>
                  <a:pt x="84061" y="1366"/>
                  <a:pt x="79805" y="1416"/>
                  <a:pt x="77724" y="4191"/>
                </a:cubicBezTo>
                <a:cubicBezTo>
                  <a:pt x="74611" y="8342"/>
                  <a:pt x="76060" y="15428"/>
                  <a:pt x="72009" y="18669"/>
                </a:cubicBezTo>
                <a:cubicBezTo>
                  <a:pt x="66760" y="22868"/>
                  <a:pt x="58809" y="22382"/>
                  <a:pt x="53340" y="26289"/>
                </a:cubicBezTo>
                <a:cubicBezTo>
                  <a:pt x="46251" y="31353"/>
                  <a:pt x="44765" y="42120"/>
                  <a:pt x="37719" y="47244"/>
                </a:cubicBezTo>
                <a:cubicBezTo>
                  <a:pt x="33708" y="50161"/>
                  <a:pt x="27677" y="48455"/>
                  <a:pt x="23241" y="50673"/>
                </a:cubicBezTo>
                <a:cubicBezTo>
                  <a:pt x="19833" y="52377"/>
                  <a:pt x="19077" y="57123"/>
                  <a:pt x="16383" y="59817"/>
                </a:cubicBezTo>
                <a:cubicBezTo>
                  <a:pt x="12045" y="64155"/>
                  <a:pt x="5487" y="70942"/>
                  <a:pt x="0" y="68199"/>
                </a:cubicBezTo>
              </a:path>
            </a:pathLst>
          </a:custGeom>
          <a:noFill/>
          <a:ln w="9525" cap="flat" cmpd="sng">
            <a:solidFill>
              <a:schemeClr val="accent2"/>
            </a:solidFill>
            <a:prstDash val="dash"/>
            <a:round/>
            <a:headEnd type="none" w="med" len="med"/>
            <a:tailEnd type="none" w="med" len="med"/>
          </a:ln>
        </p:spPr>
      </p:sp>
      <p:grpSp>
        <p:nvGrpSpPr>
          <p:cNvPr id="1151" name="Google Shape;1151;p32"/>
          <p:cNvGrpSpPr/>
          <p:nvPr/>
        </p:nvGrpSpPr>
        <p:grpSpPr>
          <a:xfrm rot="1799962">
            <a:off x="2221944" y="147423"/>
            <a:ext cx="420999" cy="1068662"/>
            <a:chOff x="2468500" y="1740900"/>
            <a:chExt cx="379750" cy="964075"/>
          </a:xfrm>
        </p:grpSpPr>
        <p:sp>
          <p:nvSpPr>
            <p:cNvPr id="1152" name="Google Shape;1152;p32"/>
            <p:cNvSpPr/>
            <p:nvPr/>
          </p:nvSpPr>
          <p:spPr>
            <a:xfrm>
              <a:off x="2570800" y="2417400"/>
              <a:ext cx="175150" cy="282975"/>
            </a:xfrm>
            <a:custGeom>
              <a:avLst/>
              <a:gdLst/>
              <a:ahLst/>
              <a:cxnLst/>
              <a:rect l="l" t="t" r="r" b="b"/>
              <a:pathLst>
                <a:path w="7006" h="11319" extrusionOk="0">
                  <a:moveTo>
                    <a:pt x="3060" y="0"/>
                  </a:moveTo>
                  <a:lnTo>
                    <a:pt x="2710" y="37"/>
                  </a:lnTo>
                  <a:lnTo>
                    <a:pt x="2563" y="74"/>
                  </a:lnTo>
                  <a:lnTo>
                    <a:pt x="2434" y="111"/>
                  </a:lnTo>
                  <a:lnTo>
                    <a:pt x="2323" y="166"/>
                  </a:lnTo>
                  <a:lnTo>
                    <a:pt x="2212" y="221"/>
                  </a:lnTo>
                  <a:lnTo>
                    <a:pt x="2120" y="277"/>
                  </a:lnTo>
                  <a:lnTo>
                    <a:pt x="2046" y="350"/>
                  </a:lnTo>
                  <a:lnTo>
                    <a:pt x="1973" y="424"/>
                  </a:lnTo>
                  <a:lnTo>
                    <a:pt x="1917" y="498"/>
                  </a:lnTo>
                  <a:lnTo>
                    <a:pt x="1825" y="682"/>
                  </a:lnTo>
                  <a:lnTo>
                    <a:pt x="1788" y="885"/>
                  </a:lnTo>
                  <a:lnTo>
                    <a:pt x="1752" y="1088"/>
                  </a:lnTo>
                  <a:lnTo>
                    <a:pt x="1752" y="1327"/>
                  </a:lnTo>
                  <a:lnTo>
                    <a:pt x="1752" y="1567"/>
                  </a:lnTo>
                  <a:lnTo>
                    <a:pt x="1788" y="2102"/>
                  </a:lnTo>
                  <a:lnTo>
                    <a:pt x="1807" y="2378"/>
                  </a:lnTo>
                  <a:lnTo>
                    <a:pt x="1807" y="2655"/>
                  </a:lnTo>
                  <a:lnTo>
                    <a:pt x="1807" y="2931"/>
                  </a:lnTo>
                  <a:lnTo>
                    <a:pt x="1770" y="3226"/>
                  </a:lnTo>
                  <a:lnTo>
                    <a:pt x="1696" y="3613"/>
                  </a:lnTo>
                  <a:lnTo>
                    <a:pt x="1604" y="4019"/>
                  </a:lnTo>
                  <a:lnTo>
                    <a:pt x="1364" y="4867"/>
                  </a:lnTo>
                  <a:lnTo>
                    <a:pt x="1106" y="5751"/>
                  </a:lnTo>
                  <a:lnTo>
                    <a:pt x="811" y="6655"/>
                  </a:lnTo>
                  <a:lnTo>
                    <a:pt x="535" y="7558"/>
                  </a:lnTo>
                  <a:lnTo>
                    <a:pt x="295" y="8443"/>
                  </a:lnTo>
                  <a:lnTo>
                    <a:pt x="203" y="8867"/>
                  </a:lnTo>
                  <a:lnTo>
                    <a:pt x="111" y="9291"/>
                  </a:lnTo>
                  <a:lnTo>
                    <a:pt x="37" y="9696"/>
                  </a:lnTo>
                  <a:lnTo>
                    <a:pt x="0" y="10102"/>
                  </a:lnTo>
                  <a:lnTo>
                    <a:pt x="498" y="9530"/>
                  </a:lnTo>
                  <a:lnTo>
                    <a:pt x="996" y="8959"/>
                  </a:lnTo>
                  <a:lnTo>
                    <a:pt x="1475" y="8369"/>
                  </a:lnTo>
                  <a:lnTo>
                    <a:pt x="1954" y="7779"/>
                  </a:lnTo>
                  <a:lnTo>
                    <a:pt x="1954" y="7834"/>
                  </a:lnTo>
                  <a:lnTo>
                    <a:pt x="1991" y="7945"/>
                  </a:lnTo>
                  <a:lnTo>
                    <a:pt x="2157" y="8332"/>
                  </a:lnTo>
                  <a:lnTo>
                    <a:pt x="2397" y="8848"/>
                  </a:lnTo>
                  <a:lnTo>
                    <a:pt x="2692" y="9456"/>
                  </a:lnTo>
                  <a:lnTo>
                    <a:pt x="3300" y="10618"/>
                  </a:lnTo>
                  <a:lnTo>
                    <a:pt x="3669" y="11318"/>
                  </a:lnTo>
                  <a:lnTo>
                    <a:pt x="3650" y="11245"/>
                  </a:lnTo>
                  <a:lnTo>
                    <a:pt x="3687" y="11134"/>
                  </a:lnTo>
                  <a:lnTo>
                    <a:pt x="3742" y="11005"/>
                  </a:lnTo>
                  <a:lnTo>
                    <a:pt x="3816" y="10839"/>
                  </a:lnTo>
                  <a:lnTo>
                    <a:pt x="4037" y="10452"/>
                  </a:lnTo>
                  <a:lnTo>
                    <a:pt x="4332" y="10028"/>
                  </a:lnTo>
                  <a:lnTo>
                    <a:pt x="4885" y="9217"/>
                  </a:lnTo>
                  <a:lnTo>
                    <a:pt x="5106" y="8885"/>
                  </a:lnTo>
                  <a:lnTo>
                    <a:pt x="5235" y="8682"/>
                  </a:lnTo>
                  <a:lnTo>
                    <a:pt x="5623" y="9088"/>
                  </a:lnTo>
                  <a:lnTo>
                    <a:pt x="6065" y="9549"/>
                  </a:lnTo>
                  <a:lnTo>
                    <a:pt x="6305" y="9770"/>
                  </a:lnTo>
                  <a:lnTo>
                    <a:pt x="6544" y="9973"/>
                  </a:lnTo>
                  <a:lnTo>
                    <a:pt x="6784" y="10120"/>
                  </a:lnTo>
                  <a:lnTo>
                    <a:pt x="6894" y="10175"/>
                  </a:lnTo>
                  <a:lnTo>
                    <a:pt x="7005" y="10231"/>
                  </a:lnTo>
                  <a:lnTo>
                    <a:pt x="7005" y="10231"/>
                  </a:lnTo>
                  <a:lnTo>
                    <a:pt x="6360" y="6839"/>
                  </a:lnTo>
                  <a:lnTo>
                    <a:pt x="6083" y="5254"/>
                  </a:lnTo>
                  <a:lnTo>
                    <a:pt x="5954" y="4498"/>
                  </a:lnTo>
                  <a:lnTo>
                    <a:pt x="5844" y="3779"/>
                  </a:lnTo>
                  <a:lnTo>
                    <a:pt x="5844" y="3576"/>
                  </a:lnTo>
                  <a:lnTo>
                    <a:pt x="5825" y="3410"/>
                  </a:lnTo>
                  <a:lnTo>
                    <a:pt x="5844" y="3244"/>
                  </a:lnTo>
                  <a:lnTo>
                    <a:pt x="5862" y="3097"/>
                  </a:lnTo>
                  <a:lnTo>
                    <a:pt x="5917" y="2839"/>
                  </a:lnTo>
                  <a:lnTo>
                    <a:pt x="5973" y="2599"/>
                  </a:lnTo>
                  <a:lnTo>
                    <a:pt x="6010" y="2360"/>
                  </a:lnTo>
                  <a:lnTo>
                    <a:pt x="6010" y="2249"/>
                  </a:lnTo>
                  <a:lnTo>
                    <a:pt x="5991" y="2120"/>
                  </a:lnTo>
                  <a:lnTo>
                    <a:pt x="5973" y="1991"/>
                  </a:lnTo>
                  <a:lnTo>
                    <a:pt x="5917" y="1862"/>
                  </a:lnTo>
                  <a:lnTo>
                    <a:pt x="5844" y="1696"/>
                  </a:lnTo>
                  <a:lnTo>
                    <a:pt x="5752" y="1549"/>
                  </a:lnTo>
                  <a:lnTo>
                    <a:pt x="5641" y="1364"/>
                  </a:lnTo>
                  <a:lnTo>
                    <a:pt x="5512" y="1217"/>
                  </a:lnTo>
                  <a:lnTo>
                    <a:pt x="5383" y="1051"/>
                  </a:lnTo>
                  <a:lnTo>
                    <a:pt x="5235" y="903"/>
                  </a:lnTo>
                  <a:lnTo>
                    <a:pt x="5088" y="756"/>
                  </a:lnTo>
                  <a:lnTo>
                    <a:pt x="4922" y="627"/>
                  </a:lnTo>
                  <a:lnTo>
                    <a:pt x="4775" y="516"/>
                  </a:lnTo>
                  <a:lnTo>
                    <a:pt x="4590" y="406"/>
                  </a:lnTo>
                  <a:lnTo>
                    <a:pt x="4424" y="295"/>
                  </a:lnTo>
                  <a:lnTo>
                    <a:pt x="4240" y="221"/>
                  </a:lnTo>
                  <a:lnTo>
                    <a:pt x="4056" y="148"/>
                  </a:lnTo>
                  <a:lnTo>
                    <a:pt x="3853" y="74"/>
                  </a:lnTo>
                  <a:lnTo>
                    <a:pt x="3669" y="37"/>
                  </a:lnTo>
                  <a:lnTo>
                    <a:pt x="34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2566200" y="2412775"/>
              <a:ext cx="184350" cy="292200"/>
            </a:xfrm>
            <a:custGeom>
              <a:avLst/>
              <a:gdLst/>
              <a:ahLst/>
              <a:cxnLst/>
              <a:rect l="l" t="t" r="r" b="b"/>
              <a:pathLst>
                <a:path w="7374" h="11688" extrusionOk="0">
                  <a:moveTo>
                    <a:pt x="3392" y="167"/>
                  </a:moveTo>
                  <a:lnTo>
                    <a:pt x="3595" y="185"/>
                  </a:lnTo>
                  <a:lnTo>
                    <a:pt x="3779" y="204"/>
                  </a:lnTo>
                  <a:lnTo>
                    <a:pt x="3963" y="240"/>
                  </a:lnTo>
                  <a:lnTo>
                    <a:pt x="4148" y="296"/>
                  </a:lnTo>
                  <a:lnTo>
                    <a:pt x="4332" y="351"/>
                  </a:lnTo>
                  <a:lnTo>
                    <a:pt x="4498" y="443"/>
                  </a:lnTo>
                  <a:lnTo>
                    <a:pt x="4682" y="517"/>
                  </a:lnTo>
                  <a:lnTo>
                    <a:pt x="4848" y="628"/>
                  </a:lnTo>
                  <a:lnTo>
                    <a:pt x="4995" y="738"/>
                  </a:lnTo>
                  <a:lnTo>
                    <a:pt x="5161" y="849"/>
                  </a:lnTo>
                  <a:lnTo>
                    <a:pt x="5456" y="1107"/>
                  </a:lnTo>
                  <a:lnTo>
                    <a:pt x="5714" y="1402"/>
                  </a:lnTo>
                  <a:lnTo>
                    <a:pt x="5936" y="1734"/>
                  </a:lnTo>
                  <a:lnTo>
                    <a:pt x="6028" y="1881"/>
                  </a:lnTo>
                  <a:lnTo>
                    <a:pt x="6101" y="2047"/>
                  </a:lnTo>
                  <a:lnTo>
                    <a:pt x="6157" y="2176"/>
                  </a:lnTo>
                  <a:lnTo>
                    <a:pt x="6175" y="2305"/>
                  </a:lnTo>
                  <a:lnTo>
                    <a:pt x="6194" y="2434"/>
                  </a:lnTo>
                  <a:lnTo>
                    <a:pt x="6194" y="2545"/>
                  </a:lnTo>
                  <a:lnTo>
                    <a:pt x="6157" y="2784"/>
                  </a:lnTo>
                  <a:lnTo>
                    <a:pt x="6101" y="3024"/>
                  </a:lnTo>
                  <a:lnTo>
                    <a:pt x="6046" y="3282"/>
                  </a:lnTo>
                  <a:lnTo>
                    <a:pt x="6028" y="3429"/>
                  </a:lnTo>
                  <a:lnTo>
                    <a:pt x="6009" y="3595"/>
                  </a:lnTo>
                  <a:lnTo>
                    <a:pt x="6028" y="3761"/>
                  </a:lnTo>
                  <a:lnTo>
                    <a:pt x="6028" y="3964"/>
                  </a:lnTo>
                  <a:lnTo>
                    <a:pt x="6138" y="4683"/>
                  </a:lnTo>
                  <a:lnTo>
                    <a:pt x="6267" y="5439"/>
                  </a:lnTo>
                  <a:lnTo>
                    <a:pt x="6544" y="7024"/>
                  </a:lnTo>
                  <a:lnTo>
                    <a:pt x="7189" y="10416"/>
                  </a:lnTo>
                  <a:lnTo>
                    <a:pt x="7189" y="10416"/>
                  </a:lnTo>
                  <a:lnTo>
                    <a:pt x="7078" y="10360"/>
                  </a:lnTo>
                  <a:lnTo>
                    <a:pt x="6968" y="10305"/>
                  </a:lnTo>
                  <a:lnTo>
                    <a:pt x="6728" y="10158"/>
                  </a:lnTo>
                  <a:lnTo>
                    <a:pt x="6489" y="9955"/>
                  </a:lnTo>
                  <a:lnTo>
                    <a:pt x="6249" y="9734"/>
                  </a:lnTo>
                  <a:lnTo>
                    <a:pt x="5807" y="9273"/>
                  </a:lnTo>
                  <a:lnTo>
                    <a:pt x="5419" y="8867"/>
                  </a:lnTo>
                  <a:lnTo>
                    <a:pt x="5290" y="9070"/>
                  </a:lnTo>
                  <a:lnTo>
                    <a:pt x="5069" y="9402"/>
                  </a:lnTo>
                  <a:lnTo>
                    <a:pt x="4516" y="10213"/>
                  </a:lnTo>
                  <a:lnTo>
                    <a:pt x="4221" y="10637"/>
                  </a:lnTo>
                  <a:lnTo>
                    <a:pt x="4000" y="11024"/>
                  </a:lnTo>
                  <a:lnTo>
                    <a:pt x="3926" y="11190"/>
                  </a:lnTo>
                  <a:lnTo>
                    <a:pt x="3871" y="11319"/>
                  </a:lnTo>
                  <a:lnTo>
                    <a:pt x="3834" y="11430"/>
                  </a:lnTo>
                  <a:lnTo>
                    <a:pt x="3853" y="11503"/>
                  </a:lnTo>
                  <a:lnTo>
                    <a:pt x="3484" y="10803"/>
                  </a:lnTo>
                  <a:lnTo>
                    <a:pt x="2876" y="9641"/>
                  </a:lnTo>
                  <a:lnTo>
                    <a:pt x="2581" y="9033"/>
                  </a:lnTo>
                  <a:lnTo>
                    <a:pt x="2341" y="8517"/>
                  </a:lnTo>
                  <a:lnTo>
                    <a:pt x="2175" y="8130"/>
                  </a:lnTo>
                  <a:lnTo>
                    <a:pt x="2138" y="8019"/>
                  </a:lnTo>
                  <a:lnTo>
                    <a:pt x="2138" y="7964"/>
                  </a:lnTo>
                  <a:lnTo>
                    <a:pt x="1659" y="8554"/>
                  </a:lnTo>
                  <a:lnTo>
                    <a:pt x="1180" y="9144"/>
                  </a:lnTo>
                  <a:lnTo>
                    <a:pt x="682" y="9715"/>
                  </a:lnTo>
                  <a:lnTo>
                    <a:pt x="184" y="10287"/>
                  </a:lnTo>
                  <a:lnTo>
                    <a:pt x="221" y="9881"/>
                  </a:lnTo>
                  <a:lnTo>
                    <a:pt x="295" y="9476"/>
                  </a:lnTo>
                  <a:lnTo>
                    <a:pt x="387" y="9052"/>
                  </a:lnTo>
                  <a:lnTo>
                    <a:pt x="479" y="8628"/>
                  </a:lnTo>
                  <a:lnTo>
                    <a:pt x="719" y="7743"/>
                  </a:lnTo>
                  <a:lnTo>
                    <a:pt x="995" y="6840"/>
                  </a:lnTo>
                  <a:lnTo>
                    <a:pt x="1290" y="5936"/>
                  </a:lnTo>
                  <a:lnTo>
                    <a:pt x="1548" y="5052"/>
                  </a:lnTo>
                  <a:lnTo>
                    <a:pt x="1788" y="4204"/>
                  </a:lnTo>
                  <a:lnTo>
                    <a:pt x="1880" y="3798"/>
                  </a:lnTo>
                  <a:lnTo>
                    <a:pt x="1954" y="3411"/>
                  </a:lnTo>
                  <a:lnTo>
                    <a:pt x="1991" y="3116"/>
                  </a:lnTo>
                  <a:lnTo>
                    <a:pt x="1991" y="2840"/>
                  </a:lnTo>
                  <a:lnTo>
                    <a:pt x="1991" y="2563"/>
                  </a:lnTo>
                  <a:lnTo>
                    <a:pt x="1972" y="2287"/>
                  </a:lnTo>
                  <a:lnTo>
                    <a:pt x="1936" y="1752"/>
                  </a:lnTo>
                  <a:lnTo>
                    <a:pt x="1936" y="1512"/>
                  </a:lnTo>
                  <a:lnTo>
                    <a:pt x="1936" y="1273"/>
                  </a:lnTo>
                  <a:lnTo>
                    <a:pt x="1972" y="1070"/>
                  </a:lnTo>
                  <a:lnTo>
                    <a:pt x="2009" y="867"/>
                  </a:lnTo>
                  <a:lnTo>
                    <a:pt x="2101" y="683"/>
                  </a:lnTo>
                  <a:lnTo>
                    <a:pt x="2157" y="609"/>
                  </a:lnTo>
                  <a:lnTo>
                    <a:pt x="2230" y="535"/>
                  </a:lnTo>
                  <a:lnTo>
                    <a:pt x="2304" y="462"/>
                  </a:lnTo>
                  <a:lnTo>
                    <a:pt x="2396" y="406"/>
                  </a:lnTo>
                  <a:lnTo>
                    <a:pt x="2507" y="351"/>
                  </a:lnTo>
                  <a:lnTo>
                    <a:pt x="2618" y="296"/>
                  </a:lnTo>
                  <a:lnTo>
                    <a:pt x="2747" y="259"/>
                  </a:lnTo>
                  <a:lnTo>
                    <a:pt x="2894" y="222"/>
                  </a:lnTo>
                  <a:lnTo>
                    <a:pt x="3244" y="185"/>
                  </a:lnTo>
                  <a:lnTo>
                    <a:pt x="3392" y="167"/>
                  </a:lnTo>
                  <a:close/>
                  <a:moveTo>
                    <a:pt x="3244" y="1"/>
                  </a:moveTo>
                  <a:lnTo>
                    <a:pt x="3042" y="19"/>
                  </a:lnTo>
                  <a:lnTo>
                    <a:pt x="2839" y="56"/>
                  </a:lnTo>
                  <a:lnTo>
                    <a:pt x="2673" y="93"/>
                  </a:lnTo>
                  <a:lnTo>
                    <a:pt x="2525" y="148"/>
                  </a:lnTo>
                  <a:lnTo>
                    <a:pt x="2378" y="204"/>
                  </a:lnTo>
                  <a:lnTo>
                    <a:pt x="2249" y="277"/>
                  </a:lnTo>
                  <a:lnTo>
                    <a:pt x="2138" y="370"/>
                  </a:lnTo>
                  <a:lnTo>
                    <a:pt x="2046" y="462"/>
                  </a:lnTo>
                  <a:lnTo>
                    <a:pt x="1936" y="628"/>
                  </a:lnTo>
                  <a:lnTo>
                    <a:pt x="1843" y="793"/>
                  </a:lnTo>
                  <a:lnTo>
                    <a:pt x="1788" y="996"/>
                  </a:lnTo>
                  <a:lnTo>
                    <a:pt x="1770" y="1199"/>
                  </a:lnTo>
                  <a:lnTo>
                    <a:pt x="1751" y="1402"/>
                  </a:lnTo>
                  <a:lnTo>
                    <a:pt x="1751" y="1623"/>
                  </a:lnTo>
                  <a:lnTo>
                    <a:pt x="1788" y="2102"/>
                  </a:lnTo>
                  <a:lnTo>
                    <a:pt x="1807" y="2416"/>
                  </a:lnTo>
                  <a:lnTo>
                    <a:pt x="1807" y="2729"/>
                  </a:lnTo>
                  <a:lnTo>
                    <a:pt x="1807" y="3061"/>
                  </a:lnTo>
                  <a:lnTo>
                    <a:pt x="1770" y="3374"/>
                  </a:lnTo>
                  <a:lnTo>
                    <a:pt x="1714" y="3706"/>
                  </a:lnTo>
                  <a:lnTo>
                    <a:pt x="1622" y="4056"/>
                  </a:lnTo>
                  <a:lnTo>
                    <a:pt x="1438" y="4794"/>
                  </a:lnTo>
                  <a:lnTo>
                    <a:pt x="1217" y="5568"/>
                  </a:lnTo>
                  <a:lnTo>
                    <a:pt x="959" y="6360"/>
                  </a:lnTo>
                  <a:lnTo>
                    <a:pt x="645" y="7374"/>
                  </a:lnTo>
                  <a:lnTo>
                    <a:pt x="350" y="8388"/>
                  </a:lnTo>
                  <a:lnTo>
                    <a:pt x="240" y="8867"/>
                  </a:lnTo>
                  <a:lnTo>
                    <a:pt x="129" y="9347"/>
                  </a:lnTo>
                  <a:lnTo>
                    <a:pt x="55" y="9807"/>
                  </a:lnTo>
                  <a:lnTo>
                    <a:pt x="0" y="10268"/>
                  </a:lnTo>
                  <a:lnTo>
                    <a:pt x="0" y="10324"/>
                  </a:lnTo>
                  <a:lnTo>
                    <a:pt x="18" y="10379"/>
                  </a:lnTo>
                  <a:lnTo>
                    <a:pt x="55" y="10416"/>
                  </a:lnTo>
                  <a:lnTo>
                    <a:pt x="111" y="10434"/>
                  </a:lnTo>
                  <a:lnTo>
                    <a:pt x="184" y="10453"/>
                  </a:lnTo>
                  <a:lnTo>
                    <a:pt x="258" y="10453"/>
                  </a:lnTo>
                  <a:lnTo>
                    <a:pt x="313" y="10397"/>
                  </a:lnTo>
                  <a:lnTo>
                    <a:pt x="756" y="9900"/>
                  </a:lnTo>
                  <a:lnTo>
                    <a:pt x="1198" y="9402"/>
                  </a:lnTo>
                  <a:lnTo>
                    <a:pt x="1641" y="8867"/>
                  </a:lnTo>
                  <a:lnTo>
                    <a:pt x="2065" y="8351"/>
                  </a:lnTo>
                  <a:lnTo>
                    <a:pt x="2304" y="8867"/>
                  </a:lnTo>
                  <a:lnTo>
                    <a:pt x="2710" y="9715"/>
                  </a:lnTo>
                  <a:lnTo>
                    <a:pt x="3300" y="10877"/>
                  </a:lnTo>
                  <a:lnTo>
                    <a:pt x="3687" y="11595"/>
                  </a:lnTo>
                  <a:lnTo>
                    <a:pt x="3724" y="11632"/>
                  </a:lnTo>
                  <a:lnTo>
                    <a:pt x="3760" y="11669"/>
                  </a:lnTo>
                  <a:lnTo>
                    <a:pt x="3797" y="11688"/>
                  </a:lnTo>
                  <a:lnTo>
                    <a:pt x="3853" y="11688"/>
                  </a:lnTo>
                  <a:lnTo>
                    <a:pt x="3926" y="11669"/>
                  </a:lnTo>
                  <a:lnTo>
                    <a:pt x="3982" y="11632"/>
                  </a:lnTo>
                  <a:lnTo>
                    <a:pt x="4019" y="11577"/>
                  </a:lnTo>
                  <a:lnTo>
                    <a:pt x="4037" y="11522"/>
                  </a:lnTo>
                  <a:lnTo>
                    <a:pt x="4019" y="11448"/>
                  </a:lnTo>
                  <a:lnTo>
                    <a:pt x="4055" y="11319"/>
                  </a:lnTo>
                  <a:lnTo>
                    <a:pt x="4148" y="11135"/>
                  </a:lnTo>
                  <a:lnTo>
                    <a:pt x="4277" y="10913"/>
                  </a:lnTo>
                  <a:lnTo>
                    <a:pt x="4442" y="10637"/>
                  </a:lnTo>
                  <a:lnTo>
                    <a:pt x="4793" y="10102"/>
                  </a:lnTo>
                  <a:lnTo>
                    <a:pt x="5125" y="9641"/>
                  </a:lnTo>
                  <a:lnTo>
                    <a:pt x="5456" y="9162"/>
                  </a:lnTo>
                  <a:lnTo>
                    <a:pt x="5678" y="9402"/>
                  </a:lnTo>
                  <a:lnTo>
                    <a:pt x="6009" y="9752"/>
                  </a:lnTo>
                  <a:lnTo>
                    <a:pt x="6194" y="9936"/>
                  </a:lnTo>
                  <a:lnTo>
                    <a:pt x="6378" y="10121"/>
                  </a:lnTo>
                  <a:lnTo>
                    <a:pt x="6581" y="10268"/>
                  </a:lnTo>
                  <a:lnTo>
                    <a:pt x="6765" y="10397"/>
                  </a:lnTo>
                  <a:lnTo>
                    <a:pt x="6949" y="10508"/>
                  </a:lnTo>
                  <a:lnTo>
                    <a:pt x="7152" y="10582"/>
                  </a:lnTo>
                  <a:lnTo>
                    <a:pt x="7263" y="10582"/>
                  </a:lnTo>
                  <a:lnTo>
                    <a:pt x="7318" y="10545"/>
                  </a:lnTo>
                  <a:lnTo>
                    <a:pt x="7355" y="10508"/>
                  </a:lnTo>
                  <a:lnTo>
                    <a:pt x="7373" y="10471"/>
                  </a:lnTo>
                  <a:lnTo>
                    <a:pt x="7373" y="10416"/>
                  </a:lnTo>
                  <a:lnTo>
                    <a:pt x="7373" y="10379"/>
                  </a:lnTo>
                  <a:lnTo>
                    <a:pt x="7134" y="9107"/>
                  </a:lnTo>
                  <a:lnTo>
                    <a:pt x="6857" y="7706"/>
                  </a:lnTo>
                  <a:lnTo>
                    <a:pt x="6599" y="6379"/>
                  </a:lnTo>
                  <a:lnTo>
                    <a:pt x="6396" y="5125"/>
                  </a:lnTo>
                  <a:lnTo>
                    <a:pt x="6212" y="3946"/>
                  </a:lnTo>
                  <a:lnTo>
                    <a:pt x="6194" y="3651"/>
                  </a:lnTo>
                  <a:lnTo>
                    <a:pt x="6212" y="3411"/>
                  </a:lnTo>
                  <a:lnTo>
                    <a:pt x="6249" y="3190"/>
                  </a:lnTo>
                  <a:lnTo>
                    <a:pt x="6286" y="2987"/>
                  </a:lnTo>
                  <a:lnTo>
                    <a:pt x="6360" y="2692"/>
                  </a:lnTo>
                  <a:lnTo>
                    <a:pt x="6378" y="2545"/>
                  </a:lnTo>
                  <a:lnTo>
                    <a:pt x="6378" y="2379"/>
                  </a:lnTo>
                  <a:lnTo>
                    <a:pt x="6341" y="2213"/>
                  </a:lnTo>
                  <a:lnTo>
                    <a:pt x="6304" y="2047"/>
                  </a:lnTo>
                  <a:lnTo>
                    <a:pt x="6212" y="1844"/>
                  </a:lnTo>
                  <a:lnTo>
                    <a:pt x="6083" y="1623"/>
                  </a:lnTo>
                  <a:lnTo>
                    <a:pt x="5972" y="1439"/>
                  </a:lnTo>
                  <a:lnTo>
                    <a:pt x="5825" y="1273"/>
                  </a:lnTo>
                  <a:lnTo>
                    <a:pt x="5696" y="1107"/>
                  </a:lnTo>
                  <a:lnTo>
                    <a:pt x="5530" y="941"/>
                  </a:lnTo>
                  <a:lnTo>
                    <a:pt x="5383" y="793"/>
                  </a:lnTo>
                  <a:lnTo>
                    <a:pt x="5217" y="664"/>
                  </a:lnTo>
                  <a:lnTo>
                    <a:pt x="5051" y="554"/>
                  </a:lnTo>
                  <a:lnTo>
                    <a:pt x="4885" y="425"/>
                  </a:lnTo>
                  <a:lnTo>
                    <a:pt x="4701" y="333"/>
                  </a:lnTo>
                  <a:lnTo>
                    <a:pt x="4516" y="240"/>
                  </a:lnTo>
                  <a:lnTo>
                    <a:pt x="4332" y="167"/>
                  </a:lnTo>
                  <a:lnTo>
                    <a:pt x="4148" y="111"/>
                  </a:lnTo>
                  <a:lnTo>
                    <a:pt x="3963" y="56"/>
                  </a:lnTo>
                  <a:lnTo>
                    <a:pt x="3779" y="19"/>
                  </a:lnTo>
                  <a:lnTo>
                    <a:pt x="35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2570800" y="2416925"/>
              <a:ext cx="175150" cy="283450"/>
            </a:xfrm>
            <a:custGeom>
              <a:avLst/>
              <a:gdLst/>
              <a:ahLst/>
              <a:cxnLst/>
              <a:rect l="l" t="t" r="r" b="b"/>
              <a:pathLst>
                <a:path w="7006" h="11338" fill="none" extrusionOk="0">
                  <a:moveTo>
                    <a:pt x="3208" y="1"/>
                  </a:moveTo>
                  <a:lnTo>
                    <a:pt x="3208" y="1"/>
                  </a:lnTo>
                  <a:lnTo>
                    <a:pt x="3411" y="19"/>
                  </a:lnTo>
                  <a:lnTo>
                    <a:pt x="3595" y="38"/>
                  </a:lnTo>
                  <a:lnTo>
                    <a:pt x="3779" y="74"/>
                  </a:lnTo>
                  <a:lnTo>
                    <a:pt x="3964" y="130"/>
                  </a:lnTo>
                  <a:lnTo>
                    <a:pt x="4148" y="185"/>
                  </a:lnTo>
                  <a:lnTo>
                    <a:pt x="4314" y="277"/>
                  </a:lnTo>
                  <a:lnTo>
                    <a:pt x="4498" y="351"/>
                  </a:lnTo>
                  <a:lnTo>
                    <a:pt x="4664" y="462"/>
                  </a:lnTo>
                  <a:lnTo>
                    <a:pt x="4811" y="572"/>
                  </a:lnTo>
                  <a:lnTo>
                    <a:pt x="4977" y="683"/>
                  </a:lnTo>
                  <a:lnTo>
                    <a:pt x="5272" y="941"/>
                  </a:lnTo>
                  <a:lnTo>
                    <a:pt x="5530" y="1236"/>
                  </a:lnTo>
                  <a:lnTo>
                    <a:pt x="5752" y="1568"/>
                  </a:lnTo>
                  <a:lnTo>
                    <a:pt x="5752" y="1568"/>
                  </a:lnTo>
                  <a:lnTo>
                    <a:pt x="5844" y="1715"/>
                  </a:lnTo>
                  <a:lnTo>
                    <a:pt x="5917" y="1881"/>
                  </a:lnTo>
                  <a:lnTo>
                    <a:pt x="5973" y="2010"/>
                  </a:lnTo>
                  <a:lnTo>
                    <a:pt x="5991" y="2139"/>
                  </a:lnTo>
                  <a:lnTo>
                    <a:pt x="6010" y="2268"/>
                  </a:lnTo>
                  <a:lnTo>
                    <a:pt x="6010" y="2379"/>
                  </a:lnTo>
                  <a:lnTo>
                    <a:pt x="5973" y="2618"/>
                  </a:lnTo>
                  <a:lnTo>
                    <a:pt x="5917" y="2858"/>
                  </a:lnTo>
                  <a:lnTo>
                    <a:pt x="5862" y="3116"/>
                  </a:lnTo>
                  <a:lnTo>
                    <a:pt x="5844" y="3263"/>
                  </a:lnTo>
                  <a:lnTo>
                    <a:pt x="5825" y="3429"/>
                  </a:lnTo>
                  <a:lnTo>
                    <a:pt x="5844" y="3595"/>
                  </a:lnTo>
                  <a:lnTo>
                    <a:pt x="5844" y="3798"/>
                  </a:lnTo>
                  <a:lnTo>
                    <a:pt x="5844" y="3798"/>
                  </a:lnTo>
                  <a:lnTo>
                    <a:pt x="5954" y="4517"/>
                  </a:lnTo>
                  <a:lnTo>
                    <a:pt x="6083" y="5273"/>
                  </a:lnTo>
                  <a:lnTo>
                    <a:pt x="6360" y="6858"/>
                  </a:lnTo>
                  <a:lnTo>
                    <a:pt x="7005" y="10250"/>
                  </a:lnTo>
                  <a:lnTo>
                    <a:pt x="7005" y="10250"/>
                  </a:lnTo>
                  <a:lnTo>
                    <a:pt x="6894" y="10194"/>
                  </a:lnTo>
                  <a:lnTo>
                    <a:pt x="6784" y="10139"/>
                  </a:lnTo>
                  <a:lnTo>
                    <a:pt x="6544" y="9992"/>
                  </a:lnTo>
                  <a:lnTo>
                    <a:pt x="6305" y="9789"/>
                  </a:lnTo>
                  <a:lnTo>
                    <a:pt x="6065" y="9568"/>
                  </a:lnTo>
                  <a:lnTo>
                    <a:pt x="5623" y="9107"/>
                  </a:lnTo>
                  <a:lnTo>
                    <a:pt x="5235" y="8701"/>
                  </a:lnTo>
                  <a:lnTo>
                    <a:pt x="5235" y="8701"/>
                  </a:lnTo>
                  <a:lnTo>
                    <a:pt x="5106" y="8904"/>
                  </a:lnTo>
                  <a:lnTo>
                    <a:pt x="4885" y="9236"/>
                  </a:lnTo>
                  <a:lnTo>
                    <a:pt x="4332" y="10047"/>
                  </a:lnTo>
                  <a:lnTo>
                    <a:pt x="4037" y="10471"/>
                  </a:lnTo>
                  <a:lnTo>
                    <a:pt x="3816" y="10858"/>
                  </a:lnTo>
                  <a:lnTo>
                    <a:pt x="3742" y="11024"/>
                  </a:lnTo>
                  <a:lnTo>
                    <a:pt x="3687" y="11153"/>
                  </a:lnTo>
                  <a:lnTo>
                    <a:pt x="3650" y="11264"/>
                  </a:lnTo>
                  <a:lnTo>
                    <a:pt x="3669" y="11337"/>
                  </a:lnTo>
                  <a:lnTo>
                    <a:pt x="3669" y="11337"/>
                  </a:lnTo>
                  <a:lnTo>
                    <a:pt x="3300" y="10637"/>
                  </a:lnTo>
                  <a:lnTo>
                    <a:pt x="2692" y="9475"/>
                  </a:lnTo>
                  <a:lnTo>
                    <a:pt x="2397" y="8867"/>
                  </a:lnTo>
                  <a:lnTo>
                    <a:pt x="2157" y="8351"/>
                  </a:lnTo>
                  <a:lnTo>
                    <a:pt x="1991" y="7964"/>
                  </a:lnTo>
                  <a:lnTo>
                    <a:pt x="1954" y="7853"/>
                  </a:lnTo>
                  <a:lnTo>
                    <a:pt x="1954" y="7798"/>
                  </a:lnTo>
                  <a:lnTo>
                    <a:pt x="1954" y="7798"/>
                  </a:lnTo>
                  <a:lnTo>
                    <a:pt x="1475" y="8388"/>
                  </a:lnTo>
                  <a:lnTo>
                    <a:pt x="996" y="8978"/>
                  </a:lnTo>
                  <a:lnTo>
                    <a:pt x="498" y="9549"/>
                  </a:lnTo>
                  <a:lnTo>
                    <a:pt x="0" y="10121"/>
                  </a:lnTo>
                  <a:lnTo>
                    <a:pt x="0" y="10121"/>
                  </a:lnTo>
                  <a:lnTo>
                    <a:pt x="37" y="9715"/>
                  </a:lnTo>
                  <a:lnTo>
                    <a:pt x="111" y="9310"/>
                  </a:lnTo>
                  <a:lnTo>
                    <a:pt x="203" y="8886"/>
                  </a:lnTo>
                  <a:lnTo>
                    <a:pt x="295" y="8462"/>
                  </a:lnTo>
                  <a:lnTo>
                    <a:pt x="535" y="7577"/>
                  </a:lnTo>
                  <a:lnTo>
                    <a:pt x="811" y="6674"/>
                  </a:lnTo>
                  <a:lnTo>
                    <a:pt x="1106" y="5770"/>
                  </a:lnTo>
                  <a:lnTo>
                    <a:pt x="1364" y="4886"/>
                  </a:lnTo>
                  <a:lnTo>
                    <a:pt x="1604" y="4038"/>
                  </a:lnTo>
                  <a:lnTo>
                    <a:pt x="1696" y="3632"/>
                  </a:lnTo>
                  <a:lnTo>
                    <a:pt x="1770" y="3245"/>
                  </a:lnTo>
                  <a:lnTo>
                    <a:pt x="1770" y="3245"/>
                  </a:lnTo>
                  <a:lnTo>
                    <a:pt x="1807" y="2950"/>
                  </a:lnTo>
                  <a:lnTo>
                    <a:pt x="1807" y="2674"/>
                  </a:lnTo>
                  <a:lnTo>
                    <a:pt x="1807" y="2397"/>
                  </a:lnTo>
                  <a:lnTo>
                    <a:pt x="1788" y="2121"/>
                  </a:lnTo>
                  <a:lnTo>
                    <a:pt x="1752" y="1586"/>
                  </a:lnTo>
                  <a:lnTo>
                    <a:pt x="1752" y="1346"/>
                  </a:lnTo>
                  <a:lnTo>
                    <a:pt x="1752" y="1107"/>
                  </a:lnTo>
                  <a:lnTo>
                    <a:pt x="1788" y="904"/>
                  </a:lnTo>
                  <a:lnTo>
                    <a:pt x="1825" y="701"/>
                  </a:lnTo>
                  <a:lnTo>
                    <a:pt x="1917" y="517"/>
                  </a:lnTo>
                  <a:lnTo>
                    <a:pt x="1973" y="443"/>
                  </a:lnTo>
                  <a:lnTo>
                    <a:pt x="2046" y="369"/>
                  </a:lnTo>
                  <a:lnTo>
                    <a:pt x="2120" y="296"/>
                  </a:lnTo>
                  <a:lnTo>
                    <a:pt x="2212" y="240"/>
                  </a:lnTo>
                  <a:lnTo>
                    <a:pt x="2323" y="185"/>
                  </a:lnTo>
                  <a:lnTo>
                    <a:pt x="2434" y="130"/>
                  </a:lnTo>
                  <a:lnTo>
                    <a:pt x="2563" y="93"/>
                  </a:lnTo>
                  <a:lnTo>
                    <a:pt x="2710" y="56"/>
                  </a:lnTo>
                  <a:lnTo>
                    <a:pt x="3060" y="19"/>
                  </a:lnTo>
                  <a:lnTo>
                    <a:pt x="3060" y="19"/>
                  </a:lnTo>
                  <a:lnTo>
                    <a:pt x="32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2566200" y="2412775"/>
              <a:ext cx="184350" cy="292200"/>
            </a:xfrm>
            <a:custGeom>
              <a:avLst/>
              <a:gdLst/>
              <a:ahLst/>
              <a:cxnLst/>
              <a:rect l="l" t="t" r="r" b="b"/>
              <a:pathLst>
                <a:path w="7374" h="11688" fill="none" extrusionOk="0">
                  <a:moveTo>
                    <a:pt x="3392" y="1"/>
                  </a:moveTo>
                  <a:lnTo>
                    <a:pt x="3392" y="1"/>
                  </a:lnTo>
                  <a:lnTo>
                    <a:pt x="3244" y="1"/>
                  </a:lnTo>
                  <a:lnTo>
                    <a:pt x="3244" y="1"/>
                  </a:lnTo>
                  <a:lnTo>
                    <a:pt x="3042" y="19"/>
                  </a:lnTo>
                  <a:lnTo>
                    <a:pt x="2839" y="56"/>
                  </a:lnTo>
                  <a:lnTo>
                    <a:pt x="2673" y="93"/>
                  </a:lnTo>
                  <a:lnTo>
                    <a:pt x="2525" y="148"/>
                  </a:lnTo>
                  <a:lnTo>
                    <a:pt x="2378" y="204"/>
                  </a:lnTo>
                  <a:lnTo>
                    <a:pt x="2249" y="277"/>
                  </a:lnTo>
                  <a:lnTo>
                    <a:pt x="2138" y="370"/>
                  </a:lnTo>
                  <a:lnTo>
                    <a:pt x="2046" y="462"/>
                  </a:lnTo>
                  <a:lnTo>
                    <a:pt x="2046" y="462"/>
                  </a:lnTo>
                  <a:lnTo>
                    <a:pt x="1936" y="628"/>
                  </a:lnTo>
                  <a:lnTo>
                    <a:pt x="1843" y="793"/>
                  </a:lnTo>
                  <a:lnTo>
                    <a:pt x="1788" y="996"/>
                  </a:lnTo>
                  <a:lnTo>
                    <a:pt x="1770" y="1199"/>
                  </a:lnTo>
                  <a:lnTo>
                    <a:pt x="1751" y="1402"/>
                  </a:lnTo>
                  <a:lnTo>
                    <a:pt x="1751" y="1623"/>
                  </a:lnTo>
                  <a:lnTo>
                    <a:pt x="1788" y="2102"/>
                  </a:lnTo>
                  <a:lnTo>
                    <a:pt x="1788" y="2102"/>
                  </a:lnTo>
                  <a:lnTo>
                    <a:pt x="1807" y="2416"/>
                  </a:lnTo>
                  <a:lnTo>
                    <a:pt x="1807" y="2729"/>
                  </a:lnTo>
                  <a:lnTo>
                    <a:pt x="1807" y="3061"/>
                  </a:lnTo>
                  <a:lnTo>
                    <a:pt x="1770" y="3374"/>
                  </a:lnTo>
                  <a:lnTo>
                    <a:pt x="1770" y="3374"/>
                  </a:lnTo>
                  <a:lnTo>
                    <a:pt x="1714" y="3706"/>
                  </a:lnTo>
                  <a:lnTo>
                    <a:pt x="1622" y="4056"/>
                  </a:lnTo>
                  <a:lnTo>
                    <a:pt x="1438" y="4794"/>
                  </a:lnTo>
                  <a:lnTo>
                    <a:pt x="1217" y="5568"/>
                  </a:lnTo>
                  <a:lnTo>
                    <a:pt x="959" y="6360"/>
                  </a:lnTo>
                  <a:lnTo>
                    <a:pt x="959" y="6360"/>
                  </a:lnTo>
                  <a:lnTo>
                    <a:pt x="645" y="7374"/>
                  </a:lnTo>
                  <a:lnTo>
                    <a:pt x="350" y="8388"/>
                  </a:lnTo>
                  <a:lnTo>
                    <a:pt x="240" y="8867"/>
                  </a:lnTo>
                  <a:lnTo>
                    <a:pt x="129" y="9347"/>
                  </a:lnTo>
                  <a:lnTo>
                    <a:pt x="55" y="9807"/>
                  </a:lnTo>
                  <a:lnTo>
                    <a:pt x="0" y="10268"/>
                  </a:lnTo>
                  <a:lnTo>
                    <a:pt x="0" y="10268"/>
                  </a:lnTo>
                  <a:lnTo>
                    <a:pt x="0" y="10324"/>
                  </a:lnTo>
                  <a:lnTo>
                    <a:pt x="18" y="10379"/>
                  </a:lnTo>
                  <a:lnTo>
                    <a:pt x="55" y="10416"/>
                  </a:lnTo>
                  <a:lnTo>
                    <a:pt x="111" y="10434"/>
                  </a:lnTo>
                  <a:lnTo>
                    <a:pt x="111" y="10434"/>
                  </a:lnTo>
                  <a:lnTo>
                    <a:pt x="184" y="10453"/>
                  </a:lnTo>
                  <a:lnTo>
                    <a:pt x="184" y="10453"/>
                  </a:lnTo>
                  <a:lnTo>
                    <a:pt x="258" y="10453"/>
                  </a:lnTo>
                  <a:lnTo>
                    <a:pt x="313" y="10397"/>
                  </a:lnTo>
                  <a:lnTo>
                    <a:pt x="313" y="10397"/>
                  </a:lnTo>
                  <a:lnTo>
                    <a:pt x="756" y="9900"/>
                  </a:lnTo>
                  <a:lnTo>
                    <a:pt x="1198" y="9402"/>
                  </a:lnTo>
                  <a:lnTo>
                    <a:pt x="1641" y="8867"/>
                  </a:lnTo>
                  <a:lnTo>
                    <a:pt x="2065" y="8351"/>
                  </a:lnTo>
                  <a:lnTo>
                    <a:pt x="2065" y="8351"/>
                  </a:lnTo>
                  <a:lnTo>
                    <a:pt x="2304" y="8867"/>
                  </a:lnTo>
                  <a:lnTo>
                    <a:pt x="2710" y="9715"/>
                  </a:lnTo>
                  <a:lnTo>
                    <a:pt x="2710" y="9715"/>
                  </a:lnTo>
                  <a:lnTo>
                    <a:pt x="3300" y="10877"/>
                  </a:lnTo>
                  <a:lnTo>
                    <a:pt x="3687" y="11595"/>
                  </a:lnTo>
                  <a:lnTo>
                    <a:pt x="3687" y="11595"/>
                  </a:lnTo>
                  <a:lnTo>
                    <a:pt x="3724" y="11632"/>
                  </a:lnTo>
                  <a:lnTo>
                    <a:pt x="3760" y="11669"/>
                  </a:lnTo>
                  <a:lnTo>
                    <a:pt x="3797" y="11688"/>
                  </a:lnTo>
                  <a:lnTo>
                    <a:pt x="3853" y="11688"/>
                  </a:lnTo>
                  <a:lnTo>
                    <a:pt x="3853" y="11688"/>
                  </a:lnTo>
                  <a:lnTo>
                    <a:pt x="3926" y="11669"/>
                  </a:lnTo>
                  <a:lnTo>
                    <a:pt x="3926" y="11669"/>
                  </a:lnTo>
                  <a:lnTo>
                    <a:pt x="3982" y="11632"/>
                  </a:lnTo>
                  <a:lnTo>
                    <a:pt x="4019" y="11577"/>
                  </a:lnTo>
                  <a:lnTo>
                    <a:pt x="4037" y="11522"/>
                  </a:lnTo>
                  <a:lnTo>
                    <a:pt x="4019" y="11448"/>
                  </a:lnTo>
                  <a:lnTo>
                    <a:pt x="4019" y="11448"/>
                  </a:lnTo>
                  <a:lnTo>
                    <a:pt x="4055" y="11319"/>
                  </a:lnTo>
                  <a:lnTo>
                    <a:pt x="4148" y="11135"/>
                  </a:lnTo>
                  <a:lnTo>
                    <a:pt x="4277" y="10913"/>
                  </a:lnTo>
                  <a:lnTo>
                    <a:pt x="4442" y="10637"/>
                  </a:lnTo>
                  <a:lnTo>
                    <a:pt x="4793" y="10102"/>
                  </a:lnTo>
                  <a:lnTo>
                    <a:pt x="5125" y="9641"/>
                  </a:lnTo>
                  <a:lnTo>
                    <a:pt x="5125" y="9641"/>
                  </a:lnTo>
                  <a:lnTo>
                    <a:pt x="5456" y="9162"/>
                  </a:lnTo>
                  <a:lnTo>
                    <a:pt x="5456" y="9162"/>
                  </a:lnTo>
                  <a:lnTo>
                    <a:pt x="5678" y="9402"/>
                  </a:lnTo>
                  <a:lnTo>
                    <a:pt x="5678" y="9402"/>
                  </a:lnTo>
                  <a:lnTo>
                    <a:pt x="6009" y="9752"/>
                  </a:lnTo>
                  <a:lnTo>
                    <a:pt x="6194" y="9936"/>
                  </a:lnTo>
                  <a:lnTo>
                    <a:pt x="6378" y="10121"/>
                  </a:lnTo>
                  <a:lnTo>
                    <a:pt x="6581" y="10268"/>
                  </a:lnTo>
                  <a:lnTo>
                    <a:pt x="6765" y="10397"/>
                  </a:lnTo>
                  <a:lnTo>
                    <a:pt x="6949" y="10508"/>
                  </a:lnTo>
                  <a:lnTo>
                    <a:pt x="7152" y="10582"/>
                  </a:lnTo>
                  <a:lnTo>
                    <a:pt x="7152" y="10582"/>
                  </a:lnTo>
                  <a:lnTo>
                    <a:pt x="7189" y="10582"/>
                  </a:lnTo>
                  <a:lnTo>
                    <a:pt x="7189" y="10582"/>
                  </a:lnTo>
                  <a:lnTo>
                    <a:pt x="7263" y="10582"/>
                  </a:lnTo>
                  <a:lnTo>
                    <a:pt x="7318" y="10545"/>
                  </a:lnTo>
                  <a:lnTo>
                    <a:pt x="7318" y="10545"/>
                  </a:lnTo>
                  <a:lnTo>
                    <a:pt x="7355" y="10508"/>
                  </a:lnTo>
                  <a:lnTo>
                    <a:pt x="7373" y="10471"/>
                  </a:lnTo>
                  <a:lnTo>
                    <a:pt x="7373" y="10416"/>
                  </a:lnTo>
                  <a:lnTo>
                    <a:pt x="7373" y="10379"/>
                  </a:lnTo>
                  <a:lnTo>
                    <a:pt x="7373" y="10379"/>
                  </a:lnTo>
                  <a:lnTo>
                    <a:pt x="7134" y="9107"/>
                  </a:lnTo>
                  <a:lnTo>
                    <a:pt x="7134" y="9107"/>
                  </a:lnTo>
                  <a:lnTo>
                    <a:pt x="6857" y="7706"/>
                  </a:lnTo>
                  <a:lnTo>
                    <a:pt x="6599" y="6379"/>
                  </a:lnTo>
                  <a:lnTo>
                    <a:pt x="6396" y="5125"/>
                  </a:lnTo>
                  <a:lnTo>
                    <a:pt x="6212" y="3946"/>
                  </a:lnTo>
                  <a:lnTo>
                    <a:pt x="6212" y="3946"/>
                  </a:lnTo>
                  <a:lnTo>
                    <a:pt x="6194" y="3651"/>
                  </a:lnTo>
                  <a:lnTo>
                    <a:pt x="6212" y="3411"/>
                  </a:lnTo>
                  <a:lnTo>
                    <a:pt x="6249" y="3190"/>
                  </a:lnTo>
                  <a:lnTo>
                    <a:pt x="6286" y="2987"/>
                  </a:lnTo>
                  <a:lnTo>
                    <a:pt x="6286" y="2987"/>
                  </a:lnTo>
                  <a:lnTo>
                    <a:pt x="6360" y="2692"/>
                  </a:lnTo>
                  <a:lnTo>
                    <a:pt x="6378" y="2545"/>
                  </a:lnTo>
                  <a:lnTo>
                    <a:pt x="6378" y="2379"/>
                  </a:lnTo>
                  <a:lnTo>
                    <a:pt x="6341" y="2213"/>
                  </a:lnTo>
                  <a:lnTo>
                    <a:pt x="6304" y="2047"/>
                  </a:lnTo>
                  <a:lnTo>
                    <a:pt x="6212" y="1844"/>
                  </a:lnTo>
                  <a:lnTo>
                    <a:pt x="6083" y="1623"/>
                  </a:lnTo>
                  <a:lnTo>
                    <a:pt x="6083" y="1623"/>
                  </a:lnTo>
                  <a:lnTo>
                    <a:pt x="5972" y="1439"/>
                  </a:lnTo>
                  <a:lnTo>
                    <a:pt x="5825" y="1273"/>
                  </a:lnTo>
                  <a:lnTo>
                    <a:pt x="5696" y="1107"/>
                  </a:lnTo>
                  <a:lnTo>
                    <a:pt x="5530" y="941"/>
                  </a:lnTo>
                  <a:lnTo>
                    <a:pt x="5383" y="793"/>
                  </a:lnTo>
                  <a:lnTo>
                    <a:pt x="5217" y="664"/>
                  </a:lnTo>
                  <a:lnTo>
                    <a:pt x="5051" y="554"/>
                  </a:lnTo>
                  <a:lnTo>
                    <a:pt x="4885" y="425"/>
                  </a:lnTo>
                  <a:lnTo>
                    <a:pt x="4701" y="333"/>
                  </a:lnTo>
                  <a:lnTo>
                    <a:pt x="4516" y="240"/>
                  </a:lnTo>
                  <a:lnTo>
                    <a:pt x="4332" y="167"/>
                  </a:lnTo>
                  <a:lnTo>
                    <a:pt x="4148" y="111"/>
                  </a:lnTo>
                  <a:lnTo>
                    <a:pt x="3963" y="56"/>
                  </a:lnTo>
                  <a:lnTo>
                    <a:pt x="3779" y="19"/>
                  </a:lnTo>
                  <a:lnTo>
                    <a:pt x="3595" y="1"/>
                  </a:lnTo>
                  <a:lnTo>
                    <a:pt x="3392" y="1"/>
                  </a:lnTo>
                  <a:lnTo>
                    <a:pt x="33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2537150" y="2452875"/>
              <a:ext cx="249800" cy="83425"/>
            </a:xfrm>
            <a:custGeom>
              <a:avLst/>
              <a:gdLst/>
              <a:ahLst/>
              <a:cxnLst/>
              <a:rect l="l" t="t" r="r" b="b"/>
              <a:pathLst>
                <a:path w="9992" h="3337" extrusionOk="0">
                  <a:moveTo>
                    <a:pt x="3356" y="1"/>
                  </a:moveTo>
                  <a:lnTo>
                    <a:pt x="3005" y="19"/>
                  </a:lnTo>
                  <a:lnTo>
                    <a:pt x="2674" y="56"/>
                  </a:lnTo>
                  <a:lnTo>
                    <a:pt x="2360" y="148"/>
                  </a:lnTo>
                  <a:lnTo>
                    <a:pt x="2047" y="259"/>
                  </a:lnTo>
                  <a:lnTo>
                    <a:pt x="1752" y="406"/>
                  </a:lnTo>
                  <a:lnTo>
                    <a:pt x="1475" y="572"/>
                  </a:lnTo>
                  <a:lnTo>
                    <a:pt x="1217" y="756"/>
                  </a:lnTo>
                  <a:lnTo>
                    <a:pt x="978" y="978"/>
                  </a:lnTo>
                  <a:lnTo>
                    <a:pt x="775" y="1217"/>
                  </a:lnTo>
                  <a:lnTo>
                    <a:pt x="572" y="1475"/>
                  </a:lnTo>
                  <a:lnTo>
                    <a:pt x="406" y="1752"/>
                  </a:lnTo>
                  <a:lnTo>
                    <a:pt x="259" y="2028"/>
                  </a:lnTo>
                  <a:lnTo>
                    <a:pt x="148" y="2342"/>
                  </a:lnTo>
                  <a:lnTo>
                    <a:pt x="74" y="2673"/>
                  </a:lnTo>
                  <a:lnTo>
                    <a:pt x="19" y="3005"/>
                  </a:lnTo>
                  <a:lnTo>
                    <a:pt x="1" y="3337"/>
                  </a:lnTo>
                  <a:lnTo>
                    <a:pt x="9992" y="3337"/>
                  </a:lnTo>
                  <a:lnTo>
                    <a:pt x="9973" y="3005"/>
                  </a:lnTo>
                  <a:lnTo>
                    <a:pt x="9918" y="2673"/>
                  </a:lnTo>
                  <a:lnTo>
                    <a:pt x="9844" y="2342"/>
                  </a:lnTo>
                  <a:lnTo>
                    <a:pt x="9734" y="2028"/>
                  </a:lnTo>
                  <a:lnTo>
                    <a:pt x="9586" y="1752"/>
                  </a:lnTo>
                  <a:lnTo>
                    <a:pt x="9420" y="1475"/>
                  </a:lnTo>
                  <a:lnTo>
                    <a:pt x="9236" y="1217"/>
                  </a:lnTo>
                  <a:lnTo>
                    <a:pt x="9015" y="978"/>
                  </a:lnTo>
                  <a:lnTo>
                    <a:pt x="8775" y="756"/>
                  </a:lnTo>
                  <a:lnTo>
                    <a:pt x="8517" y="572"/>
                  </a:lnTo>
                  <a:lnTo>
                    <a:pt x="8240" y="406"/>
                  </a:lnTo>
                  <a:lnTo>
                    <a:pt x="7945" y="259"/>
                  </a:lnTo>
                  <a:lnTo>
                    <a:pt x="7651" y="148"/>
                  </a:lnTo>
                  <a:lnTo>
                    <a:pt x="7319" y="56"/>
                  </a:lnTo>
                  <a:lnTo>
                    <a:pt x="6987" y="19"/>
                  </a:lnTo>
                  <a:lnTo>
                    <a:pt x="6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2534400" y="2449650"/>
              <a:ext cx="255775" cy="89900"/>
            </a:xfrm>
            <a:custGeom>
              <a:avLst/>
              <a:gdLst/>
              <a:ahLst/>
              <a:cxnLst/>
              <a:rect l="l" t="t" r="r" b="b"/>
              <a:pathLst>
                <a:path w="10231" h="3596" extrusionOk="0">
                  <a:moveTo>
                    <a:pt x="6765" y="240"/>
                  </a:moveTo>
                  <a:lnTo>
                    <a:pt x="7079" y="259"/>
                  </a:lnTo>
                  <a:lnTo>
                    <a:pt x="7392" y="314"/>
                  </a:lnTo>
                  <a:lnTo>
                    <a:pt x="7705" y="388"/>
                  </a:lnTo>
                  <a:lnTo>
                    <a:pt x="7982" y="480"/>
                  </a:lnTo>
                  <a:lnTo>
                    <a:pt x="8258" y="609"/>
                  </a:lnTo>
                  <a:lnTo>
                    <a:pt x="8516" y="775"/>
                  </a:lnTo>
                  <a:lnTo>
                    <a:pt x="8774" y="941"/>
                  </a:lnTo>
                  <a:lnTo>
                    <a:pt x="8996" y="1143"/>
                  </a:lnTo>
                  <a:lnTo>
                    <a:pt x="9198" y="1365"/>
                  </a:lnTo>
                  <a:lnTo>
                    <a:pt x="9383" y="1604"/>
                  </a:lnTo>
                  <a:lnTo>
                    <a:pt x="9549" y="1862"/>
                  </a:lnTo>
                  <a:lnTo>
                    <a:pt x="9696" y="2139"/>
                  </a:lnTo>
                  <a:lnTo>
                    <a:pt x="9807" y="2415"/>
                  </a:lnTo>
                  <a:lnTo>
                    <a:pt x="9899" y="2710"/>
                  </a:lnTo>
                  <a:lnTo>
                    <a:pt x="9954" y="3024"/>
                  </a:lnTo>
                  <a:lnTo>
                    <a:pt x="9973" y="3355"/>
                  </a:lnTo>
                  <a:lnTo>
                    <a:pt x="240" y="3355"/>
                  </a:lnTo>
                  <a:lnTo>
                    <a:pt x="258" y="3024"/>
                  </a:lnTo>
                  <a:lnTo>
                    <a:pt x="314" y="2710"/>
                  </a:lnTo>
                  <a:lnTo>
                    <a:pt x="406" y="2415"/>
                  </a:lnTo>
                  <a:lnTo>
                    <a:pt x="516" y="2139"/>
                  </a:lnTo>
                  <a:lnTo>
                    <a:pt x="664" y="1862"/>
                  </a:lnTo>
                  <a:lnTo>
                    <a:pt x="830" y="1604"/>
                  </a:lnTo>
                  <a:lnTo>
                    <a:pt x="1014" y="1365"/>
                  </a:lnTo>
                  <a:lnTo>
                    <a:pt x="1217" y="1143"/>
                  </a:lnTo>
                  <a:lnTo>
                    <a:pt x="1438" y="941"/>
                  </a:lnTo>
                  <a:lnTo>
                    <a:pt x="1696" y="775"/>
                  </a:lnTo>
                  <a:lnTo>
                    <a:pt x="1954" y="609"/>
                  </a:lnTo>
                  <a:lnTo>
                    <a:pt x="2231" y="480"/>
                  </a:lnTo>
                  <a:lnTo>
                    <a:pt x="2526" y="388"/>
                  </a:lnTo>
                  <a:lnTo>
                    <a:pt x="2820" y="314"/>
                  </a:lnTo>
                  <a:lnTo>
                    <a:pt x="3134" y="259"/>
                  </a:lnTo>
                  <a:lnTo>
                    <a:pt x="3466" y="240"/>
                  </a:lnTo>
                  <a:close/>
                  <a:moveTo>
                    <a:pt x="3466" y="1"/>
                  </a:moveTo>
                  <a:lnTo>
                    <a:pt x="3097" y="19"/>
                  </a:lnTo>
                  <a:lnTo>
                    <a:pt x="2765" y="74"/>
                  </a:lnTo>
                  <a:lnTo>
                    <a:pt x="2433" y="166"/>
                  </a:lnTo>
                  <a:lnTo>
                    <a:pt x="2102" y="277"/>
                  </a:lnTo>
                  <a:lnTo>
                    <a:pt x="1807" y="424"/>
                  </a:lnTo>
                  <a:lnTo>
                    <a:pt x="1530" y="590"/>
                  </a:lnTo>
                  <a:lnTo>
                    <a:pt x="1254" y="793"/>
                  </a:lnTo>
                  <a:lnTo>
                    <a:pt x="1014" y="1014"/>
                  </a:lnTo>
                  <a:lnTo>
                    <a:pt x="793" y="1272"/>
                  </a:lnTo>
                  <a:lnTo>
                    <a:pt x="590" y="1530"/>
                  </a:lnTo>
                  <a:lnTo>
                    <a:pt x="406" y="1825"/>
                  </a:lnTo>
                  <a:lnTo>
                    <a:pt x="258" y="2120"/>
                  </a:lnTo>
                  <a:lnTo>
                    <a:pt x="148" y="2434"/>
                  </a:lnTo>
                  <a:lnTo>
                    <a:pt x="55" y="2766"/>
                  </a:lnTo>
                  <a:lnTo>
                    <a:pt x="19" y="3116"/>
                  </a:lnTo>
                  <a:lnTo>
                    <a:pt x="0" y="3466"/>
                  </a:lnTo>
                  <a:lnTo>
                    <a:pt x="0" y="3595"/>
                  </a:lnTo>
                  <a:lnTo>
                    <a:pt x="10231" y="3595"/>
                  </a:lnTo>
                  <a:lnTo>
                    <a:pt x="10231" y="3466"/>
                  </a:lnTo>
                  <a:lnTo>
                    <a:pt x="10212" y="3116"/>
                  </a:lnTo>
                  <a:lnTo>
                    <a:pt x="10157" y="2766"/>
                  </a:lnTo>
                  <a:lnTo>
                    <a:pt x="10065" y="2434"/>
                  </a:lnTo>
                  <a:lnTo>
                    <a:pt x="9954" y="2120"/>
                  </a:lnTo>
                  <a:lnTo>
                    <a:pt x="9807" y="1825"/>
                  </a:lnTo>
                  <a:lnTo>
                    <a:pt x="9622" y="1530"/>
                  </a:lnTo>
                  <a:lnTo>
                    <a:pt x="9438" y="1272"/>
                  </a:lnTo>
                  <a:lnTo>
                    <a:pt x="9217" y="1014"/>
                  </a:lnTo>
                  <a:lnTo>
                    <a:pt x="8959" y="793"/>
                  </a:lnTo>
                  <a:lnTo>
                    <a:pt x="8701" y="590"/>
                  </a:lnTo>
                  <a:lnTo>
                    <a:pt x="8406" y="424"/>
                  </a:lnTo>
                  <a:lnTo>
                    <a:pt x="8111" y="277"/>
                  </a:lnTo>
                  <a:lnTo>
                    <a:pt x="7797" y="166"/>
                  </a:lnTo>
                  <a:lnTo>
                    <a:pt x="7466" y="74"/>
                  </a:lnTo>
                  <a:lnTo>
                    <a:pt x="7115" y="19"/>
                  </a:lnTo>
                  <a:lnTo>
                    <a:pt x="67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2471250" y="1745025"/>
              <a:ext cx="374225" cy="720775"/>
            </a:xfrm>
            <a:custGeom>
              <a:avLst/>
              <a:gdLst/>
              <a:ahLst/>
              <a:cxnLst/>
              <a:rect l="l" t="t" r="r" b="b"/>
              <a:pathLst>
                <a:path w="14969" h="28831" extrusionOk="0">
                  <a:moveTo>
                    <a:pt x="7208" y="1"/>
                  </a:moveTo>
                  <a:lnTo>
                    <a:pt x="6895" y="351"/>
                  </a:lnTo>
                  <a:lnTo>
                    <a:pt x="6545" y="757"/>
                  </a:lnTo>
                  <a:lnTo>
                    <a:pt x="6084" y="1310"/>
                  </a:lnTo>
                  <a:lnTo>
                    <a:pt x="5531" y="2010"/>
                  </a:lnTo>
                  <a:lnTo>
                    <a:pt x="4922" y="2840"/>
                  </a:lnTo>
                  <a:lnTo>
                    <a:pt x="4277" y="3798"/>
                  </a:lnTo>
                  <a:lnTo>
                    <a:pt x="3946" y="4314"/>
                  </a:lnTo>
                  <a:lnTo>
                    <a:pt x="3614" y="4867"/>
                  </a:lnTo>
                  <a:lnTo>
                    <a:pt x="3263" y="5439"/>
                  </a:lnTo>
                  <a:lnTo>
                    <a:pt x="2932" y="6047"/>
                  </a:lnTo>
                  <a:lnTo>
                    <a:pt x="2600" y="6674"/>
                  </a:lnTo>
                  <a:lnTo>
                    <a:pt x="2287" y="7319"/>
                  </a:lnTo>
                  <a:lnTo>
                    <a:pt x="1973" y="8001"/>
                  </a:lnTo>
                  <a:lnTo>
                    <a:pt x="1678" y="8701"/>
                  </a:lnTo>
                  <a:lnTo>
                    <a:pt x="1402" y="9420"/>
                  </a:lnTo>
                  <a:lnTo>
                    <a:pt x="1125" y="10139"/>
                  </a:lnTo>
                  <a:lnTo>
                    <a:pt x="886" y="10895"/>
                  </a:lnTo>
                  <a:lnTo>
                    <a:pt x="664" y="11669"/>
                  </a:lnTo>
                  <a:lnTo>
                    <a:pt x="480" y="12462"/>
                  </a:lnTo>
                  <a:lnTo>
                    <a:pt x="314" y="13273"/>
                  </a:lnTo>
                  <a:lnTo>
                    <a:pt x="185" y="14084"/>
                  </a:lnTo>
                  <a:lnTo>
                    <a:pt x="93" y="14914"/>
                  </a:lnTo>
                  <a:lnTo>
                    <a:pt x="38" y="15761"/>
                  </a:lnTo>
                  <a:lnTo>
                    <a:pt x="1" y="16609"/>
                  </a:lnTo>
                  <a:lnTo>
                    <a:pt x="19" y="17513"/>
                  </a:lnTo>
                  <a:lnTo>
                    <a:pt x="75" y="18397"/>
                  </a:lnTo>
                  <a:lnTo>
                    <a:pt x="148" y="19282"/>
                  </a:lnTo>
                  <a:lnTo>
                    <a:pt x="259" y="20130"/>
                  </a:lnTo>
                  <a:lnTo>
                    <a:pt x="406" y="20978"/>
                  </a:lnTo>
                  <a:lnTo>
                    <a:pt x="554" y="21808"/>
                  </a:lnTo>
                  <a:lnTo>
                    <a:pt x="738" y="22600"/>
                  </a:lnTo>
                  <a:lnTo>
                    <a:pt x="941" y="23393"/>
                  </a:lnTo>
                  <a:lnTo>
                    <a:pt x="1162" y="24167"/>
                  </a:lnTo>
                  <a:lnTo>
                    <a:pt x="1402" y="24904"/>
                  </a:lnTo>
                  <a:lnTo>
                    <a:pt x="1660" y="25623"/>
                  </a:lnTo>
                  <a:lnTo>
                    <a:pt x="1918" y="26324"/>
                  </a:lnTo>
                  <a:lnTo>
                    <a:pt x="2194" y="26987"/>
                  </a:lnTo>
                  <a:lnTo>
                    <a:pt x="2471" y="27633"/>
                  </a:lnTo>
                  <a:lnTo>
                    <a:pt x="2766" y="28241"/>
                  </a:lnTo>
                  <a:lnTo>
                    <a:pt x="3061" y="28831"/>
                  </a:lnTo>
                  <a:lnTo>
                    <a:pt x="12388" y="28831"/>
                  </a:lnTo>
                  <a:lnTo>
                    <a:pt x="12683" y="28241"/>
                  </a:lnTo>
                  <a:lnTo>
                    <a:pt x="12959" y="27633"/>
                  </a:lnTo>
                  <a:lnTo>
                    <a:pt x="13217" y="26987"/>
                  </a:lnTo>
                  <a:lnTo>
                    <a:pt x="13457" y="26324"/>
                  </a:lnTo>
                  <a:lnTo>
                    <a:pt x="13697" y="25623"/>
                  </a:lnTo>
                  <a:lnTo>
                    <a:pt x="13899" y="24904"/>
                  </a:lnTo>
                  <a:lnTo>
                    <a:pt x="14102" y="24167"/>
                  </a:lnTo>
                  <a:lnTo>
                    <a:pt x="14268" y="23393"/>
                  </a:lnTo>
                  <a:lnTo>
                    <a:pt x="14434" y="22600"/>
                  </a:lnTo>
                  <a:lnTo>
                    <a:pt x="14563" y="21808"/>
                  </a:lnTo>
                  <a:lnTo>
                    <a:pt x="14692" y="20978"/>
                  </a:lnTo>
                  <a:lnTo>
                    <a:pt x="14784" y="20130"/>
                  </a:lnTo>
                  <a:lnTo>
                    <a:pt x="14858" y="19282"/>
                  </a:lnTo>
                  <a:lnTo>
                    <a:pt x="14913" y="18397"/>
                  </a:lnTo>
                  <a:lnTo>
                    <a:pt x="14950" y="17513"/>
                  </a:lnTo>
                  <a:lnTo>
                    <a:pt x="14969" y="16609"/>
                  </a:lnTo>
                  <a:lnTo>
                    <a:pt x="14950" y="16185"/>
                  </a:lnTo>
                  <a:lnTo>
                    <a:pt x="14932" y="15761"/>
                  </a:lnTo>
                  <a:lnTo>
                    <a:pt x="14876" y="14914"/>
                  </a:lnTo>
                  <a:lnTo>
                    <a:pt x="14766" y="14084"/>
                  </a:lnTo>
                  <a:lnTo>
                    <a:pt x="14637" y="13273"/>
                  </a:lnTo>
                  <a:lnTo>
                    <a:pt x="14452" y="12462"/>
                  </a:lnTo>
                  <a:lnTo>
                    <a:pt x="14250" y="11669"/>
                  </a:lnTo>
                  <a:lnTo>
                    <a:pt x="14010" y="10895"/>
                  </a:lnTo>
                  <a:lnTo>
                    <a:pt x="13752" y="10139"/>
                  </a:lnTo>
                  <a:lnTo>
                    <a:pt x="13457" y="9420"/>
                  </a:lnTo>
                  <a:lnTo>
                    <a:pt x="13162" y="8701"/>
                  </a:lnTo>
                  <a:lnTo>
                    <a:pt x="12849" y="8001"/>
                  </a:lnTo>
                  <a:lnTo>
                    <a:pt x="12499" y="7319"/>
                  </a:lnTo>
                  <a:lnTo>
                    <a:pt x="12167" y="6674"/>
                  </a:lnTo>
                  <a:lnTo>
                    <a:pt x="11798" y="6047"/>
                  </a:lnTo>
                  <a:lnTo>
                    <a:pt x="11448" y="5439"/>
                  </a:lnTo>
                  <a:lnTo>
                    <a:pt x="11079" y="4867"/>
                  </a:lnTo>
                  <a:lnTo>
                    <a:pt x="10711" y="4314"/>
                  </a:lnTo>
                  <a:lnTo>
                    <a:pt x="10360" y="3798"/>
                  </a:lnTo>
                  <a:lnTo>
                    <a:pt x="10010" y="3301"/>
                  </a:lnTo>
                  <a:lnTo>
                    <a:pt x="9660" y="2840"/>
                  </a:lnTo>
                  <a:lnTo>
                    <a:pt x="8996" y="2010"/>
                  </a:lnTo>
                  <a:lnTo>
                    <a:pt x="8406" y="1310"/>
                  </a:lnTo>
                  <a:lnTo>
                    <a:pt x="7909" y="757"/>
                  </a:lnTo>
                  <a:lnTo>
                    <a:pt x="7540" y="351"/>
                  </a:lnTo>
                  <a:lnTo>
                    <a:pt x="7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2468500" y="1740900"/>
              <a:ext cx="379750" cy="727675"/>
            </a:xfrm>
            <a:custGeom>
              <a:avLst/>
              <a:gdLst/>
              <a:ahLst/>
              <a:cxnLst/>
              <a:rect l="l" t="t" r="r" b="b"/>
              <a:pathLst>
                <a:path w="15190" h="29107" extrusionOk="0">
                  <a:moveTo>
                    <a:pt x="7318" y="350"/>
                  </a:moveTo>
                  <a:lnTo>
                    <a:pt x="7539" y="571"/>
                  </a:lnTo>
                  <a:lnTo>
                    <a:pt x="7890" y="940"/>
                  </a:lnTo>
                  <a:lnTo>
                    <a:pt x="8332" y="1456"/>
                  </a:lnTo>
                  <a:lnTo>
                    <a:pt x="8867" y="2083"/>
                  </a:lnTo>
                  <a:lnTo>
                    <a:pt x="9456" y="2820"/>
                  </a:lnTo>
                  <a:lnTo>
                    <a:pt x="10102" y="3687"/>
                  </a:lnTo>
                  <a:lnTo>
                    <a:pt x="10433" y="4148"/>
                  </a:lnTo>
                  <a:lnTo>
                    <a:pt x="10765" y="4645"/>
                  </a:lnTo>
                  <a:lnTo>
                    <a:pt x="11115" y="5161"/>
                  </a:lnTo>
                  <a:lnTo>
                    <a:pt x="11447" y="5696"/>
                  </a:lnTo>
                  <a:lnTo>
                    <a:pt x="11779" y="6267"/>
                  </a:lnTo>
                  <a:lnTo>
                    <a:pt x="12111" y="6839"/>
                  </a:lnTo>
                  <a:lnTo>
                    <a:pt x="12443" y="7447"/>
                  </a:lnTo>
                  <a:lnTo>
                    <a:pt x="12756" y="8074"/>
                  </a:lnTo>
                  <a:lnTo>
                    <a:pt x="13069" y="8719"/>
                  </a:lnTo>
                  <a:lnTo>
                    <a:pt x="13346" y="9383"/>
                  </a:lnTo>
                  <a:lnTo>
                    <a:pt x="13622" y="10046"/>
                  </a:lnTo>
                  <a:lnTo>
                    <a:pt x="13880" y="10747"/>
                  </a:lnTo>
                  <a:lnTo>
                    <a:pt x="14102" y="11466"/>
                  </a:lnTo>
                  <a:lnTo>
                    <a:pt x="14323" y="12184"/>
                  </a:lnTo>
                  <a:lnTo>
                    <a:pt x="14507" y="12922"/>
                  </a:lnTo>
                  <a:lnTo>
                    <a:pt x="14655" y="13678"/>
                  </a:lnTo>
                  <a:lnTo>
                    <a:pt x="14784" y="14433"/>
                  </a:lnTo>
                  <a:lnTo>
                    <a:pt x="14876" y="15208"/>
                  </a:lnTo>
                  <a:lnTo>
                    <a:pt x="14931" y="15982"/>
                  </a:lnTo>
                  <a:lnTo>
                    <a:pt x="14950" y="16774"/>
                  </a:lnTo>
                  <a:lnTo>
                    <a:pt x="14931" y="17641"/>
                  </a:lnTo>
                  <a:lnTo>
                    <a:pt x="14913" y="18489"/>
                  </a:lnTo>
                  <a:lnTo>
                    <a:pt x="14857" y="19318"/>
                  </a:lnTo>
                  <a:lnTo>
                    <a:pt x="14784" y="20166"/>
                  </a:lnTo>
                  <a:lnTo>
                    <a:pt x="14692" y="20977"/>
                  </a:lnTo>
                  <a:lnTo>
                    <a:pt x="14581" y="21788"/>
                  </a:lnTo>
                  <a:lnTo>
                    <a:pt x="14452" y="22581"/>
                  </a:lnTo>
                  <a:lnTo>
                    <a:pt x="14286" y="23374"/>
                  </a:lnTo>
                  <a:lnTo>
                    <a:pt x="14120" y="24129"/>
                  </a:lnTo>
                  <a:lnTo>
                    <a:pt x="13936" y="24885"/>
                  </a:lnTo>
                  <a:lnTo>
                    <a:pt x="13733" y="25604"/>
                  </a:lnTo>
                  <a:lnTo>
                    <a:pt x="13493" y="26304"/>
                  </a:lnTo>
                  <a:lnTo>
                    <a:pt x="13254" y="26986"/>
                  </a:lnTo>
                  <a:lnTo>
                    <a:pt x="12996" y="27650"/>
                  </a:lnTo>
                  <a:lnTo>
                    <a:pt x="12719" y="28277"/>
                  </a:lnTo>
                  <a:lnTo>
                    <a:pt x="12424" y="28867"/>
                  </a:lnTo>
                  <a:lnTo>
                    <a:pt x="3244" y="28867"/>
                  </a:lnTo>
                  <a:lnTo>
                    <a:pt x="3023" y="28424"/>
                  </a:lnTo>
                  <a:lnTo>
                    <a:pt x="2784" y="27945"/>
                  </a:lnTo>
                  <a:lnTo>
                    <a:pt x="2544" y="27410"/>
                  </a:lnTo>
                  <a:lnTo>
                    <a:pt x="2286" y="26821"/>
                  </a:lnTo>
                  <a:lnTo>
                    <a:pt x="2046" y="26194"/>
                  </a:lnTo>
                  <a:lnTo>
                    <a:pt x="1788" y="25512"/>
                  </a:lnTo>
                  <a:lnTo>
                    <a:pt x="1549" y="24793"/>
                  </a:lnTo>
                  <a:lnTo>
                    <a:pt x="1309" y="24037"/>
                  </a:lnTo>
                  <a:lnTo>
                    <a:pt x="1088" y="23244"/>
                  </a:lnTo>
                  <a:lnTo>
                    <a:pt x="885" y="22415"/>
                  </a:lnTo>
                  <a:lnTo>
                    <a:pt x="701" y="21549"/>
                  </a:lnTo>
                  <a:lnTo>
                    <a:pt x="553" y="20645"/>
                  </a:lnTo>
                  <a:lnTo>
                    <a:pt x="424" y="19724"/>
                  </a:lnTo>
                  <a:lnTo>
                    <a:pt x="314" y="18765"/>
                  </a:lnTo>
                  <a:lnTo>
                    <a:pt x="258" y="17788"/>
                  </a:lnTo>
                  <a:lnTo>
                    <a:pt x="240" y="16774"/>
                  </a:lnTo>
                  <a:lnTo>
                    <a:pt x="258" y="15982"/>
                  </a:lnTo>
                  <a:lnTo>
                    <a:pt x="314" y="15208"/>
                  </a:lnTo>
                  <a:lnTo>
                    <a:pt x="387" y="14433"/>
                  </a:lnTo>
                  <a:lnTo>
                    <a:pt x="516" y="13678"/>
                  </a:lnTo>
                  <a:lnTo>
                    <a:pt x="645" y="12922"/>
                  </a:lnTo>
                  <a:lnTo>
                    <a:pt x="830" y="12184"/>
                  </a:lnTo>
                  <a:lnTo>
                    <a:pt x="1014" y="11466"/>
                  </a:lnTo>
                  <a:lnTo>
                    <a:pt x="1235" y="10747"/>
                  </a:lnTo>
                  <a:lnTo>
                    <a:pt x="1475" y="10065"/>
                  </a:lnTo>
                  <a:lnTo>
                    <a:pt x="1714" y="9383"/>
                  </a:lnTo>
                  <a:lnTo>
                    <a:pt x="1991" y="8719"/>
                  </a:lnTo>
                  <a:lnTo>
                    <a:pt x="2267" y="8074"/>
                  </a:lnTo>
                  <a:lnTo>
                    <a:pt x="2562" y="7447"/>
                  </a:lnTo>
                  <a:lnTo>
                    <a:pt x="2857" y="6857"/>
                  </a:lnTo>
                  <a:lnTo>
                    <a:pt x="3171" y="6267"/>
                  </a:lnTo>
                  <a:lnTo>
                    <a:pt x="3484" y="5696"/>
                  </a:lnTo>
                  <a:lnTo>
                    <a:pt x="3797" y="5161"/>
                  </a:lnTo>
                  <a:lnTo>
                    <a:pt x="4111" y="4645"/>
                  </a:lnTo>
                  <a:lnTo>
                    <a:pt x="4719" y="3687"/>
                  </a:lnTo>
                  <a:lnTo>
                    <a:pt x="5327" y="2839"/>
                  </a:lnTo>
                  <a:lnTo>
                    <a:pt x="5862" y="2083"/>
                  </a:lnTo>
                  <a:lnTo>
                    <a:pt x="6360" y="1456"/>
                  </a:lnTo>
                  <a:lnTo>
                    <a:pt x="6784" y="959"/>
                  </a:lnTo>
                  <a:lnTo>
                    <a:pt x="7318" y="350"/>
                  </a:lnTo>
                  <a:close/>
                  <a:moveTo>
                    <a:pt x="7300" y="0"/>
                  </a:moveTo>
                  <a:lnTo>
                    <a:pt x="7226" y="92"/>
                  </a:lnTo>
                  <a:lnTo>
                    <a:pt x="6894" y="442"/>
                  </a:lnTo>
                  <a:lnTo>
                    <a:pt x="6526" y="866"/>
                  </a:lnTo>
                  <a:lnTo>
                    <a:pt x="6065" y="1438"/>
                  </a:lnTo>
                  <a:lnTo>
                    <a:pt x="5512" y="2157"/>
                  </a:lnTo>
                  <a:lnTo>
                    <a:pt x="4903" y="3005"/>
                  </a:lnTo>
                  <a:lnTo>
                    <a:pt x="4258" y="3963"/>
                  </a:lnTo>
                  <a:lnTo>
                    <a:pt x="3926" y="4479"/>
                  </a:lnTo>
                  <a:lnTo>
                    <a:pt x="3576" y="5051"/>
                  </a:lnTo>
                  <a:lnTo>
                    <a:pt x="3244" y="5622"/>
                  </a:lnTo>
                  <a:lnTo>
                    <a:pt x="2913" y="6231"/>
                  </a:lnTo>
                  <a:lnTo>
                    <a:pt x="2581" y="6857"/>
                  </a:lnTo>
                  <a:lnTo>
                    <a:pt x="2267" y="7502"/>
                  </a:lnTo>
                  <a:lnTo>
                    <a:pt x="1954" y="8184"/>
                  </a:lnTo>
                  <a:lnTo>
                    <a:pt x="1659" y="8885"/>
                  </a:lnTo>
                  <a:lnTo>
                    <a:pt x="1383" y="9604"/>
                  </a:lnTo>
                  <a:lnTo>
                    <a:pt x="1125" y="10341"/>
                  </a:lnTo>
                  <a:lnTo>
                    <a:pt x="885" y="11097"/>
                  </a:lnTo>
                  <a:lnTo>
                    <a:pt x="664" y="11853"/>
                  </a:lnTo>
                  <a:lnTo>
                    <a:pt x="461" y="12645"/>
                  </a:lnTo>
                  <a:lnTo>
                    <a:pt x="314" y="13438"/>
                  </a:lnTo>
                  <a:lnTo>
                    <a:pt x="185" y="14267"/>
                  </a:lnTo>
                  <a:lnTo>
                    <a:pt x="74" y="15097"/>
                  </a:lnTo>
                  <a:lnTo>
                    <a:pt x="19" y="15926"/>
                  </a:lnTo>
                  <a:lnTo>
                    <a:pt x="0" y="16774"/>
                  </a:lnTo>
                  <a:lnTo>
                    <a:pt x="19" y="17807"/>
                  </a:lnTo>
                  <a:lnTo>
                    <a:pt x="92" y="18802"/>
                  </a:lnTo>
                  <a:lnTo>
                    <a:pt x="185" y="19779"/>
                  </a:lnTo>
                  <a:lnTo>
                    <a:pt x="314" y="20719"/>
                  </a:lnTo>
                  <a:lnTo>
                    <a:pt x="479" y="21641"/>
                  </a:lnTo>
                  <a:lnTo>
                    <a:pt x="664" y="22526"/>
                  </a:lnTo>
                  <a:lnTo>
                    <a:pt x="885" y="23355"/>
                  </a:lnTo>
                  <a:lnTo>
                    <a:pt x="1106" y="24166"/>
                  </a:lnTo>
                  <a:lnTo>
                    <a:pt x="1346" y="24940"/>
                  </a:lnTo>
                  <a:lnTo>
                    <a:pt x="1585" y="25659"/>
                  </a:lnTo>
                  <a:lnTo>
                    <a:pt x="1844" y="26341"/>
                  </a:lnTo>
                  <a:lnTo>
                    <a:pt x="2102" y="26986"/>
                  </a:lnTo>
                  <a:lnTo>
                    <a:pt x="2360" y="27576"/>
                  </a:lnTo>
                  <a:lnTo>
                    <a:pt x="2599" y="28111"/>
                  </a:lnTo>
                  <a:lnTo>
                    <a:pt x="2839" y="28609"/>
                  </a:lnTo>
                  <a:lnTo>
                    <a:pt x="3060" y="29051"/>
                  </a:lnTo>
                  <a:lnTo>
                    <a:pt x="3097" y="29106"/>
                  </a:lnTo>
                  <a:lnTo>
                    <a:pt x="12572" y="29106"/>
                  </a:lnTo>
                  <a:lnTo>
                    <a:pt x="12609" y="29051"/>
                  </a:lnTo>
                  <a:lnTo>
                    <a:pt x="12903" y="28443"/>
                  </a:lnTo>
                  <a:lnTo>
                    <a:pt x="13198" y="27798"/>
                  </a:lnTo>
                  <a:lnTo>
                    <a:pt x="13456" y="27134"/>
                  </a:lnTo>
                  <a:lnTo>
                    <a:pt x="13715" y="26452"/>
                  </a:lnTo>
                  <a:lnTo>
                    <a:pt x="13936" y="25733"/>
                  </a:lnTo>
                  <a:lnTo>
                    <a:pt x="14157" y="24996"/>
                  </a:lnTo>
                  <a:lnTo>
                    <a:pt x="14341" y="24240"/>
                  </a:lnTo>
                  <a:lnTo>
                    <a:pt x="14507" y="23466"/>
                  </a:lnTo>
                  <a:lnTo>
                    <a:pt x="14673" y="22673"/>
                  </a:lnTo>
                  <a:lnTo>
                    <a:pt x="14802" y="21862"/>
                  </a:lnTo>
                  <a:lnTo>
                    <a:pt x="14931" y="21051"/>
                  </a:lnTo>
                  <a:lnTo>
                    <a:pt x="15023" y="20203"/>
                  </a:lnTo>
                  <a:lnTo>
                    <a:pt x="15097" y="19355"/>
                  </a:lnTo>
                  <a:lnTo>
                    <a:pt x="15152" y="18507"/>
                  </a:lnTo>
                  <a:lnTo>
                    <a:pt x="15189" y="17641"/>
                  </a:lnTo>
                  <a:lnTo>
                    <a:pt x="15189" y="16774"/>
                  </a:lnTo>
                  <a:lnTo>
                    <a:pt x="15189" y="16350"/>
                  </a:lnTo>
                  <a:lnTo>
                    <a:pt x="15171" y="15926"/>
                  </a:lnTo>
                  <a:lnTo>
                    <a:pt x="15097" y="15097"/>
                  </a:lnTo>
                  <a:lnTo>
                    <a:pt x="15005" y="14267"/>
                  </a:lnTo>
                  <a:lnTo>
                    <a:pt x="14857" y="13438"/>
                  </a:lnTo>
                  <a:lnTo>
                    <a:pt x="14692" y="12645"/>
                  </a:lnTo>
                  <a:lnTo>
                    <a:pt x="14470" y="11853"/>
                  </a:lnTo>
                  <a:lnTo>
                    <a:pt x="14249" y="11078"/>
                  </a:lnTo>
                  <a:lnTo>
                    <a:pt x="13991" y="10341"/>
                  </a:lnTo>
                  <a:lnTo>
                    <a:pt x="13696" y="9604"/>
                  </a:lnTo>
                  <a:lnTo>
                    <a:pt x="13401" y="8885"/>
                  </a:lnTo>
                  <a:lnTo>
                    <a:pt x="13088" y="8184"/>
                  </a:lnTo>
                  <a:lnTo>
                    <a:pt x="12738" y="7502"/>
                  </a:lnTo>
                  <a:lnTo>
                    <a:pt x="12406" y="6857"/>
                  </a:lnTo>
                  <a:lnTo>
                    <a:pt x="12037" y="6231"/>
                  </a:lnTo>
                  <a:lnTo>
                    <a:pt x="11687" y="5622"/>
                  </a:lnTo>
                  <a:lnTo>
                    <a:pt x="11318" y="5032"/>
                  </a:lnTo>
                  <a:lnTo>
                    <a:pt x="10968" y="4479"/>
                  </a:lnTo>
                  <a:lnTo>
                    <a:pt x="10599" y="3963"/>
                  </a:lnTo>
                  <a:lnTo>
                    <a:pt x="10249" y="3466"/>
                  </a:lnTo>
                  <a:lnTo>
                    <a:pt x="9899" y="2986"/>
                  </a:lnTo>
                  <a:lnTo>
                    <a:pt x="9235" y="2157"/>
                  </a:lnTo>
                  <a:lnTo>
                    <a:pt x="8645" y="1438"/>
                  </a:lnTo>
                  <a:lnTo>
                    <a:pt x="8148" y="866"/>
                  </a:lnTo>
                  <a:lnTo>
                    <a:pt x="7761" y="442"/>
                  </a:lnTo>
                  <a:lnTo>
                    <a:pt x="7392" y="92"/>
                  </a:lnTo>
                  <a:lnTo>
                    <a:pt x="7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2561575" y="2155650"/>
              <a:ext cx="193575" cy="193100"/>
            </a:xfrm>
            <a:custGeom>
              <a:avLst/>
              <a:gdLst/>
              <a:ahLst/>
              <a:cxnLst/>
              <a:rect l="l" t="t" r="r" b="b"/>
              <a:pathLst>
                <a:path w="7743" h="7724" extrusionOk="0">
                  <a:moveTo>
                    <a:pt x="3872" y="0"/>
                  </a:moveTo>
                  <a:lnTo>
                    <a:pt x="3485" y="18"/>
                  </a:lnTo>
                  <a:lnTo>
                    <a:pt x="3098" y="74"/>
                  </a:lnTo>
                  <a:lnTo>
                    <a:pt x="2729" y="184"/>
                  </a:lnTo>
                  <a:lnTo>
                    <a:pt x="2360" y="313"/>
                  </a:lnTo>
                  <a:lnTo>
                    <a:pt x="2028" y="479"/>
                  </a:lnTo>
                  <a:lnTo>
                    <a:pt x="1715" y="664"/>
                  </a:lnTo>
                  <a:lnTo>
                    <a:pt x="1420" y="885"/>
                  </a:lnTo>
                  <a:lnTo>
                    <a:pt x="1144" y="1143"/>
                  </a:lnTo>
                  <a:lnTo>
                    <a:pt x="886" y="1401"/>
                  </a:lnTo>
                  <a:lnTo>
                    <a:pt x="664" y="1714"/>
                  </a:lnTo>
                  <a:lnTo>
                    <a:pt x="480" y="2028"/>
                  </a:lnTo>
                  <a:lnTo>
                    <a:pt x="314" y="2360"/>
                  </a:lnTo>
                  <a:lnTo>
                    <a:pt x="185" y="2728"/>
                  </a:lnTo>
                  <a:lnTo>
                    <a:pt x="93" y="3097"/>
                  </a:lnTo>
                  <a:lnTo>
                    <a:pt x="19" y="3466"/>
                  </a:lnTo>
                  <a:lnTo>
                    <a:pt x="1" y="3871"/>
                  </a:lnTo>
                  <a:lnTo>
                    <a:pt x="19" y="4258"/>
                  </a:lnTo>
                  <a:lnTo>
                    <a:pt x="93" y="4645"/>
                  </a:lnTo>
                  <a:lnTo>
                    <a:pt x="185" y="5014"/>
                  </a:lnTo>
                  <a:lnTo>
                    <a:pt x="314" y="5364"/>
                  </a:lnTo>
                  <a:lnTo>
                    <a:pt x="480" y="5714"/>
                  </a:lnTo>
                  <a:lnTo>
                    <a:pt x="664" y="6028"/>
                  </a:lnTo>
                  <a:lnTo>
                    <a:pt x="886" y="6323"/>
                  </a:lnTo>
                  <a:lnTo>
                    <a:pt x="1144" y="6599"/>
                  </a:lnTo>
                  <a:lnTo>
                    <a:pt x="1420" y="6857"/>
                  </a:lnTo>
                  <a:lnTo>
                    <a:pt x="1715" y="7078"/>
                  </a:lnTo>
                  <a:lnTo>
                    <a:pt x="2028" y="7263"/>
                  </a:lnTo>
                  <a:lnTo>
                    <a:pt x="2360" y="7429"/>
                  </a:lnTo>
                  <a:lnTo>
                    <a:pt x="2729" y="7558"/>
                  </a:lnTo>
                  <a:lnTo>
                    <a:pt x="3098" y="7650"/>
                  </a:lnTo>
                  <a:lnTo>
                    <a:pt x="3485" y="7705"/>
                  </a:lnTo>
                  <a:lnTo>
                    <a:pt x="3872" y="7724"/>
                  </a:lnTo>
                  <a:lnTo>
                    <a:pt x="4259" y="7705"/>
                  </a:lnTo>
                  <a:lnTo>
                    <a:pt x="4646" y="7650"/>
                  </a:lnTo>
                  <a:lnTo>
                    <a:pt x="5015" y="7558"/>
                  </a:lnTo>
                  <a:lnTo>
                    <a:pt x="5383" y="7429"/>
                  </a:lnTo>
                  <a:lnTo>
                    <a:pt x="5715" y="7263"/>
                  </a:lnTo>
                  <a:lnTo>
                    <a:pt x="6028" y="7078"/>
                  </a:lnTo>
                  <a:lnTo>
                    <a:pt x="6323" y="6857"/>
                  </a:lnTo>
                  <a:lnTo>
                    <a:pt x="6600" y="6599"/>
                  </a:lnTo>
                  <a:lnTo>
                    <a:pt x="6858" y="6323"/>
                  </a:lnTo>
                  <a:lnTo>
                    <a:pt x="7079" y="6028"/>
                  </a:lnTo>
                  <a:lnTo>
                    <a:pt x="7263" y="5714"/>
                  </a:lnTo>
                  <a:lnTo>
                    <a:pt x="7429" y="5364"/>
                  </a:lnTo>
                  <a:lnTo>
                    <a:pt x="7558" y="5014"/>
                  </a:lnTo>
                  <a:lnTo>
                    <a:pt x="7651" y="4645"/>
                  </a:lnTo>
                  <a:lnTo>
                    <a:pt x="7724" y="4258"/>
                  </a:lnTo>
                  <a:lnTo>
                    <a:pt x="7743" y="3871"/>
                  </a:lnTo>
                  <a:lnTo>
                    <a:pt x="7724" y="3466"/>
                  </a:lnTo>
                  <a:lnTo>
                    <a:pt x="7651" y="3097"/>
                  </a:lnTo>
                  <a:lnTo>
                    <a:pt x="7558" y="2728"/>
                  </a:lnTo>
                  <a:lnTo>
                    <a:pt x="7429" y="2360"/>
                  </a:lnTo>
                  <a:lnTo>
                    <a:pt x="7263" y="2028"/>
                  </a:lnTo>
                  <a:lnTo>
                    <a:pt x="7079" y="1714"/>
                  </a:lnTo>
                  <a:lnTo>
                    <a:pt x="6858" y="1401"/>
                  </a:lnTo>
                  <a:lnTo>
                    <a:pt x="6600" y="1143"/>
                  </a:lnTo>
                  <a:lnTo>
                    <a:pt x="6323" y="885"/>
                  </a:lnTo>
                  <a:lnTo>
                    <a:pt x="6028" y="664"/>
                  </a:lnTo>
                  <a:lnTo>
                    <a:pt x="5715" y="479"/>
                  </a:lnTo>
                  <a:lnTo>
                    <a:pt x="5383" y="313"/>
                  </a:lnTo>
                  <a:lnTo>
                    <a:pt x="5015" y="184"/>
                  </a:lnTo>
                  <a:lnTo>
                    <a:pt x="4646" y="74"/>
                  </a:lnTo>
                  <a:lnTo>
                    <a:pt x="4259" y="18"/>
                  </a:lnTo>
                  <a:lnTo>
                    <a:pt x="3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2559725" y="2153325"/>
              <a:ext cx="197725" cy="197725"/>
            </a:xfrm>
            <a:custGeom>
              <a:avLst/>
              <a:gdLst/>
              <a:ahLst/>
              <a:cxnLst/>
              <a:rect l="l" t="t" r="r" b="b"/>
              <a:pathLst>
                <a:path w="7909" h="7909" extrusionOk="0">
                  <a:moveTo>
                    <a:pt x="3946" y="185"/>
                  </a:moveTo>
                  <a:lnTo>
                    <a:pt x="4333" y="204"/>
                  </a:lnTo>
                  <a:lnTo>
                    <a:pt x="4701" y="259"/>
                  </a:lnTo>
                  <a:lnTo>
                    <a:pt x="5070" y="351"/>
                  </a:lnTo>
                  <a:lnTo>
                    <a:pt x="5420" y="480"/>
                  </a:lnTo>
                  <a:lnTo>
                    <a:pt x="5752" y="646"/>
                  </a:lnTo>
                  <a:lnTo>
                    <a:pt x="6047" y="830"/>
                  </a:lnTo>
                  <a:lnTo>
                    <a:pt x="6342" y="1052"/>
                  </a:lnTo>
                  <a:lnTo>
                    <a:pt x="6619" y="1291"/>
                  </a:lnTo>
                  <a:lnTo>
                    <a:pt x="6858" y="1568"/>
                  </a:lnTo>
                  <a:lnTo>
                    <a:pt x="7079" y="1844"/>
                  </a:lnTo>
                  <a:lnTo>
                    <a:pt x="7264" y="2158"/>
                  </a:lnTo>
                  <a:lnTo>
                    <a:pt x="7430" y="2489"/>
                  </a:lnTo>
                  <a:lnTo>
                    <a:pt x="7559" y="2840"/>
                  </a:lnTo>
                  <a:lnTo>
                    <a:pt x="7651" y="3208"/>
                  </a:lnTo>
                  <a:lnTo>
                    <a:pt x="7706" y="3577"/>
                  </a:lnTo>
                  <a:lnTo>
                    <a:pt x="7725" y="3964"/>
                  </a:lnTo>
                  <a:lnTo>
                    <a:pt x="7706" y="4351"/>
                  </a:lnTo>
                  <a:lnTo>
                    <a:pt x="7651" y="4720"/>
                  </a:lnTo>
                  <a:lnTo>
                    <a:pt x="7559" y="5088"/>
                  </a:lnTo>
                  <a:lnTo>
                    <a:pt x="7430" y="5420"/>
                  </a:lnTo>
                  <a:lnTo>
                    <a:pt x="7264" y="5752"/>
                  </a:lnTo>
                  <a:lnTo>
                    <a:pt x="7079" y="6065"/>
                  </a:lnTo>
                  <a:lnTo>
                    <a:pt x="6858" y="6360"/>
                  </a:lnTo>
                  <a:lnTo>
                    <a:pt x="6619" y="6637"/>
                  </a:lnTo>
                  <a:lnTo>
                    <a:pt x="6342" y="6877"/>
                  </a:lnTo>
                  <a:lnTo>
                    <a:pt x="6047" y="7098"/>
                  </a:lnTo>
                  <a:lnTo>
                    <a:pt x="5752" y="7282"/>
                  </a:lnTo>
                  <a:lnTo>
                    <a:pt x="5420" y="7430"/>
                  </a:lnTo>
                  <a:lnTo>
                    <a:pt x="5070" y="7559"/>
                  </a:lnTo>
                  <a:lnTo>
                    <a:pt x="4701" y="7651"/>
                  </a:lnTo>
                  <a:lnTo>
                    <a:pt x="4333" y="7706"/>
                  </a:lnTo>
                  <a:lnTo>
                    <a:pt x="3946" y="7743"/>
                  </a:lnTo>
                  <a:lnTo>
                    <a:pt x="3559" y="7706"/>
                  </a:lnTo>
                  <a:lnTo>
                    <a:pt x="3190" y="7651"/>
                  </a:lnTo>
                  <a:lnTo>
                    <a:pt x="2821" y="7559"/>
                  </a:lnTo>
                  <a:lnTo>
                    <a:pt x="2471" y="7430"/>
                  </a:lnTo>
                  <a:lnTo>
                    <a:pt x="2158" y="7282"/>
                  </a:lnTo>
                  <a:lnTo>
                    <a:pt x="1844" y="7098"/>
                  </a:lnTo>
                  <a:lnTo>
                    <a:pt x="1549" y="6877"/>
                  </a:lnTo>
                  <a:lnTo>
                    <a:pt x="1273" y="6637"/>
                  </a:lnTo>
                  <a:lnTo>
                    <a:pt x="1033" y="6360"/>
                  </a:lnTo>
                  <a:lnTo>
                    <a:pt x="812" y="6065"/>
                  </a:lnTo>
                  <a:lnTo>
                    <a:pt x="628" y="5752"/>
                  </a:lnTo>
                  <a:lnTo>
                    <a:pt x="462" y="5420"/>
                  </a:lnTo>
                  <a:lnTo>
                    <a:pt x="351" y="5088"/>
                  </a:lnTo>
                  <a:lnTo>
                    <a:pt x="241" y="4720"/>
                  </a:lnTo>
                  <a:lnTo>
                    <a:pt x="185" y="4351"/>
                  </a:lnTo>
                  <a:lnTo>
                    <a:pt x="167" y="3964"/>
                  </a:lnTo>
                  <a:lnTo>
                    <a:pt x="185" y="3577"/>
                  </a:lnTo>
                  <a:lnTo>
                    <a:pt x="241" y="3208"/>
                  </a:lnTo>
                  <a:lnTo>
                    <a:pt x="351" y="2840"/>
                  </a:lnTo>
                  <a:lnTo>
                    <a:pt x="462" y="2489"/>
                  </a:lnTo>
                  <a:lnTo>
                    <a:pt x="628" y="2158"/>
                  </a:lnTo>
                  <a:lnTo>
                    <a:pt x="812" y="1844"/>
                  </a:lnTo>
                  <a:lnTo>
                    <a:pt x="1033" y="1568"/>
                  </a:lnTo>
                  <a:lnTo>
                    <a:pt x="1273" y="1291"/>
                  </a:lnTo>
                  <a:lnTo>
                    <a:pt x="1549" y="1052"/>
                  </a:lnTo>
                  <a:lnTo>
                    <a:pt x="1844" y="830"/>
                  </a:lnTo>
                  <a:lnTo>
                    <a:pt x="2158" y="646"/>
                  </a:lnTo>
                  <a:lnTo>
                    <a:pt x="2471" y="480"/>
                  </a:lnTo>
                  <a:lnTo>
                    <a:pt x="2821" y="351"/>
                  </a:lnTo>
                  <a:lnTo>
                    <a:pt x="3190" y="259"/>
                  </a:lnTo>
                  <a:lnTo>
                    <a:pt x="3559" y="204"/>
                  </a:lnTo>
                  <a:lnTo>
                    <a:pt x="3946" y="185"/>
                  </a:lnTo>
                  <a:close/>
                  <a:moveTo>
                    <a:pt x="3946" y="1"/>
                  </a:moveTo>
                  <a:lnTo>
                    <a:pt x="3540" y="19"/>
                  </a:lnTo>
                  <a:lnTo>
                    <a:pt x="3153" y="93"/>
                  </a:lnTo>
                  <a:lnTo>
                    <a:pt x="2766" y="185"/>
                  </a:lnTo>
                  <a:lnTo>
                    <a:pt x="2416" y="314"/>
                  </a:lnTo>
                  <a:lnTo>
                    <a:pt x="2066" y="480"/>
                  </a:lnTo>
                  <a:lnTo>
                    <a:pt x="1734" y="683"/>
                  </a:lnTo>
                  <a:lnTo>
                    <a:pt x="1439" y="904"/>
                  </a:lnTo>
                  <a:lnTo>
                    <a:pt x="1144" y="1162"/>
                  </a:lnTo>
                  <a:lnTo>
                    <a:pt x="904" y="1439"/>
                  </a:lnTo>
                  <a:lnTo>
                    <a:pt x="665" y="1752"/>
                  </a:lnTo>
                  <a:lnTo>
                    <a:pt x="462" y="2084"/>
                  </a:lnTo>
                  <a:lnTo>
                    <a:pt x="296" y="2416"/>
                  </a:lnTo>
                  <a:lnTo>
                    <a:pt x="167" y="2784"/>
                  </a:lnTo>
                  <a:lnTo>
                    <a:pt x="75" y="3171"/>
                  </a:lnTo>
                  <a:lnTo>
                    <a:pt x="19" y="3559"/>
                  </a:lnTo>
                  <a:lnTo>
                    <a:pt x="1" y="3964"/>
                  </a:lnTo>
                  <a:lnTo>
                    <a:pt x="19" y="4370"/>
                  </a:lnTo>
                  <a:lnTo>
                    <a:pt x="75" y="4757"/>
                  </a:lnTo>
                  <a:lnTo>
                    <a:pt x="167" y="5144"/>
                  </a:lnTo>
                  <a:lnTo>
                    <a:pt x="296" y="5494"/>
                  </a:lnTo>
                  <a:lnTo>
                    <a:pt x="462" y="5844"/>
                  </a:lnTo>
                  <a:lnTo>
                    <a:pt x="665" y="6176"/>
                  </a:lnTo>
                  <a:lnTo>
                    <a:pt x="904" y="6471"/>
                  </a:lnTo>
                  <a:lnTo>
                    <a:pt x="1144" y="6747"/>
                  </a:lnTo>
                  <a:lnTo>
                    <a:pt x="1439" y="7006"/>
                  </a:lnTo>
                  <a:lnTo>
                    <a:pt x="1734" y="7245"/>
                  </a:lnTo>
                  <a:lnTo>
                    <a:pt x="2066" y="7430"/>
                  </a:lnTo>
                  <a:lnTo>
                    <a:pt x="2416" y="7595"/>
                  </a:lnTo>
                  <a:lnTo>
                    <a:pt x="2766" y="7743"/>
                  </a:lnTo>
                  <a:lnTo>
                    <a:pt x="3153" y="7835"/>
                  </a:lnTo>
                  <a:lnTo>
                    <a:pt x="3540" y="7890"/>
                  </a:lnTo>
                  <a:lnTo>
                    <a:pt x="3946" y="7909"/>
                  </a:lnTo>
                  <a:lnTo>
                    <a:pt x="4351" y="7890"/>
                  </a:lnTo>
                  <a:lnTo>
                    <a:pt x="4738" y="7835"/>
                  </a:lnTo>
                  <a:lnTo>
                    <a:pt x="5125" y="7743"/>
                  </a:lnTo>
                  <a:lnTo>
                    <a:pt x="5476" y="7595"/>
                  </a:lnTo>
                  <a:lnTo>
                    <a:pt x="5826" y="7430"/>
                  </a:lnTo>
                  <a:lnTo>
                    <a:pt x="6158" y="7245"/>
                  </a:lnTo>
                  <a:lnTo>
                    <a:pt x="6453" y="7006"/>
                  </a:lnTo>
                  <a:lnTo>
                    <a:pt x="6748" y="6747"/>
                  </a:lnTo>
                  <a:lnTo>
                    <a:pt x="7006" y="6471"/>
                  </a:lnTo>
                  <a:lnTo>
                    <a:pt x="7227" y="6176"/>
                  </a:lnTo>
                  <a:lnTo>
                    <a:pt x="7430" y="5844"/>
                  </a:lnTo>
                  <a:lnTo>
                    <a:pt x="7595" y="5494"/>
                  </a:lnTo>
                  <a:lnTo>
                    <a:pt x="7725" y="5144"/>
                  </a:lnTo>
                  <a:lnTo>
                    <a:pt x="7817" y="4757"/>
                  </a:lnTo>
                  <a:lnTo>
                    <a:pt x="7872" y="4370"/>
                  </a:lnTo>
                  <a:lnTo>
                    <a:pt x="7909" y="3964"/>
                  </a:lnTo>
                  <a:lnTo>
                    <a:pt x="7872" y="3559"/>
                  </a:lnTo>
                  <a:lnTo>
                    <a:pt x="7817" y="3171"/>
                  </a:lnTo>
                  <a:lnTo>
                    <a:pt x="7725" y="2784"/>
                  </a:lnTo>
                  <a:lnTo>
                    <a:pt x="7595" y="2416"/>
                  </a:lnTo>
                  <a:lnTo>
                    <a:pt x="7430" y="2084"/>
                  </a:lnTo>
                  <a:lnTo>
                    <a:pt x="7227" y="1752"/>
                  </a:lnTo>
                  <a:lnTo>
                    <a:pt x="7006" y="1439"/>
                  </a:lnTo>
                  <a:lnTo>
                    <a:pt x="6748" y="1162"/>
                  </a:lnTo>
                  <a:lnTo>
                    <a:pt x="6453" y="904"/>
                  </a:lnTo>
                  <a:lnTo>
                    <a:pt x="6158" y="683"/>
                  </a:lnTo>
                  <a:lnTo>
                    <a:pt x="5826" y="480"/>
                  </a:lnTo>
                  <a:lnTo>
                    <a:pt x="5476" y="314"/>
                  </a:lnTo>
                  <a:lnTo>
                    <a:pt x="5125" y="185"/>
                  </a:lnTo>
                  <a:lnTo>
                    <a:pt x="4738" y="93"/>
                  </a:lnTo>
                  <a:lnTo>
                    <a:pt x="4351" y="19"/>
                  </a:lnTo>
                  <a:lnTo>
                    <a:pt x="39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2622875" y="2181450"/>
              <a:ext cx="68225" cy="141025"/>
            </a:xfrm>
            <a:custGeom>
              <a:avLst/>
              <a:gdLst/>
              <a:ahLst/>
              <a:cxnLst/>
              <a:rect l="l" t="t" r="r" b="b"/>
              <a:pathLst>
                <a:path w="2729" h="5641" extrusionOk="0">
                  <a:moveTo>
                    <a:pt x="1291" y="0"/>
                  </a:moveTo>
                  <a:lnTo>
                    <a:pt x="1199" y="19"/>
                  </a:lnTo>
                  <a:lnTo>
                    <a:pt x="1199" y="609"/>
                  </a:lnTo>
                  <a:lnTo>
                    <a:pt x="940" y="664"/>
                  </a:lnTo>
                  <a:lnTo>
                    <a:pt x="738" y="738"/>
                  </a:lnTo>
                  <a:lnTo>
                    <a:pt x="553" y="848"/>
                  </a:lnTo>
                  <a:lnTo>
                    <a:pt x="387" y="977"/>
                  </a:lnTo>
                  <a:lnTo>
                    <a:pt x="277" y="1125"/>
                  </a:lnTo>
                  <a:lnTo>
                    <a:pt x="185" y="1309"/>
                  </a:lnTo>
                  <a:lnTo>
                    <a:pt x="129" y="1512"/>
                  </a:lnTo>
                  <a:lnTo>
                    <a:pt x="111" y="1733"/>
                  </a:lnTo>
                  <a:lnTo>
                    <a:pt x="129" y="1954"/>
                  </a:lnTo>
                  <a:lnTo>
                    <a:pt x="166" y="2139"/>
                  </a:lnTo>
                  <a:lnTo>
                    <a:pt x="240" y="2286"/>
                  </a:lnTo>
                  <a:lnTo>
                    <a:pt x="351" y="2415"/>
                  </a:lnTo>
                  <a:lnTo>
                    <a:pt x="461" y="2544"/>
                  </a:lnTo>
                  <a:lnTo>
                    <a:pt x="609" y="2636"/>
                  </a:lnTo>
                  <a:lnTo>
                    <a:pt x="756" y="2728"/>
                  </a:lnTo>
                  <a:lnTo>
                    <a:pt x="940" y="2802"/>
                  </a:lnTo>
                  <a:lnTo>
                    <a:pt x="1217" y="2913"/>
                  </a:lnTo>
                  <a:lnTo>
                    <a:pt x="1586" y="3079"/>
                  </a:lnTo>
                  <a:lnTo>
                    <a:pt x="1733" y="3152"/>
                  </a:lnTo>
                  <a:lnTo>
                    <a:pt x="1844" y="3226"/>
                  </a:lnTo>
                  <a:lnTo>
                    <a:pt x="1936" y="3318"/>
                  </a:lnTo>
                  <a:lnTo>
                    <a:pt x="2010" y="3429"/>
                  </a:lnTo>
                  <a:lnTo>
                    <a:pt x="2046" y="3558"/>
                  </a:lnTo>
                  <a:lnTo>
                    <a:pt x="2046" y="3705"/>
                  </a:lnTo>
                  <a:lnTo>
                    <a:pt x="2028" y="3871"/>
                  </a:lnTo>
                  <a:lnTo>
                    <a:pt x="1991" y="4000"/>
                  </a:lnTo>
                  <a:lnTo>
                    <a:pt x="1917" y="4129"/>
                  </a:lnTo>
                  <a:lnTo>
                    <a:pt x="1807" y="4240"/>
                  </a:lnTo>
                  <a:lnTo>
                    <a:pt x="1678" y="4314"/>
                  </a:lnTo>
                  <a:lnTo>
                    <a:pt x="1512" y="4387"/>
                  </a:lnTo>
                  <a:lnTo>
                    <a:pt x="1309" y="4424"/>
                  </a:lnTo>
                  <a:lnTo>
                    <a:pt x="1088" y="4424"/>
                  </a:lnTo>
                  <a:lnTo>
                    <a:pt x="793" y="4406"/>
                  </a:lnTo>
                  <a:lnTo>
                    <a:pt x="553" y="4369"/>
                  </a:lnTo>
                  <a:lnTo>
                    <a:pt x="148" y="4258"/>
                  </a:lnTo>
                  <a:lnTo>
                    <a:pt x="56" y="4516"/>
                  </a:lnTo>
                  <a:lnTo>
                    <a:pt x="19" y="4646"/>
                  </a:lnTo>
                  <a:lnTo>
                    <a:pt x="0" y="4793"/>
                  </a:lnTo>
                  <a:lnTo>
                    <a:pt x="240" y="4867"/>
                  </a:lnTo>
                  <a:lnTo>
                    <a:pt x="498" y="4922"/>
                  </a:lnTo>
                  <a:lnTo>
                    <a:pt x="775" y="4959"/>
                  </a:lnTo>
                  <a:lnTo>
                    <a:pt x="1106" y="4977"/>
                  </a:lnTo>
                  <a:lnTo>
                    <a:pt x="1143" y="4977"/>
                  </a:lnTo>
                  <a:lnTo>
                    <a:pt x="1199" y="4959"/>
                  </a:lnTo>
                  <a:lnTo>
                    <a:pt x="1199" y="5604"/>
                  </a:lnTo>
                  <a:lnTo>
                    <a:pt x="1309" y="5622"/>
                  </a:lnTo>
                  <a:lnTo>
                    <a:pt x="1420" y="5641"/>
                  </a:lnTo>
                  <a:lnTo>
                    <a:pt x="1512" y="5622"/>
                  </a:lnTo>
                  <a:lnTo>
                    <a:pt x="1622" y="5604"/>
                  </a:lnTo>
                  <a:lnTo>
                    <a:pt x="1622" y="4922"/>
                  </a:lnTo>
                  <a:lnTo>
                    <a:pt x="1862" y="4848"/>
                  </a:lnTo>
                  <a:lnTo>
                    <a:pt x="2083" y="4756"/>
                  </a:lnTo>
                  <a:lnTo>
                    <a:pt x="2268" y="4646"/>
                  </a:lnTo>
                  <a:lnTo>
                    <a:pt x="2434" y="4498"/>
                  </a:lnTo>
                  <a:lnTo>
                    <a:pt x="2563" y="4332"/>
                  </a:lnTo>
                  <a:lnTo>
                    <a:pt x="2655" y="4129"/>
                  </a:lnTo>
                  <a:lnTo>
                    <a:pt x="2710" y="3908"/>
                  </a:lnTo>
                  <a:lnTo>
                    <a:pt x="2728" y="3669"/>
                  </a:lnTo>
                  <a:lnTo>
                    <a:pt x="2710" y="3429"/>
                  </a:lnTo>
                  <a:lnTo>
                    <a:pt x="2655" y="3226"/>
                  </a:lnTo>
                  <a:lnTo>
                    <a:pt x="2581" y="3060"/>
                  </a:lnTo>
                  <a:lnTo>
                    <a:pt x="2470" y="2913"/>
                  </a:lnTo>
                  <a:lnTo>
                    <a:pt x="2323" y="2802"/>
                  </a:lnTo>
                  <a:lnTo>
                    <a:pt x="2157" y="2692"/>
                  </a:lnTo>
                  <a:lnTo>
                    <a:pt x="1973" y="2599"/>
                  </a:lnTo>
                  <a:lnTo>
                    <a:pt x="1770" y="2507"/>
                  </a:lnTo>
                  <a:lnTo>
                    <a:pt x="1549" y="2415"/>
                  </a:lnTo>
                  <a:lnTo>
                    <a:pt x="1217" y="2268"/>
                  </a:lnTo>
                  <a:lnTo>
                    <a:pt x="1088" y="2194"/>
                  </a:lnTo>
                  <a:lnTo>
                    <a:pt x="959" y="2120"/>
                  </a:lnTo>
                  <a:lnTo>
                    <a:pt x="867" y="2028"/>
                  </a:lnTo>
                  <a:lnTo>
                    <a:pt x="811" y="1936"/>
                  </a:lnTo>
                  <a:lnTo>
                    <a:pt x="756" y="1807"/>
                  </a:lnTo>
                  <a:lnTo>
                    <a:pt x="756" y="1678"/>
                  </a:lnTo>
                  <a:lnTo>
                    <a:pt x="756" y="1549"/>
                  </a:lnTo>
                  <a:lnTo>
                    <a:pt x="793" y="1420"/>
                  </a:lnTo>
                  <a:lnTo>
                    <a:pt x="867" y="1328"/>
                  </a:lnTo>
                  <a:lnTo>
                    <a:pt x="959" y="1235"/>
                  </a:lnTo>
                  <a:lnTo>
                    <a:pt x="1069" y="1180"/>
                  </a:lnTo>
                  <a:lnTo>
                    <a:pt x="1199" y="1125"/>
                  </a:lnTo>
                  <a:lnTo>
                    <a:pt x="1364" y="1106"/>
                  </a:lnTo>
                  <a:lnTo>
                    <a:pt x="1530" y="1088"/>
                  </a:lnTo>
                  <a:lnTo>
                    <a:pt x="1788" y="1106"/>
                  </a:lnTo>
                  <a:lnTo>
                    <a:pt x="2028" y="1143"/>
                  </a:lnTo>
                  <a:lnTo>
                    <a:pt x="2212" y="1180"/>
                  </a:lnTo>
                  <a:lnTo>
                    <a:pt x="2397" y="1235"/>
                  </a:lnTo>
                  <a:lnTo>
                    <a:pt x="2470" y="996"/>
                  </a:lnTo>
                  <a:lnTo>
                    <a:pt x="2526" y="738"/>
                  </a:lnTo>
                  <a:lnTo>
                    <a:pt x="2341" y="682"/>
                  </a:lnTo>
                  <a:lnTo>
                    <a:pt x="2102" y="645"/>
                  </a:lnTo>
                  <a:lnTo>
                    <a:pt x="1862" y="609"/>
                  </a:lnTo>
                  <a:lnTo>
                    <a:pt x="1622" y="590"/>
                  </a:lnTo>
                  <a:lnTo>
                    <a:pt x="1622" y="19"/>
                  </a:lnTo>
                  <a:lnTo>
                    <a:pt x="15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2561575" y="1915550"/>
              <a:ext cx="193575" cy="193100"/>
            </a:xfrm>
            <a:custGeom>
              <a:avLst/>
              <a:gdLst/>
              <a:ahLst/>
              <a:cxnLst/>
              <a:rect l="l" t="t" r="r" b="b"/>
              <a:pathLst>
                <a:path w="7743" h="7724" extrusionOk="0">
                  <a:moveTo>
                    <a:pt x="3872" y="0"/>
                  </a:moveTo>
                  <a:lnTo>
                    <a:pt x="3485" y="19"/>
                  </a:lnTo>
                  <a:lnTo>
                    <a:pt x="3098" y="74"/>
                  </a:lnTo>
                  <a:lnTo>
                    <a:pt x="2729" y="166"/>
                  </a:lnTo>
                  <a:lnTo>
                    <a:pt x="2360" y="295"/>
                  </a:lnTo>
                  <a:lnTo>
                    <a:pt x="2028" y="461"/>
                  </a:lnTo>
                  <a:lnTo>
                    <a:pt x="1715" y="645"/>
                  </a:lnTo>
                  <a:lnTo>
                    <a:pt x="1420" y="867"/>
                  </a:lnTo>
                  <a:lnTo>
                    <a:pt x="1144" y="1125"/>
                  </a:lnTo>
                  <a:lnTo>
                    <a:pt x="886" y="1401"/>
                  </a:lnTo>
                  <a:lnTo>
                    <a:pt x="664" y="1696"/>
                  </a:lnTo>
                  <a:lnTo>
                    <a:pt x="480" y="2010"/>
                  </a:lnTo>
                  <a:lnTo>
                    <a:pt x="314" y="2360"/>
                  </a:lnTo>
                  <a:lnTo>
                    <a:pt x="185" y="2710"/>
                  </a:lnTo>
                  <a:lnTo>
                    <a:pt x="93" y="3079"/>
                  </a:lnTo>
                  <a:lnTo>
                    <a:pt x="19" y="3466"/>
                  </a:lnTo>
                  <a:lnTo>
                    <a:pt x="1" y="3853"/>
                  </a:lnTo>
                  <a:lnTo>
                    <a:pt x="19" y="4258"/>
                  </a:lnTo>
                  <a:lnTo>
                    <a:pt x="93" y="4627"/>
                  </a:lnTo>
                  <a:lnTo>
                    <a:pt x="185" y="5014"/>
                  </a:lnTo>
                  <a:lnTo>
                    <a:pt x="314" y="5364"/>
                  </a:lnTo>
                  <a:lnTo>
                    <a:pt x="480" y="5696"/>
                  </a:lnTo>
                  <a:lnTo>
                    <a:pt x="664" y="6010"/>
                  </a:lnTo>
                  <a:lnTo>
                    <a:pt x="886" y="6323"/>
                  </a:lnTo>
                  <a:lnTo>
                    <a:pt x="1144" y="6581"/>
                  </a:lnTo>
                  <a:lnTo>
                    <a:pt x="1420" y="6839"/>
                  </a:lnTo>
                  <a:lnTo>
                    <a:pt x="1715" y="7060"/>
                  </a:lnTo>
                  <a:lnTo>
                    <a:pt x="2028" y="7263"/>
                  </a:lnTo>
                  <a:lnTo>
                    <a:pt x="2360" y="7410"/>
                  </a:lnTo>
                  <a:lnTo>
                    <a:pt x="2729" y="7540"/>
                  </a:lnTo>
                  <a:lnTo>
                    <a:pt x="3098" y="7650"/>
                  </a:lnTo>
                  <a:lnTo>
                    <a:pt x="3485" y="7705"/>
                  </a:lnTo>
                  <a:lnTo>
                    <a:pt x="3872" y="7724"/>
                  </a:lnTo>
                  <a:lnTo>
                    <a:pt x="4259" y="7705"/>
                  </a:lnTo>
                  <a:lnTo>
                    <a:pt x="4646" y="7650"/>
                  </a:lnTo>
                  <a:lnTo>
                    <a:pt x="5015" y="7540"/>
                  </a:lnTo>
                  <a:lnTo>
                    <a:pt x="5383" y="7410"/>
                  </a:lnTo>
                  <a:lnTo>
                    <a:pt x="5715" y="7263"/>
                  </a:lnTo>
                  <a:lnTo>
                    <a:pt x="6028" y="7060"/>
                  </a:lnTo>
                  <a:lnTo>
                    <a:pt x="6323" y="6839"/>
                  </a:lnTo>
                  <a:lnTo>
                    <a:pt x="6600" y="6581"/>
                  </a:lnTo>
                  <a:lnTo>
                    <a:pt x="6858" y="6323"/>
                  </a:lnTo>
                  <a:lnTo>
                    <a:pt x="7079" y="6010"/>
                  </a:lnTo>
                  <a:lnTo>
                    <a:pt x="7263" y="5696"/>
                  </a:lnTo>
                  <a:lnTo>
                    <a:pt x="7429" y="5364"/>
                  </a:lnTo>
                  <a:lnTo>
                    <a:pt x="7558" y="5014"/>
                  </a:lnTo>
                  <a:lnTo>
                    <a:pt x="7651" y="4627"/>
                  </a:lnTo>
                  <a:lnTo>
                    <a:pt x="7724" y="4258"/>
                  </a:lnTo>
                  <a:lnTo>
                    <a:pt x="7743" y="3853"/>
                  </a:lnTo>
                  <a:lnTo>
                    <a:pt x="7724" y="3466"/>
                  </a:lnTo>
                  <a:lnTo>
                    <a:pt x="7651" y="3079"/>
                  </a:lnTo>
                  <a:lnTo>
                    <a:pt x="7558" y="2710"/>
                  </a:lnTo>
                  <a:lnTo>
                    <a:pt x="7429" y="2360"/>
                  </a:lnTo>
                  <a:lnTo>
                    <a:pt x="7263" y="2010"/>
                  </a:lnTo>
                  <a:lnTo>
                    <a:pt x="7079" y="1696"/>
                  </a:lnTo>
                  <a:lnTo>
                    <a:pt x="6858" y="1401"/>
                  </a:lnTo>
                  <a:lnTo>
                    <a:pt x="6600" y="1125"/>
                  </a:lnTo>
                  <a:lnTo>
                    <a:pt x="6323" y="867"/>
                  </a:lnTo>
                  <a:lnTo>
                    <a:pt x="6028" y="645"/>
                  </a:lnTo>
                  <a:lnTo>
                    <a:pt x="5715" y="461"/>
                  </a:lnTo>
                  <a:lnTo>
                    <a:pt x="5383" y="295"/>
                  </a:lnTo>
                  <a:lnTo>
                    <a:pt x="5015" y="166"/>
                  </a:lnTo>
                  <a:lnTo>
                    <a:pt x="4646" y="74"/>
                  </a:lnTo>
                  <a:lnTo>
                    <a:pt x="4259" y="19"/>
                  </a:lnTo>
                  <a:lnTo>
                    <a:pt x="3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2559725" y="1913250"/>
              <a:ext cx="197725" cy="197725"/>
            </a:xfrm>
            <a:custGeom>
              <a:avLst/>
              <a:gdLst/>
              <a:ahLst/>
              <a:cxnLst/>
              <a:rect l="l" t="t" r="r" b="b"/>
              <a:pathLst>
                <a:path w="7909" h="7909" extrusionOk="0">
                  <a:moveTo>
                    <a:pt x="3946" y="184"/>
                  </a:moveTo>
                  <a:lnTo>
                    <a:pt x="4333" y="203"/>
                  </a:lnTo>
                  <a:lnTo>
                    <a:pt x="4701" y="258"/>
                  </a:lnTo>
                  <a:lnTo>
                    <a:pt x="5070" y="350"/>
                  </a:lnTo>
                  <a:lnTo>
                    <a:pt x="5420" y="479"/>
                  </a:lnTo>
                  <a:lnTo>
                    <a:pt x="5752" y="627"/>
                  </a:lnTo>
                  <a:lnTo>
                    <a:pt x="6047" y="830"/>
                  </a:lnTo>
                  <a:lnTo>
                    <a:pt x="6342" y="1032"/>
                  </a:lnTo>
                  <a:lnTo>
                    <a:pt x="6619" y="1290"/>
                  </a:lnTo>
                  <a:lnTo>
                    <a:pt x="6858" y="1549"/>
                  </a:lnTo>
                  <a:lnTo>
                    <a:pt x="7079" y="1843"/>
                  </a:lnTo>
                  <a:lnTo>
                    <a:pt x="7264" y="2157"/>
                  </a:lnTo>
                  <a:lnTo>
                    <a:pt x="7430" y="2489"/>
                  </a:lnTo>
                  <a:lnTo>
                    <a:pt x="7559" y="2820"/>
                  </a:lnTo>
                  <a:lnTo>
                    <a:pt x="7651" y="3189"/>
                  </a:lnTo>
                  <a:lnTo>
                    <a:pt x="7706" y="3558"/>
                  </a:lnTo>
                  <a:lnTo>
                    <a:pt x="7725" y="3945"/>
                  </a:lnTo>
                  <a:lnTo>
                    <a:pt x="7706" y="4332"/>
                  </a:lnTo>
                  <a:lnTo>
                    <a:pt x="7651" y="4701"/>
                  </a:lnTo>
                  <a:lnTo>
                    <a:pt x="7559" y="5069"/>
                  </a:lnTo>
                  <a:lnTo>
                    <a:pt x="7430" y="5420"/>
                  </a:lnTo>
                  <a:lnTo>
                    <a:pt x="7264" y="5751"/>
                  </a:lnTo>
                  <a:lnTo>
                    <a:pt x="7079" y="6065"/>
                  </a:lnTo>
                  <a:lnTo>
                    <a:pt x="6858" y="6341"/>
                  </a:lnTo>
                  <a:lnTo>
                    <a:pt x="6619" y="6618"/>
                  </a:lnTo>
                  <a:lnTo>
                    <a:pt x="6342" y="6857"/>
                  </a:lnTo>
                  <a:lnTo>
                    <a:pt x="6047" y="7079"/>
                  </a:lnTo>
                  <a:lnTo>
                    <a:pt x="5752" y="7263"/>
                  </a:lnTo>
                  <a:lnTo>
                    <a:pt x="5420" y="7429"/>
                  </a:lnTo>
                  <a:lnTo>
                    <a:pt x="5070" y="7558"/>
                  </a:lnTo>
                  <a:lnTo>
                    <a:pt x="4701" y="7650"/>
                  </a:lnTo>
                  <a:lnTo>
                    <a:pt x="4333" y="7705"/>
                  </a:lnTo>
                  <a:lnTo>
                    <a:pt x="3946" y="7724"/>
                  </a:lnTo>
                  <a:lnTo>
                    <a:pt x="3559" y="7705"/>
                  </a:lnTo>
                  <a:lnTo>
                    <a:pt x="3190" y="7650"/>
                  </a:lnTo>
                  <a:lnTo>
                    <a:pt x="2821" y="7558"/>
                  </a:lnTo>
                  <a:lnTo>
                    <a:pt x="2471" y="7429"/>
                  </a:lnTo>
                  <a:lnTo>
                    <a:pt x="2158" y="7263"/>
                  </a:lnTo>
                  <a:lnTo>
                    <a:pt x="1844" y="7079"/>
                  </a:lnTo>
                  <a:lnTo>
                    <a:pt x="1549" y="6857"/>
                  </a:lnTo>
                  <a:lnTo>
                    <a:pt x="1273" y="6618"/>
                  </a:lnTo>
                  <a:lnTo>
                    <a:pt x="1033" y="6341"/>
                  </a:lnTo>
                  <a:lnTo>
                    <a:pt x="812" y="6065"/>
                  </a:lnTo>
                  <a:lnTo>
                    <a:pt x="628" y="5751"/>
                  </a:lnTo>
                  <a:lnTo>
                    <a:pt x="462" y="5420"/>
                  </a:lnTo>
                  <a:lnTo>
                    <a:pt x="351" y="5069"/>
                  </a:lnTo>
                  <a:lnTo>
                    <a:pt x="241" y="4701"/>
                  </a:lnTo>
                  <a:lnTo>
                    <a:pt x="185" y="4332"/>
                  </a:lnTo>
                  <a:lnTo>
                    <a:pt x="167" y="3945"/>
                  </a:lnTo>
                  <a:lnTo>
                    <a:pt x="185" y="3558"/>
                  </a:lnTo>
                  <a:lnTo>
                    <a:pt x="241" y="3189"/>
                  </a:lnTo>
                  <a:lnTo>
                    <a:pt x="351" y="2820"/>
                  </a:lnTo>
                  <a:lnTo>
                    <a:pt x="462" y="2489"/>
                  </a:lnTo>
                  <a:lnTo>
                    <a:pt x="628" y="2157"/>
                  </a:lnTo>
                  <a:lnTo>
                    <a:pt x="812" y="1843"/>
                  </a:lnTo>
                  <a:lnTo>
                    <a:pt x="1033" y="1549"/>
                  </a:lnTo>
                  <a:lnTo>
                    <a:pt x="1273" y="1290"/>
                  </a:lnTo>
                  <a:lnTo>
                    <a:pt x="1549" y="1032"/>
                  </a:lnTo>
                  <a:lnTo>
                    <a:pt x="1844" y="830"/>
                  </a:lnTo>
                  <a:lnTo>
                    <a:pt x="2158" y="627"/>
                  </a:lnTo>
                  <a:lnTo>
                    <a:pt x="2471" y="479"/>
                  </a:lnTo>
                  <a:lnTo>
                    <a:pt x="2821" y="350"/>
                  </a:lnTo>
                  <a:lnTo>
                    <a:pt x="3190" y="258"/>
                  </a:lnTo>
                  <a:lnTo>
                    <a:pt x="3559" y="203"/>
                  </a:lnTo>
                  <a:lnTo>
                    <a:pt x="3946" y="184"/>
                  </a:lnTo>
                  <a:close/>
                  <a:moveTo>
                    <a:pt x="3946" y="0"/>
                  </a:moveTo>
                  <a:lnTo>
                    <a:pt x="3540" y="19"/>
                  </a:lnTo>
                  <a:lnTo>
                    <a:pt x="3153" y="74"/>
                  </a:lnTo>
                  <a:lnTo>
                    <a:pt x="2766" y="166"/>
                  </a:lnTo>
                  <a:lnTo>
                    <a:pt x="2416" y="313"/>
                  </a:lnTo>
                  <a:lnTo>
                    <a:pt x="2066" y="479"/>
                  </a:lnTo>
                  <a:lnTo>
                    <a:pt x="1734" y="664"/>
                  </a:lnTo>
                  <a:lnTo>
                    <a:pt x="1439" y="903"/>
                  </a:lnTo>
                  <a:lnTo>
                    <a:pt x="1144" y="1161"/>
                  </a:lnTo>
                  <a:lnTo>
                    <a:pt x="904" y="1438"/>
                  </a:lnTo>
                  <a:lnTo>
                    <a:pt x="665" y="1733"/>
                  </a:lnTo>
                  <a:lnTo>
                    <a:pt x="462" y="2065"/>
                  </a:lnTo>
                  <a:lnTo>
                    <a:pt x="296" y="2415"/>
                  </a:lnTo>
                  <a:lnTo>
                    <a:pt x="167" y="2784"/>
                  </a:lnTo>
                  <a:lnTo>
                    <a:pt x="75" y="3152"/>
                  </a:lnTo>
                  <a:lnTo>
                    <a:pt x="19" y="3539"/>
                  </a:lnTo>
                  <a:lnTo>
                    <a:pt x="1" y="3945"/>
                  </a:lnTo>
                  <a:lnTo>
                    <a:pt x="19" y="4350"/>
                  </a:lnTo>
                  <a:lnTo>
                    <a:pt x="75" y="4737"/>
                  </a:lnTo>
                  <a:lnTo>
                    <a:pt x="167" y="5125"/>
                  </a:lnTo>
                  <a:lnTo>
                    <a:pt x="296" y="5493"/>
                  </a:lnTo>
                  <a:lnTo>
                    <a:pt x="462" y="5825"/>
                  </a:lnTo>
                  <a:lnTo>
                    <a:pt x="665" y="6157"/>
                  </a:lnTo>
                  <a:lnTo>
                    <a:pt x="904" y="6470"/>
                  </a:lnTo>
                  <a:lnTo>
                    <a:pt x="1144" y="6747"/>
                  </a:lnTo>
                  <a:lnTo>
                    <a:pt x="1439" y="7005"/>
                  </a:lnTo>
                  <a:lnTo>
                    <a:pt x="1734" y="7226"/>
                  </a:lnTo>
                  <a:lnTo>
                    <a:pt x="2066" y="7429"/>
                  </a:lnTo>
                  <a:lnTo>
                    <a:pt x="2416" y="7595"/>
                  </a:lnTo>
                  <a:lnTo>
                    <a:pt x="2766" y="7724"/>
                  </a:lnTo>
                  <a:lnTo>
                    <a:pt x="3153" y="7816"/>
                  </a:lnTo>
                  <a:lnTo>
                    <a:pt x="3540" y="7890"/>
                  </a:lnTo>
                  <a:lnTo>
                    <a:pt x="3946" y="7908"/>
                  </a:lnTo>
                  <a:lnTo>
                    <a:pt x="4351" y="7890"/>
                  </a:lnTo>
                  <a:lnTo>
                    <a:pt x="4738" y="7816"/>
                  </a:lnTo>
                  <a:lnTo>
                    <a:pt x="5125" y="7724"/>
                  </a:lnTo>
                  <a:lnTo>
                    <a:pt x="5476" y="7595"/>
                  </a:lnTo>
                  <a:lnTo>
                    <a:pt x="5826" y="7429"/>
                  </a:lnTo>
                  <a:lnTo>
                    <a:pt x="6158" y="7226"/>
                  </a:lnTo>
                  <a:lnTo>
                    <a:pt x="6453" y="7005"/>
                  </a:lnTo>
                  <a:lnTo>
                    <a:pt x="6748" y="6747"/>
                  </a:lnTo>
                  <a:lnTo>
                    <a:pt x="7006" y="6470"/>
                  </a:lnTo>
                  <a:lnTo>
                    <a:pt x="7227" y="6157"/>
                  </a:lnTo>
                  <a:lnTo>
                    <a:pt x="7430" y="5825"/>
                  </a:lnTo>
                  <a:lnTo>
                    <a:pt x="7595" y="5493"/>
                  </a:lnTo>
                  <a:lnTo>
                    <a:pt x="7725" y="5125"/>
                  </a:lnTo>
                  <a:lnTo>
                    <a:pt x="7817" y="4737"/>
                  </a:lnTo>
                  <a:lnTo>
                    <a:pt x="7872" y="4350"/>
                  </a:lnTo>
                  <a:lnTo>
                    <a:pt x="7909" y="3945"/>
                  </a:lnTo>
                  <a:lnTo>
                    <a:pt x="7872" y="3539"/>
                  </a:lnTo>
                  <a:lnTo>
                    <a:pt x="7817" y="3152"/>
                  </a:lnTo>
                  <a:lnTo>
                    <a:pt x="7725" y="2784"/>
                  </a:lnTo>
                  <a:lnTo>
                    <a:pt x="7595" y="2415"/>
                  </a:lnTo>
                  <a:lnTo>
                    <a:pt x="7430" y="2065"/>
                  </a:lnTo>
                  <a:lnTo>
                    <a:pt x="7227" y="1733"/>
                  </a:lnTo>
                  <a:lnTo>
                    <a:pt x="7006" y="1438"/>
                  </a:lnTo>
                  <a:lnTo>
                    <a:pt x="6748" y="1161"/>
                  </a:lnTo>
                  <a:lnTo>
                    <a:pt x="6453" y="903"/>
                  </a:lnTo>
                  <a:lnTo>
                    <a:pt x="6158" y="664"/>
                  </a:lnTo>
                  <a:lnTo>
                    <a:pt x="5826" y="479"/>
                  </a:lnTo>
                  <a:lnTo>
                    <a:pt x="5476" y="313"/>
                  </a:lnTo>
                  <a:lnTo>
                    <a:pt x="5125" y="166"/>
                  </a:lnTo>
                  <a:lnTo>
                    <a:pt x="4738" y="74"/>
                  </a:lnTo>
                  <a:lnTo>
                    <a:pt x="4351" y="19"/>
                  </a:lnTo>
                  <a:lnTo>
                    <a:pt x="39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2622875" y="1941350"/>
              <a:ext cx="68225" cy="140575"/>
            </a:xfrm>
            <a:custGeom>
              <a:avLst/>
              <a:gdLst/>
              <a:ahLst/>
              <a:cxnLst/>
              <a:rect l="l" t="t" r="r" b="b"/>
              <a:pathLst>
                <a:path w="2729" h="5623" extrusionOk="0">
                  <a:moveTo>
                    <a:pt x="1291" y="1"/>
                  </a:moveTo>
                  <a:lnTo>
                    <a:pt x="1199" y="19"/>
                  </a:lnTo>
                  <a:lnTo>
                    <a:pt x="1199" y="590"/>
                  </a:lnTo>
                  <a:lnTo>
                    <a:pt x="940" y="646"/>
                  </a:lnTo>
                  <a:lnTo>
                    <a:pt x="738" y="719"/>
                  </a:lnTo>
                  <a:lnTo>
                    <a:pt x="553" y="830"/>
                  </a:lnTo>
                  <a:lnTo>
                    <a:pt x="387" y="959"/>
                  </a:lnTo>
                  <a:lnTo>
                    <a:pt x="277" y="1125"/>
                  </a:lnTo>
                  <a:lnTo>
                    <a:pt x="185" y="1291"/>
                  </a:lnTo>
                  <a:lnTo>
                    <a:pt x="129" y="1494"/>
                  </a:lnTo>
                  <a:lnTo>
                    <a:pt x="111" y="1715"/>
                  </a:lnTo>
                  <a:lnTo>
                    <a:pt x="129" y="1936"/>
                  </a:lnTo>
                  <a:lnTo>
                    <a:pt x="166" y="2120"/>
                  </a:lnTo>
                  <a:lnTo>
                    <a:pt x="240" y="2268"/>
                  </a:lnTo>
                  <a:lnTo>
                    <a:pt x="351" y="2415"/>
                  </a:lnTo>
                  <a:lnTo>
                    <a:pt x="461" y="2526"/>
                  </a:lnTo>
                  <a:lnTo>
                    <a:pt x="609" y="2618"/>
                  </a:lnTo>
                  <a:lnTo>
                    <a:pt x="756" y="2710"/>
                  </a:lnTo>
                  <a:lnTo>
                    <a:pt x="940" y="2784"/>
                  </a:lnTo>
                  <a:lnTo>
                    <a:pt x="1217" y="2913"/>
                  </a:lnTo>
                  <a:lnTo>
                    <a:pt x="1586" y="3060"/>
                  </a:lnTo>
                  <a:lnTo>
                    <a:pt x="1733" y="3134"/>
                  </a:lnTo>
                  <a:lnTo>
                    <a:pt x="1844" y="3226"/>
                  </a:lnTo>
                  <a:lnTo>
                    <a:pt x="1936" y="3300"/>
                  </a:lnTo>
                  <a:lnTo>
                    <a:pt x="2010" y="3411"/>
                  </a:lnTo>
                  <a:lnTo>
                    <a:pt x="2046" y="3540"/>
                  </a:lnTo>
                  <a:lnTo>
                    <a:pt x="2046" y="3706"/>
                  </a:lnTo>
                  <a:lnTo>
                    <a:pt x="2028" y="3853"/>
                  </a:lnTo>
                  <a:lnTo>
                    <a:pt x="1991" y="4001"/>
                  </a:lnTo>
                  <a:lnTo>
                    <a:pt x="1917" y="4111"/>
                  </a:lnTo>
                  <a:lnTo>
                    <a:pt x="1807" y="4222"/>
                  </a:lnTo>
                  <a:lnTo>
                    <a:pt x="1678" y="4314"/>
                  </a:lnTo>
                  <a:lnTo>
                    <a:pt x="1512" y="4369"/>
                  </a:lnTo>
                  <a:lnTo>
                    <a:pt x="1309" y="4406"/>
                  </a:lnTo>
                  <a:lnTo>
                    <a:pt x="1088" y="4425"/>
                  </a:lnTo>
                  <a:lnTo>
                    <a:pt x="793" y="4406"/>
                  </a:lnTo>
                  <a:lnTo>
                    <a:pt x="553" y="4369"/>
                  </a:lnTo>
                  <a:lnTo>
                    <a:pt x="148" y="4240"/>
                  </a:lnTo>
                  <a:lnTo>
                    <a:pt x="56" y="4517"/>
                  </a:lnTo>
                  <a:lnTo>
                    <a:pt x="19" y="4646"/>
                  </a:lnTo>
                  <a:lnTo>
                    <a:pt x="0" y="4775"/>
                  </a:lnTo>
                  <a:lnTo>
                    <a:pt x="240" y="4849"/>
                  </a:lnTo>
                  <a:lnTo>
                    <a:pt x="498" y="4922"/>
                  </a:lnTo>
                  <a:lnTo>
                    <a:pt x="775" y="4959"/>
                  </a:lnTo>
                  <a:lnTo>
                    <a:pt x="1199" y="4959"/>
                  </a:lnTo>
                  <a:lnTo>
                    <a:pt x="1199" y="5604"/>
                  </a:lnTo>
                  <a:lnTo>
                    <a:pt x="1309" y="5623"/>
                  </a:lnTo>
                  <a:lnTo>
                    <a:pt x="1512" y="5623"/>
                  </a:lnTo>
                  <a:lnTo>
                    <a:pt x="1622" y="5604"/>
                  </a:lnTo>
                  <a:lnTo>
                    <a:pt x="1622" y="4904"/>
                  </a:lnTo>
                  <a:lnTo>
                    <a:pt x="1862" y="4849"/>
                  </a:lnTo>
                  <a:lnTo>
                    <a:pt x="2083" y="4756"/>
                  </a:lnTo>
                  <a:lnTo>
                    <a:pt x="2268" y="4627"/>
                  </a:lnTo>
                  <a:lnTo>
                    <a:pt x="2434" y="4480"/>
                  </a:lnTo>
                  <a:lnTo>
                    <a:pt x="2563" y="4314"/>
                  </a:lnTo>
                  <a:lnTo>
                    <a:pt x="2655" y="4111"/>
                  </a:lnTo>
                  <a:lnTo>
                    <a:pt x="2710" y="3890"/>
                  </a:lnTo>
                  <a:lnTo>
                    <a:pt x="2728" y="3650"/>
                  </a:lnTo>
                  <a:lnTo>
                    <a:pt x="2710" y="3411"/>
                  </a:lnTo>
                  <a:lnTo>
                    <a:pt x="2655" y="3226"/>
                  </a:lnTo>
                  <a:lnTo>
                    <a:pt x="2581" y="3042"/>
                  </a:lnTo>
                  <a:lnTo>
                    <a:pt x="2470" y="2913"/>
                  </a:lnTo>
                  <a:lnTo>
                    <a:pt x="2323" y="2784"/>
                  </a:lnTo>
                  <a:lnTo>
                    <a:pt x="2157" y="2673"/>
                  </a:lnTo>
                  <a:lnTo>
                    <a:pt x="1973" y="2581"/>
                  </a:lnTo>
                  <a:lnTo>
                    <a:pt x="1770" y="2489"/>
                  </a:lnTo>
                  <a:lnTo>
                    <a:pt x="1549" y="2397"/>
                  </a:lnTo>
                  <a:lnTo>
                    <a:pt x="1217" y="2249"/>
                  </a:lnTo>
                  <a:lnTo>
                    <a:pt x="1088" y="2176"/>
                  </a:lnTo>
                  <a:lnTo>
                    <a:pt x="959" y="2102"/>
                  </a:lnTo>
                  <a:lnTo>
                    <a:pt x="867" y="2010"/>
                  </a:lnTo>
                  <a:lnTo>
                    <a:pt x="811" y="1918"/>
                  </a:lnTo>
                  <a:lnTo>
                    <a:pt x="756" y="1807"/>
                  </a:lnTo>
                  <a:lnTo>
                    <a:pt x="756" y="1678"/>
                  </a:lnTo>
                  <a:lnTo>
                    <a:pt x="756" y="1531"/>
                  </a:lnTo>
                  <a:lnTo>
                    <a:pt x="793" y="1401"/>
                  </a:lnTo>
                  <a:lnTo>
                    <a:pt x="867" y="1309"/>
                  </a:lnTo>
                  <a:lnTo>
                    <a:pt x="959" y="1236"/>
                  </a:lnTo>
                  <a:lnTo>
                    <a:pt x="1069" y="1162"/>
                  </a:lnTo>
                  <a:lnTo>
                    <a:pt x="1199" y="1125"/>
                  </a:lnTo>
                  <a:lnTo>
                    <a:pt x="1364" y="1088"/>
                  </a:lnTo>
                  <a:lnTo>
                    <a:pt x="1788" y="1088"/>
                  </a:lnTo>
                  <a:lnTo>
                    <a:pt x="2028" y="1125"/>
                  </a:lnTo>
                  <a:lnTo>
                    <a:pt x="2212" y="1180"/>
                  </a:lnTo>
                  <a:lnTo>
                    <a:pt x="2397" y="1236"/>
                  </a:lnTo>
                  <a:lnTo>
                    <a:pt x="2470" y="978"/>
                  </a:lnTo>
                  <a:lnTo>
                    <a:pt x="2526" y="738"/>
                  </a:lnTo>
                  <a:lnTo>
                    <a:pt x="2341" y="683"/>
                  </a:lnTo>
                  <a:lnTo>
                    <a:pt x="2102" y="627"/>
                  </a:lnTo>
                  <a:lnTo>
                    <a:pt x="1862" y="590"/>
                  </a:lnTo>
                  <a:lnTo>
                    <a:pt x="1622" y="572"/>
                  </a:lnTo>
                  <a:lnTo>
                    <a:pt x="1622" y="19"/>
                  </a:lnTo>
                  <a:lnTo>
                    <a:pt x="15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6" name="Google Shape;1166;p32"/>
          <p:cNvPicPr preferRelativeResize="0"/>
          <p:nvPr/>
        </p:nvPicPr>
        <p:blipFill>
          <a:blip r:embed="rId3">
            <a:alphaModFix/>
          </a:blip>
          <a:stretch>
            <a:fillRect/>
          </a:stretch>
        </p:blipFill>
        <p:spPr>
          <a:xfrm>
            <a:off x="3950512" y="173502"/>
            <a:ext cx="1242976" cy="20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pic>
        <p:nvPicPr>
          <p:cNvPr id="60" name="Google Shape;60;p4"/>
          <p:cNvPicPr preferRelativeResize="0"/>
          <p:nvPr/>
        </p:nvPicPr>
        <p:blipFill>
          <a:blip r:embed="rId2">
            <a:alphaModFix amt="47000"/>
          </a:blip>
          <a:stretch>
            <a:fillRect/>
          </a:stretch>
        </p:blipFill>
        <p:spPr>
          <a:xfrm>
            <a:off x="0" y="0"/>
            <a:ext cx="9144000" cy="5143500"/>
          </a:xfrm>
          <a:prstGeom prst="rect">
            <a:avLst/>
          </a:prstGeom>
          <a:noFill/>
          <a:ln>
            <a:noFill/>
          </a:ln>
        </p:spPr>
      </p:pic>
      <p:sp>
        <p:nvSpPr>
          <p:cNvPr id="61" name="Google Shape;61;p4"/>
          <p:cNvSpPr txBox="1">
            <a:spLocks noGrp="1"/>
          </p:cNvSpPr>
          <p:nvPr>
            <p:ph type="body" idx="1"/>
          </p:nvPr>
        </p:nvSpPr>
        <p:spPr>
          <a:xfrm>
            <a:off x="713225" y="1174050"/>
            <a:ext cx="7717500" cy="3425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AutoNum type="arabicPeriod"/>
              <a:defRPr sz="12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a:p>
        </p:txBody>
      </p:sp>
      <p:sp>
        <p:nvSpPr>
          <p:cNvPr id="62" name="Google Shape;62;p4"/>
          <p:cNvSpPr/>
          <p:nvPr/>
        </p:nvSpPr>
        <p:spPr>
          <a:xfrm>
            <a:off x="8735525" y="3851050"/>
            <a:ext cx="292500" cy="29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72550" y="2228850"/>
            <a:ext cx="202500" cy="20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26550" y="2908975"/>
            <a:ext cx="94500" cy="942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4151154" y="12537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448037" y="12537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4744920" y="12537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723225" y="712238"/>
            <a:ext cx="292500" cy="29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768700" y="1273600"/>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752600" y="504525"/>
            <a:ext cx="5638800" cy="490800"/>
          </a:xfrm>
          <a:prstGeom prst="roundRect">
            <a:avLst>
              <a:gd name="adj" fmla="val 50000"/>
            </a:avLst>
          </a:prstGeom>
          <a:solidFill>
            <a:schemeClr val="lt2"/>
          </a:solidFill>
          <a:ln w="9525" cap="flat" cmpd="sng">
            <a:solidFill>
              <a:schemeClr val="dk1"/>
            </a:solidFill>
            <a:prstDash val="solid"/>
            <a:round/>
            <a:headEnd type="none" w="sm" len="sm"/>
            <a:tailEnd type="none" w="sm" len="sm"/>
          </a:ln>
          <a:effectLst>
            <a:outerShdw dist="95250" dir="12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72" name="Google Shape;72;p4"/>
          <p:cNvGrpSpPr/>
          <p:nvPr/>
        </p:nvGrpSpPr>
        <p:grpSpPr>
          <a:xfrm>
            <a:off x="7668024" y="4332919"/>
            <a:ext cx="1258967" cy="810580"/>
            <a:chOff x="-1837863" y="2976525"/>
            <a:chExt cx="2203302" cy="1418585"/>
          </a:xfrm>
        </p:grpSpPr>
        <p:sp>
          <p:nvSpPr>
            <p:cNvPr id="73" name="Google Shape;73;p4"/>
            <p:cNvSpPr/>
            <p:nvPr/>
          </p:nvSpPr>
          <p:spPr>
            <a:xfrm>
              <a:off x="-67866" y="2988954"/>
              <a:ext cx="235636" cy="1387428"/>
            </a:xfrm>
            <a:custGeom>
              <a:avLst/>
              <a:gdLst/>
              <a:ahLst/>
              <a:cxnLst/>
              <a:rect l="l" t="t" r="r" b="b"/>
              <a:pathLst>
                <a:path w="1384" h="8149" extrusionOk="0">
                  <a:moveTo>
                    <a:pt x="1" y="1"/>
                  </a:moveTo>
                  <a:lnTo>
                    <a:pt x="1" y="8148"/>
                  </a:lnTo>
                  <a:lnTo>
                    <a:pt x="1383" y="8148"/>
                  </a:lnTo>
                  <a:lnTo>
                    <a:pt x="1383" y="1"/>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0466" y="2976525"/>
              <a:ext cx="260664" cy="1412456"/>
            </a:xfrm>
            <a:custGeom>
              <a:avLst/>
              <a:gdLst/>
              <a:ahLst/>
              <a:cxnLst/>
              <a:rect l="l" t="t" r="r" b="b"/>
              <a:pathLst>
                <a:path w="1531" h="8296" extrusionOk="0">
                  <a:moveTo>
                    <a:pt x="1383" y="148"/>
                  </a:moveTo>
                  <a:lnTo>
                    <a:pt x="1383" y="8148"/>
                  </a:lnTo>
                  <a:lnTo>
                    <a:pt x="148" y="8148"/>
                  </a:lnTo>
                  <a:lnTo>
                    <a:pt x="148" y="148"/>
                  </a:lnTo>
                  <a:close/>
                  <a:moveTo>
                    <a:pt x="38" y="0"/>
                  </a:moveTo>
                  <a:lnTo>
                    <a:pt x="19" y="19"/>
                  </a:lnTo>
                  <a:lnTo>
                    <a:pt x="1" y="55"/>
                  </a:lnTo>
                  <a:lnTo>
                    <a:pt x="1" y="74"/>
                  </a:lnTo>
                  <a:lnTo>
                    <a:pt x="1" y="8221"/>
                  </a:lnTo>
                  <a:lnTo>
                    <a:pt x="1" y="8258"/>
                  </a:lnTo>
                  <a:lnTo>
                    <a:pt x="19" y="8277"/>
                  </a:lnTo>
                  <a:lnTo>
                    <a:pt x="38" y="8295"/>
                  </a:lnTo>
                  <a:lnTo>
                    <a:pt x="1494" y="8295"/>
                  </a:lnTo>
                  <a:lnTo>
                    <a:pt x="1512" y="8277"/>
                  </a:lnTo>
                  <a:lnTo>
                    <a:pt x="1531" y="8240"/>
                  </a:lnTo>
                  <a:lnTo>
                    <a:pt x="1531" y="8221"/>
                  </a:lnTo>
                  <a:lnTo>
                    <a:pt x="1531" y="74"/>
                  </a:lnTo>
                  <a:lnTo>
                    <a:pt x="1531" y="55"/>
                  </a:lnTo>
                  <a:lnTo>
                    <a:pt x="1512" y="19"/>
                  </a:lnTo>
                  <a:lnTo>
                    <a:pt x="1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91919" y="3218121"/>
              <a:ext cx="235466" cy="1161326"/>
            </a:xfrm>
            <a:custGeom>
              <a:avLst/>
              <a:gdLst/>
              <a:ahLst/>
              <a:cxnLst/>
              <a:rect l="l" t="t" r="r" b="b"/>
              <a:pathLst>
                <a:path w="1383" h="6821" extrusionOk="0">
                  <a:moveTo>
                    <a:pt x="0" y="0"/>
                  </a:moveTo>
                  <a:lnTo>
                    <a:pt x="0" y="6821"/>
                  </a:lnTo>
                  <a:lnTo>
                    <a:pt x="1383" y="6802"/>
                  </a:lnTo>
                  <a:lnTo>
                    <a:pt x="1383" y="0"/>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604518" y="3205521"/>
              <a:ext cx="260664" cy="1186525"/>
            </a:xfrm>
            <a:custGeom>
              <a:avLst/>
              <a:gdLst/>
              <a:ahLst/>
              <a:cxnLst/>
              <a:rect l="l" t="t" r="r" b="b"/>
              <a:pathLst>
                <a:path w="1531" h="6969" extrusionOk="0">
                  <a:moveTo>
                    <a:pt x="1383" y="148"/>
                  </a:moveTo>
                  <a:lnTo>
                    <a:pt x="1383" y="6803"/>
                  </a:lnTo>
                  <a:lnTo>
                    <a:pt x="148" y="6821"/>
                  </a:lnTo>
                  <a:lnTo>
                    <a:pt x="148" y="148"/>
                  </a:lnTo>
                  <a:close/>
                  <a:moveTo>
                    <a:pt x="37" y="1"/>
                  </a:moveTo>
                  <a:lnTo>
                    <a:pt x="19" y="19"/>
                  </a:lnTo>
                  <a:lnTo>
                    <a:pt x="1" y="38"/>
                  </a:lnTo>
                  <a:lnTo>
                    <a:pt x="1" y="74"/>
                  </a:lnTo>
                  <a:lnTo>
                    <a:pt x="1" y="6895"/>
                  </a:lnTo>
                  <a:lnTo>
                    <a:pt x="1" y="6913"/>
                  </a:lnTo>
                  <a:lnTo>
                    <a:pt x="19" y="6950"/>
                  </a:lnTo>
                  <a:lnTo>
                    <a:pt x="37" y="6950"/>
                  </a:lnTo>
                  <a:lnTo>
                    <a:pt x="74" y="6969"/>
                  </a:lnTo>
                  <a:lnTo>
                    <a:pt x="1457" y="6950"/>
                  </a:lnTo>
                  <a:lnTo>
                    <a:pt x="1475" y="6950"/>
                  </a:lnTo>
                  <a:lnTo>
                    <a:pt x="1494" y="6932"/>
                  </a:lnTo>
                  <a:lnTo>
                    <a:pt x="1512" y="6913"/>
                  </a:lnTo>
                  <a:lnTo>
                    <a:pt x="1530" y="6876"/>
                  </a:lnTo>
                  <a:lnTo>
                    <a:pt x="1530" y="74"/>
                  </a:lnTo>
                  <a:lnTo>
                    <a:pt x="1512" y="38"/>
                  </a:lnTo>
                  <a:lnTo>
                    <a:pt x="1494" y="19"/>
                  </a:lnTo>
                  <a:lnTo>
                    <a:pt x="14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119207" y="3346835"/>
              <a:ext cx="235466" cy="1032612"/>
            </a:xfrm>
            <a:custGeom>
              <a:avLst/>
              <a:gdLst/>
              <a:ahLst/>
              <a:cxnLst/>
              <a:rect l="l" t="t" r="r" b="b"/>
              <a:pathLst>
                <a:path w="1383" h="6065" extrusionOk="0">
                  <a:moveTo>
                    <a:pt x="0" y="0"/>
                  </a:moveTo>
                  <a:lnTo>
                    <a:pt x="0" y="6065"/>
                  </a:lnTo>
                  <a:lnTo>
                    <a:pt x="1383" y="6065"/>
                  </a:lnTo>
                  <a:lnTo>
                    <a:pt x="1383" y="0"/>
                  </a:lnTo>
                  <a:close/>
                </a:path>
              </a:pathLst>
            </a:custGeom>
            <a:solidFill>
              <a:srgbClr val="537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131806" y="3334236"/>
              <a:ext cx="260664" cy="1057810"/>
            </a:xfrm>
            <a:custGeom>
              <a:avLst/>
              <a:gdLst/>
              <a:ahLst/>
              <a:cxnLst/>
              <a:rect l="l" t="t" r="r" b="b"/>
              <a:pathLst>
                <a:path w="1531" h="6213" extrusionOk="0">
                  <a:moveTo>
                    <a:pt x="1383" y="148"/>
                  </a:moveTo>
                  <a:lnTo>
                    <a:pt x="1383" y="6065"/>
                  </a:lnTo>
                  <a:lnTo>
                    <a:pt x="148" y="6065"/>
                  </a:lnTo>
                  <a:lnTo>
                    <a:pt x="148" y="148"/>
                  </a:lnTo>
                  <a:close/>
                  <a:moveTo>
                    <a:pt x="1" y="0"/>
                  </a:moveTo>
                  <a:lnTo>
                    <a:pt x="1" y="6213"/>
                  </a:lnTo>
                  <a:lnTo>
                    <a:pt x="1531" y="6213"/>
                  </a:lnTo>
                  <a:lnTo>
                    <a:pt x="1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611932" y="3848925"/>
              <a:ext cx="241766" cy="533757"/>
            </a:xfrm>
            <a:custGeom>
              <a:avLst/>
              <a:gdLst/>
              <a:ahLst/>
              <a:cxnLst/>
              <a:rect l="l" t="t" r="r" b="b"/>
              <a:pathLst>
                <a:path w="1420" h="3135" extrusionOk="0">
                  <a:moveTo>
                    <a:pt x="0" y="1"/>
                  </a:moveTo>
                  <a:lnTo>
                    <a:pt x="0" y="3134"/>
                  </a:lnTo>
                  <a:lnTo>
                    <a:pt x="1420" y="3134"/>
                  </a:lnTo>
                  <a:lnTo>
                    <a:pt x="1420" y="1"/>
                  </a:lnTo>
                  <a:close/>
                </a:path>
              </a:pathLst>
            </a:custGeom>
            <a:solidFill>
              <a:srgbClr val="537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624531" y="3836326"/>
              <a:ext cx="266964" cy="558785"/>
            </a:xfrm>
            <a:custGeom>
              <a:avLst/>
              <a:gdLst/>
              <a:ahLst/>
              <a:cxnLst/>
              <a:rect l="l" t="t" r="r" b="b"/>
              <a:pathLst>
                <a:path w="1568" h="3282" extrusionOk="0">
                  <a:moveTo>
                    <a:pt x="1420" y="148"/>
                  </a:moveTo>
                  <a:lnTo>
                    <a:pt x="1420" y="3134"/>
                  </a:lnTo>
                  <a:lnTo>
                    <a:pt x="148" y="3134"/>
                  </a:lnTo>
                  <a:lnTo>
                    <a:pt x="148" y="148"/>
                  </a:lnTo>
                  <a:close/>
                  <a:moveTo>
                    <a:pt x="1" y="1"/>
                  </a:moveTo>
                  <a:lnTo>
                    <a:pt x="1" y="3282"/>
                  </a:lnTo>
                  <a:lnTo>
                    <a:pt x="1568" y="3282"/>
                  </a:lnTo>
                  <a:lnTo>
                    <a:pt x="15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837863" y="4369913"/>
              <a:ext cx="2203302" cy="25198"/>
            </a:xfrm>
            <a:custGeom>
              <a:avLst/>
              <a:gdLst/>
              <a:ahLst/>
              <a:cxnLst/>
              <a:rect l="l" t="t" r="r" b="b"/>
              <a:pathLst>
                <a:path w="12941" h="148" extrusionOk="0">
                  <a:moveTo>
                    <a:pt x="12940" y="0"/>
                  </a:moveTo>
                  <a:lnTo>
                    <a:pt x="0" y="37"/>
                  </a:lnTo>
                  <a:lnTo>
                    <a:pt x="0" y="148"/>
                  </a:lnTo>
                  <a:lnTo>
                    <a:pt x="12940" y="93"/>
                  </a:lnTo>
                  <a:lnTo>
                    <a:pt x="129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pic>
        <p:nvPicPr>
          <p:cNvPr id="108" name="Google Shape;108;p6"/>
          <p:cNvPicPr preferRelativeResize="0"/>
          <p:nvPr/>
        </p:nvPicPr>
        <p:blipFill>
          <a:blip r:embed="rId2">
            <a:alphaModFix amt="47000"/>
          </a:blip>
          <a:stretch>
            <a:fillRect/>
          </a:stretch>
        </p:blipFill>
        <p:spPr>
          <a:xfrm>
            <a:off x="0" y="0"/>
            <a:ext cx="9144000" cy="5143500"/>
          </a:xfrm>
          <a:prstGeom prst="rect">
            <a:avLst/>
          </a:prstGeom>
          <a:noFill/>
          <a:ln>
            <a:noFill/>
          </a:ln>
        </p:spPr>
      </p:pic>
      <p:sp>
        <p:nvSpPr>
          <p:cNvPr id="109" name="Google Shape;109;p6"/>
          <p:cNvSpPr/>
          <p:nvPr/>
        </p:nvSpPr>
        <p:spPr>
          <a:xfrm>
            <a:off x="1752600" y="504525"/>
            <a:ext cx="5638800" cy="490800"/>
          </a:xfrm>
          <a:prstGeom prst="roundRect">
            <a:avLst>
              <a:gd name="adj" fmla="val 50000"/>
            </a:avLst>
          </a:prstGeom>
          <a:solidFill>
            <a:schemeClr val="lt2"/>
          </a:solidFill>
          <a:ln w="9525" cap="flat" cmpd="sng">
            <a:solidFill>
              <a:schemeClr val="dk1"/>
            </a:solidFill>
            <a:prstDash val="solid"/>
            <a:round/>
            <a:headEnd type="none" w="sm" len="sm"/>
            <a:tailEnd type="none" w="sm" len="sm"/>
          </a:ln>
          <a:effectLst>
            <a:outerShdw dist="95250" dir="12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111" name="Google Shape;111;p6"/>
          <p:cNvGrpSpPr/>
          <p:nvPr/>
        </p:nvGrpSpPr>
        <p:grpSpPr>
          <a:xfrm>
            <a:off x="8077814" y="4545470"/>
            <a:ext cx="976002" cy="490760"/>
            <a:chOff x="1237150" y="3252875"/>
            <a:chExt cx="906475" cy="455800"/>
          </a:xfrm>
        </p:grpSpPr>
        <p:sp>
          <p:nvSpPr>
            <p:cNvPr id="112" name="Google Shape;112;p6"/>
            <p:cNvSpPr/>
            <p:nvPr/>
          </p:nvSpPr>
          <p:spPr>
            <a:xfrm>
              <a:off x="1267100" y="3294350"/>
              <a:ext cx="816150" cy="382075"/>
            </a:xfrm>
            <a:custGeom>
              <a:avLst/>
              <a:gdLst/>
              <a:ahLst/>
              <a:cxnLst/>
              <a:rect l="l" t="t" r="r" b="b"/>
              <a:pathLst>
                <a:path w="32646" h="15283" extrusionOk="0">
                  <a:moveTo>
                    <a:pt x="27061" y="1"/>
                  </a:moveTo>
                  <a:lnTo>
                    <a:pt x="21660" y="13476"/>
                  </a:lnTo>
                  <a:lnTo>
                    <a:pt x="17107" y="6950"/>
                  </a:lnTo>
                  <a:lnTo>
                    <a:pt x="12388" y="14969"/>
                  </a:lnTo>
                  <a:lnTo>
                    <a:pt x="6028" y="9512"/>
                  </a:lnTo>
                  <a:lnTo>
                    <a:pt x="5955" y="9457"/>
                  </a:lnTo>
                  <a:lnTo>
                    <a:pt x="1" y="14803"/>
                  </a:lnTo>
                  <a:lnTo>
                    <a:pt x="130" y="14950"/>
                  </a:lnTo>
                  <a:lnTo>
                    <a:pt x="5955" y="9734"/>
                  </a:lnTo>
                  <a:lnTo>
                    <a:pt x="12351" y="15208"/>
                  </a:lnTo>
                  <a:lnTo>
                    <a:pt x="12443" y="15282"/>
                  </a:lnTo>
                  <a:lnTo>
                    <a:pt x="17125" y="7337"/>
                  </a:lnTo>
                  <a:lnTo>
                    <a:pt x="21715" y="13918"/>
                  </a:lnTo>
                  <a:lnTo>
                    <a:pt x="27061" y="591"/>
                  </a:lnTo>
                  <a:lnTo>
                    <a:pt x="32443" y="14231"/>
                  </a:lnTo>
                  <a:lnTo>
                    <a:pt x="32646" y="14158"/>
                  </a:lnTo>
                  <a:lnTo>
                    <a:pt x="270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2022875" y="3592050"/>
              <a:ext cx="120750" cy="116625"/>
            </a:xfrm>
            <a:custGeom>
              <a:avLst/>
              <a:gdLst/>
              <a:ahLst/>
              <a:cxnLst/>
              <a:rect l="l" t="t" r="r" b="b"/>
              <a:pathLst>
                <a:path w="4830" h="4665" extrusionOk="0">
                  <a:moveTo>
                    <a:pt x="2415" y="1"/>
                  </a:moveTo>
                  <a:lnTo>
                    <a:pt x="2175" y="19"/>
                  </a:lnTo>
                  <a:lnTo>
                    <a:pt x="1936" y="56"/>
                  </a:lnTo>
                  <a:lnTo>
                    <a:pt x="1696" y="111"/>
                  </a:lnTo>
                  <a:lnTo>
                    <a:pt x="1475" y="185"/>
                  </a:lnTo>
                  <a:lnTo>
                    <a:pt x="1254" y="277"/>
                  </a:lnTo>
                  <a:lnTo>
                    <a:pt x="1069" y="406"/>
                  </a:lnTo>
                  <a:lnTo>
                    <a:pt x="885" y="535"/>
                  </a:lnTo>
                  <a:lnTo>
                    <a:pt x="701" y="683"/>
                  </a:lnTo>
                  <a:lnTo>
                    <a:pt x="553" y="849"/>
                  </a:lnTo>
                  <a:lnTo>
                    <a:pt x="406" y="1033"/>
                  </a:lnTo>
                  <a:lnTo>
                    <a:pt x="295" y="1217"/>
                  </a:lnTo>
                  <a:lnTo>
                    <a:pt x="185" y="1439"/>
                  </a:lnTo>
                  <a:lnTo>
                    <a:pt x="111" y="1641"/>
                  </a:lnTo>
                  <a:lnTo>
                    <a:pt x="37" y="1862"/>
                  </a:lnTo>
                  <a:lnTo>
                    <a:pt x="0" y="2102"/>
                  </a:lnTo>
                  <a:lnTo>
                    <a:pt x="0" y="2342"/>
                  </a:lnTo>
                  <a:lnTo>
                    <a:pt x="0" y="2581"/>
                  </a:lnTo>
                  <a:lnTo>
                    <a:pt x="37" y="2803"/>
                  </a:lnTo>
                  <a:lnTo>
                    <a:pt x="111" y="3024"/>
                  </a:lnTo>
                  <a:lnTo>
                    <a:pt x="185" y="3245"/>
                  </a:lnTo>
                  <a:lnTo>
                    <a:pt x="295" y="3448"/>
                  </a:lnTo>
                  <a:lnTo>
                    <a:pt x="406" y="3651"/>
                  </a:lnTo>
                  <a:lnTo>
                    <a:pt x="553" y="3816"/>
                  </a:lnTo>
                  <a:lnTo>
                    <a:pt x="701" y="3982"/>
                  </a:lnTo>
                  <a:lnTo>
                    <a:pt x="885" y="4148"/>
                  </a:lnTo>
                  <a:lnTo>
                    <a:pt x="1069" y="4277"/>
                  </a:lnTo>
                  <a:lnTo>
                    <a:pt x="1254" y="4388"/>
                  </a:lnTo>
                  <a:lnTo>
                    <a:pt x="1475" y="4498"/>
                  </a:lnTo>
                  <a:lnTo>
                    <a:pt x="1696" y="4572"/>
                  </a:lnTo>
                  <a:lnTo>
                    <a:pt x="1936" y="4627"/>
                  </a:lnTo>
                  <a:lnTo>
                    <a:pt x="2175" y="4664"/>
                  </a:lnTo>
                  <a:lnTo>
                    <a:pt x="2673" y="4664"/>
                  </a:lnTo>
                  <a:lnTo>
                    <a:pt x="2913" y="4627"/>
                  </a:lnTo>
                  <a:lnTo>
                    <a:pt x="3134" y="4572"/>
                  </a:lnTo>
                  <a:lnTo>
                    <a:pt x="3355" y="4498"/>
                  </a:lnTo>
                  <a:lnTo>
                    <a:pt x="3576" y="4388"/>
                  </a:lnTo>
                  <a:lnTo>
                    <a:pt x="3779" y="4277"/>
                  </a:lnTo>
                  <a:lnTo>
                    <a:pt x="3963" y="4148"/>
                  </a:lnTo>
                  <a:lnTo>
                    <a:pt x="4129" y="3982"/>
                  </a:lnTo>
                  <a:lnTo>
                    <a:pt x="4277" y="3816"/>
                  </a:lnTo>
                  <a:lnTo>
                    <a:pt x="4424" y="3651"/>
                  </a:lnTo>
                  <a:lnTo>
                    <a:pt x="4553" y="3448"/>
                  </a:lnTo>
                  <a:lnTo>
                    <a:pt x="4645" y="3245"/>
                  </a:lnTo>
                  <a:lnTo>
                    <a:pt x="4738" y="3024"/>
                  </a:lnTo>
                  <a:lnTo>
                    <a:pt x="4793" y="2803"/>
                  </a:lnTo>
                  <a:lnTo>
                    <a:pt x="4830" y="2581"/>
                  </a:lnTo>
                  <a:lnTo>
                    <a:pt x="4830" y="2342"/>
                  </a:lnTo>
                  <a:lnTo>
                    <a:pt x="4830" y="2102"/>
                  </a:lnTo>
                  <a:lnTo>
                    <a:pt x="4793" y="1862"/>
                  </a:lnTo>
                  <a:lnTo>
                    <a:pt x="4738" y="1641"/>
                  </a:lnTo>
                  <a:lnTo>
                    <a:pt x="4645" y="1439"/>
                  </a:lnTo>
                  <a:lnTo>
                    <a:pt x="4553" y="1217"/>
                  </a:lnTo>
                  <a:lnTo>
                    <a:pt x="4424" y="1033"/>
                  </a:lnTo>
                  <a:lnTo>
                    <a:pt x="4277" y="849"/>
                  </a:lnTo>
                  <a:lnTo>
                    <a:pt x="4129" y="683"/>
                  </a:lnTo>
                  <a:lnTo>
                    <a:pt x="3963" y="535"/>
                  </a:lnTo>
                  <a:lnTo>
                    <a:pt x="3779" y="406"/>
                  </a:lnTo>
                  <a:lnTo>
                    <a:pt x="3576" y="277"/>
                  </a:lnTo>
                  <a:lnTo>
                    <a:pt x="3355" y="185"/>
                  </a:lnTo>
                  <a:lnTo>
                    <a:pt x="3134" y="111"/>
                  </a:lnTo>
                  <a:lnTo>
                    <a:pt x="2913" y="56"/>
                  </a:lnTo>
                  <a:lnTo>
                    <a:pt x="2673" y="19"/>
                  </a:lnTo>
                  <a:lnTo>
                    <a:pt x="24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1646825" y="3426625"/>
              <a:ext cx="96350" cy="92650"/>
            </a:xfrm>
            <a:custGeom>
              <a:avLst/>
              <a:gdLst/>
              <a:ahLst/>
              <a:cxnLst/>
              <a:rect l="l" t="t" r="r" b="b"/>
              <a:pathLst>
                <a:path w="3854" h="3706" extrusionOk="0">
                  <a:moveTo>
                    <a:pt x="1733" y="0"/>
                  </a:moveTo>
                  <a:lnTo>
                    <a:pt x="1531" y="37"/>
                  </a:lnTo>
                  <a:lnTo>
                    <a:pt x="1346" y="74"/>
                  </a:lnTo>
                  <a:lnTo>
                    <a:pt x="1180" y="148"/>
                  </a:lnTo>
                  <a:lnTo>
                    <a:pt x="1014" y="221"/>
                  </a:lnTo>
                  <a:lnTo>
                    <a:pt x="849" y="314"/>
                  </a:lnTo>
                  <a:lnTo>
                    <a:pt x="701" y="424"/>
                  </a:lnTo>
                  <a:lnTo>
                    <a:pt x="572" y="535"/>
                  </a:lnTo>
                  <a:lnTo>
                    <a:pt x="443" y="664"/>
                  </a:lnTo>
                  <a:lnTo>
                    <a:pt x="332" y="811"/>
                  </a:lnTo>
                  <a:lnTo>
                    <a:pt x="240" y="959"/>
                  </a:lnTo>
                  <a:lnTo>
                    <a:pt x="148" y="1125"/>
                  </a:lnTo>
                  <a:lnTo>
                    <a:pt x="93" y="1309"/>
                  </a:lnTo>
                  <a:lnTo>
                    <a:pt x="37" y="1475"/>
                  </a:lnTo>
                  <a:lnTo>
                    <a:pt x="1" y="1659"/>
                  </a:lnTo>
                  <a:lnTo>
                    <a:pt x="1" y="1862"/>
                  </a:lnTo>
                  <a:lnTo>
                    <a:pt x="1" y="2046"/>
                  </a:lnTo>
                  <a:lnTo>
                    <a:pt x="37" y="2231"/>
                  </a:lnTo>
                  <a:lnTo>
                    <a:pt x="93" y="2415"/>
                  </a:lnTo>
                  <a:lnTo>
                    <a:pt x="148" y="2581"/>
                  </a:lnTo>
                  <a:lnTo>
                    <a:pt x="240" y="2747"/>
                  </a:lnTo>
                  <a:lnTo>
                    <a:pt x="332" y="2894"/>
                  </a:lnTo>
                  <a:lnTo>
                    <a:pt x="443" y="3042"/>
                  </a:lnTo>
                  <a:lnTo>
                    <a:pt x="572" y="3171"/>
                  </a:lnTo>
                  <a:lnTo>
                    <a:pt x="701" y="3281"/>
                  </a:lnTo>
                  <a:lnTo>
                    <a:pt x="849" y="3392"/>
                  </a:lnTo>
                  <a:lnTo>
                    <a:pt x="1014" y="3484"/>
                  </a:lnTo>
                  <a:lnTo>
                    <a:pt x="1180" y="3558"/>
                  </a:lnTo>
                  <a:lnTo>
                    <a:pt x="1346" y="3632"/>
                  </a:lnTo>
                  <a:lnTo>
                    <a:pt x="1531" y="3668"/>
                  </a:lnTo>
                  <a:lnTo>
                    <a:pt x="1733" y="3705"/>
                  </a:lnTo>
                  <a:lnTo>
                    <a:pt x="2120" y="3705"/>
                  </a:lnTo>
                  <a:lnTo>
                    <a:pt x="2323" y="3668"/>
                  </a:lnTo>
                  <a:lnTo>
                    <a:pt x="2508" y="3632"/>
                  </a:lnTo>
                  <a:lnTo>
                    <a:pt x="2673" y="3558"/>
                  </a:lnTo>
                  <a:lnTo>
                    <a:pt x="2839" y="3484"/>
                  </a:lnTo>
                  <a:lnTo>
                    <a:pt x="3005" y="3392"/>
                  </a:lnTo>
                  <a:lnTo>
                    <a:pt x="3153" y="3281"/>
                  </a:lnTo>
                  <a:lnTo>
                    <a:pt x="3300" y="3171"/>
                  </a:lnTo>
                  <a:lnTo>
                    <a:pt x="3411" y="3042"/>
                  </a:lnTo>
                  <a:lnTo>
                    <a:pt x="3521" y="2894"/>
                  </a:lnTo>
                  <a:lnTo>
                    <a:pt x="3632" y="2747"/>
                  </a:lnTo>
                  <a:lnTo>
                    <a:pt x="3706" y="2581"/>
                  </a:lnTo>
                  <a:lnTo>
                    <a:pt x="3761" y="2415"/>
                  </a:lnTo>
                  <a:lnTo>
                    <a:pt x="3816" y="2231"/>
                  </a:lnTo>
                  <a:lnTo>
                    <a:pt x="3853" y="2046"/>
                  </a:lnTo>
                  <a:lnTo>
                    <a:pt x="3853" y="1862"/>
                  </a:lnTo>
                  <a:lnTo>
                    <a:pt x="3853" y="1659"/>
                  </a:lnTo>
                  <a:lnTo>
                    <a:pt x="3816" y="1475"/>
                  </a:lnTo>
                  <a:lnTo>
                    <a:pt x="3761" y="1309"/>
                  </a:lnTo>
                  <a:lnTo>
                    <a:pt x="3706" y="1125"/>
                  </a:lnTo>
                  <a:lnTo>
                    <a:pt x="3632" y="959"/>
                  </a:lnTo>
                  <a:lnTo>
                    <a:pt x="3521" y="811"/>
                  </a:lnTo>
                  <a:lnTo>
                    <a:pt x="3411" y="664"/>
                  </a:lnTo>
                  <a:lnTo>
                    <a:pt x="3300" y="535"/>
                  </a:lnTo>
                  <a:lnTo>
                    <a:pt x="3153" y="424"/>
                  </a:lnTo>
                  <a:lnTo>
                    <a:pt x="3005" y="314"/>
                  </a:lnTo>
                  <a:lnTo>
                    <a:pt x="2839" y="221"/>
                  </a:lnTo>
                  <a:lnTo>
                    <a:pt x="2673" y="148"/>
                  </a:lnTo>
                  <a:lnTo>
                    <a:pt x="2508" y="74"/>
                  </a:lnTo>
                  <a:lnTo>
                    <a:pt x="2323" y="37"/>
                  </a:lnTo>
                  <a:lnTo>
                    <a:pt x="21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1237150" y="3610950"/>
              <a:ext cx="82500" cy="79300"/>
            </a:xfrm>
            <a:custGeom>
              <a:avLst/>
              <a:gdLst/>
              <a:ahLst/>
              <a:cxnLst/>
              <a:rect l="l" t="t" r="r" b="b"/>
              <a:pathLst>
                <a:path w="3300" h="3172" extrusionOk="0">
                  <a:moveTo>
                    <a:pt x="1475" y="0"/>
                  </a:moveTo>
                  <a:lnTo>
                    <a:pt x="1309" y="19"/>
                  </a:lnTo>
                  <a:lnTo>
                    <a:pt x="1162" y="74"/>
                  </a:lnTo>
                  <a:lnTo>
                    <a:pt x="996" y="111"/>
                  </a:lnTo>
                  <a:lnTo>
                    <a:pt x="867" y="185"/>
                  </a:lnTo>
                  <a:lnTo>
                    <a:pt x="719" y="259"/>
                  </a:lnTo>
                  <a:lnTo>
                    <a:pt x="590" y="351"/>
                  </a:lnTo>
                  <a:lnTo>
                    <a:pt x="480" y="461"/>
                  </a:lnTo>
                  <a:lnTo>
                    <a:pt x="369" y="572"/>
                  </a:lnTo>
                  <a:lnTo>
                    <a:pt x="277" y="701"/>
                  </a:lnTo>
                  <a:lnTo>
                    <a:pt x="203" y="830"/>
                  </a:lnTo>
                  <a:lnTo>
                    <a:pt x="129" y="959"/>
                  </a:lnTo>
                  <a:lnTo>
                    <a:pt x="74" y="1106"/>
                  </a:lnTo>
                  <a:lnTo>
                    <a:pt x="37" y="1254"/>
                  </a:lnTo>
                  <a:lnTo>
                    <a:pt x="0" y="1420"/>
                  </a:lnTo>
                  <a:lnTo>
                    <a:pt x="0" y="1586"/>
                  </a:lnTo>
                  <a:lnTo>
                    <a:pt x="0" y="1752"/>
                  </a:lnTo>
                  <a:lnTo>
                    <a:pt x="37" y="1899"/>
                  </a:lnTo>
                  <a:lnTo>
                    <a:pt x="74" y="2047"/>
                  </a:lnTo>
                  <a:lnTo>
                    <a:pt x="129" y="2194"/>
                  </a:lnTo>
                  <a:lnTo>
                    <a:pt x="203" y="2342"/>
                  </a:lnTo>
                  <a:lnTo>
                    <a:pt x="277" y="2471"/>
                  </a:lnTo>
                  <a:lnTo>
                    <a:pt x="369" y="2600"/>
                  </a:lnTo>
                  <a:lnTo>
                    <a:pt x="480" y="2710"/>
                  </a:lnTo>
                  <a:lnTo>
                    <a:pt x="590" y="2802"/>
                  </a:lnTo>
                  <a:lnTo>
                    <a:pt x="719" y="2895"/>
                  </a:lnTo>
                  <a:lnTo>
                    <a:pt x="867" y="2987"/>
                  </a:lnTo>
                  <a:lnTo>
                    <a:pt x="996" y="3042"/>
                  </a:lnTo>
                  <a:lnTo>
                    <a:pt x="1162" y="3097"/>
                  </a:lnTo>
                  <a:lnTo>
                    <a:pt x="1309" y="3134"/>
                  </a:lnTo>
                  <a:lnTo>
                    <a:pt x="1475" y="3171"/>
                  </a:lnTo>
                  <a:lnTo>
                    <a:pt x="1807" y="3171"/>
                  </a:lnTo>
                  <a:lnTo>
                    <a:pt x="1973" y="3134"/>
                  </a:lnTo>
                  <a:lnTo>
                    <a:pt x="2139" y="3097"/>
                  </a:lnTo>
                  <a:lnTo>
                    <a:pt x="2286" y="3042"/>
                  </a:lnTo>
                  <a:lnTo>
                    <a:pt x="2434" y="2987"/>
                  </a:lnTo>
                  <a:lnTo>
                    <a:pt x="2563" y="2895"/>
                  </a:lnTo>
                  <a:lnTo>
                    <a:pt x="2692" y="2802"/>
                  </a:lnTo>
                  <a:lnTo>
                    <a:pt x="2802" y="2710"/>
                  </a:lnTo>
                  <a:lnTo>
                    <a:pt x="2913" y="2600"/>
                  </a:lnTo>
                  <a:lnTo>
                    <a:pt x="3005" y="2471"/>
                  </a:lnTo>
                  <a:lnTo>
                    <a:pt x="3097" y="2342"/>
                  </a:lnTo>
                  <a:lnTo>
                    <a:pt x="3171" y="2194"/>
                  </a:lnTo>
                  <a:lnTo>
                    <a:pt x="3226" y="2047"/>
                  </a:lnTo>
                  <a:lnTo>
                    <a:pt x="3263" y="1899"/>
                  </a:lnTo>
                  <a:lnTo>
                    <a:pt x="3282" y="1752"/>
                  </a:lnTo>
                  <a:lnTo>
                    <a:pt x="3300" y="1586"/>
                  </a:lnTo>
                  <a:lnTo>
                    <a:pt x="3282" y="1420"/>
                  </a:lnTo>
                  <a:lnTo>
                    <a:pt x="3263" y="1254"/>
                  </a:lnTo>
                  <a:lnTo>
                    <a:pt x="3226" y="1106"/>
                  </a:lnTo>
                  <a:lnTo>
                    <a:pt x="3171" y="959"/>
                  </a:lnTo>
                  <a:lnTo>
                    <a:pt x="3097" y="830"/>
                  </a:lnTo>
                  <a:lnTo>
                    <a:pt x="3005" y="701"/>
                  </a:lnTo>
                  <a:lnTo>
                    <a:pt x="2913" y="572"/>
                  </a:lnTo>
                  <a:lnTo>
                    <a:pt x="2802" y="461"/>
                  </a:lnTo>
                  <a:lnTo>
                    <a:pt x="2692" y="351"/>
                  </a:lnTo>
                  <a:lnTo>
                    <a:pt x="2563" y="259"/>
                  </a:lnTo>
                  <a:lnTo>
                    <a:pt x="2434" y="185"/>
                  </a:lnTo>
                  <a:lnTo>
                    <a:pt x="2286" y="111"/>
                  </a:lnTo>
                  <a:lnTo>
                    <a:pt x="2139" y="74"/>
                  </a:lnTo>
                  <a:lnTo>
                    <a:pt x="1973" y="19"/>
                  </a:lnTo>
                  <a:lnTo>
                    <a:pt x="18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1382775" y="3496200"/>
              <a:ext cx="78825" cy="76075"/>
            </a:xfrm>
            <a:custGeom>
              <a:avLst/>
              <a:gdLst/>
              <a:ahLst/>
              <a:cxnLst/>
              <a:rect l="l" t="t" r="r" b="b"/>
              <a:pathLst>
                <a:path w="3153" h="3043" extrusionOk="0">
                  <a:moveTo>
                    <a:pt x="1586" y="1"/>
                  </a:moveTo>
                  <a:lnTo>
                    <a:pt x="1420" y="19"/>
                  </a:lnTo>
                  <a:lnTo>
                    <a:pt x="1254" y="37"/>
                  </a:lnTo>
                  <a:lnTo>
                    <a:pt x="1106" y="74"/>
                  </a:lnTo>
                  <a:lnTo>
                    <a:pt x="959" y="130"/>
                  </a:lnTo>
                  <a:lnTo>
                    <a:pt x="830" y="185"/>
                  </a:lnTo>
                  <a:lnTo>
                    <a:pt x="701" y="259"/>
                  </a:lnTo>
                  <a:lnTo>
                    <a:pt x="572" y="351"/>
                  </a:lnTo>
                  <a:lnTo>
                    <a:pt x="461" y="443"/>
                  </a:lnTo>
                  <a:lnTo>
                    <a:pt x="369" y="554"/>
                  </a:lnTo>
                  <a:lnTo>
                    <a:pt x="277" y="683"/>
                  </a:lnTo>
                  <a:lnTo>
                    <a:pt x="185" y="793"/>
                  </a:lnTo>
                  <a:lnTo>
                    <a:pt x="129" y="941"/>
                  </a:lnTo>
                  <a:lnTo>
                    <a:pt x="74" y="1070"/>
                  </a:lnTo>
                  <a:lnTo>
                    <a:pt x="37" y="1217"/>
                  </a:lnTo>
                  <a:lnTo>
                    <a:pt x="19" y="1365"/>
                  </a:lnTo>
                  <a:lnTo>
                    <a:pt x="0" y="1531"/>
                  </a:lnTo>
                  <a:lnTo>
                    <a:pt x="19" y="1678"/>
                  </a:lnTo>
                  <a:lnTo>
                    <a:pt x="37" y="1825"/>
                  </a:lnTo>
                  <a:lnTo>
                    <a:pt x="74" y="1973"/>
                  </a:lnTo>
                  <a:lnTo>
                    <a:pt x="129" y="2120"/>
                  </a:lnTo>
                  <a:lnTo>
                    <a:pt x="185" y="2249"/>
                  </a:lnTo>
                  <a:lnTo>
                    <a:pt x="277" y="2378"/>
                  </a:lnTo>
                  <a:lnTo>
                    <a:pt x="369" y="2489"/>
                  </a:lnTo>
                  <a:lnTo>
                    <a:pt x="461" y="2600"/>
                  </a:lnTo>
                  <a:lnTo>
                    <a:pt x="572" y="2692"/>
                  </a:lnTo>
                  <a:lnTo>
                    <a:pt x="701" y="2784"/>
                  </a:lnTo>
                  <a:lnTo>
                    <a:pt x="830" y="2858"/>
                  </a:lnTo>
                  <a:lnTo>
                    <a:pt x="959" y="2931"/>
                  </a:lnTo>
                  <a:lnTo>
                    <a:pt x="1106" y="2968"/>
                  </a:lnTo>
                  <a:lnTo>
                    <a:pt x="1254" y="3005"/>
                  </a:lnTo>
                  <a:lnTo>
                    <a:pt x="1420" y="3042"/>
                  </a:lnTo>
                  <a:lnTo>
                    <a:pt x="1733" y="3042"/>
                  </a:lnTo>
                  <a:lnTo>
                    <a:pt x="1899" y="3005"/>
                  </a:lnTo>
                  <a:lnTo>
                    <a:pt x="2046" y="2968"/>
                  </a:lnTo>
                  <a:lnTo>
                    <a:pt x="2194" y="2931"/>
                  </a:lnTo>
                  <a:lnTo>
                    <a:pt x="2323" y="2858"/>
                  </a:lnTo>
                  <a:lnTo>
                    <a:pt x="2452" y="2784"/>
                  </a:lnTo>
                  <a:lnTo>
                    <a:pt x="2581" y="2692"/>
                  </a:lnTo>
                  <a:lnTo>
                    <a:pt x="2692" y="2600"/>
                  </a:lnTo>
                  <a:lnTo>
                    <a:pt x="2784" y="2489"/>
                  </a:lnTo>
                  <a:lnTo>
                    <a:pt x="2876" y="2378"/>
                  </a:lnTo>
                  <a:lnTo>
                    <a:pt x="2968" y="2249"/>
                  </a:lnTo>
                  <a:lnTo>
                    <a:pt x="3023" y="2120"/>
                  </a:lnTo>
                  <a:lnTo>
                    <a:pt x="3079" y="1973"/>
                  </a:lnTo>
                  <a:lnTo>
                    <a:pt x="3116" y="1825"/>
                  </a:lnTo>
                  <a:lnTo>
                    <a:pt x="3152" y="1678"/>
                  </a:lnTo>
                  <a:lnTo>
                    <a:pt x="3152" y="1531"/>
                  </a:lnTo>
                  <a:lnTo>
                    <a:pt x="3152" y="1365"/>
                  </a:lnTo>
                  <a:lnTo>
                    <a:pt x="3116" y="1217"/>
                  </a:lnTo>
                  <a:lnTo>
                    <a:pt x="3079" y="1070"/>
                  </a:lnTo>
                  <a:lnTo>
                    <a:pt x="3023" y="941"/>
                  </a:lnTo>
                  <a:lnTo>
                    <a:pt x="2968" y="793"/>
                  </a:lnTo>
                  <a:lnTo>
                    <a:pt x="2876" y="683"/>
                  </a:lnTo>
                  <a:lnTo>
                    <a:pt x="2784" y="554"/>
                  </a:lnTo>
                  <a:lnTo>
                    <a:pt x="2692" y="443"/>
                  </a:lnTo>
                  <a:lnTo>
                    <a:pt x="2581" y="351"/>
                  </a:lnTo>
                  <a:lnTo>
                    <a:pt x="2452" y="259"/>
                  </a:lnTo>
                  <a:lnTo>
                    <a:pt x="2323" y="185"/>
                  </a:lnTo>
                  <a:lnTo>
                    <a:pt x="2194" y="130"/>
                  </a:lnTo>
                  <a:lnTo>
                    <a:pt x="2046" y="74"/>
                  </a:lnTo>
                  <a:lnTo>
                    <a:pt x="1899" y="37"/>
                  </a:lnTo>
                  <a:lnTo>
                    <a:pt x="1733" y="19"/>
                  </a:lnTo>
                  <a:lnTo>
                    <a:pt x="1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1904425" y="3252875"/>
              <a:ext cx="94500" cy="91275"/>
            </a:xfrm>
            <a:custGeom>
              <a:avLst/>
              <a:gdLst/>
              <a:ahLst/>
              <a:cxnLst/>
              <a:rect l="l" t="t" r="r" b="b"/>
              <a:pathLst>
                <a:path w="3780" h="3651" extrusionOk="0">
                  <a:moveTo>
                    <a:pt x="1899" y="1"/>
                  </a:moveTo>
                  <a:lnTo>
                    <a:pt x="1697" y="19"/>
                  </a:lnTo>
                  <a:lnTo>
                    <a:pt x="1512" y="38"/>
                  </a:lnTo>
                  <a:lnTo>
                    <a:pt x="1328" y="93"/>
                  </a:lnTo>
                  <a:lnTo>
                    <a:pt x="1162" y="148"/>
                  </a:lnTo>
                  <a:lnTo>
                    <a:pt x="996" y="222"/>
                  </a:lnTo>
                  <a:lnTo>
                    <a:pt x="830" y="314"/>
                  </a:lnTo>
                  <a:lnTo>
                    <a:pt x="683" y="425"/>
                  </a:lnTo>
                  <a:lnTo>
                    <a:pt x="554" y="535"/>
                  </a:lnTo>
                  <a:lnTo>
                    <a:pt x="443" y="664"/>
                  </a:lnTo>
                  <a:lnTo>
                    <a:pt x="333" y="812"/>
                  </a:lnTo>
                  <a:lnTo>
                    <a:pt x="240" y="959"/>
                  </a:lnTo>
                  <a:lnTo>
                    <a:pt x="148" y="1125"/>
                  </a:lnTo>
                  <a:lnTo>
                    <a:pt x="93" y="1291"/>
                  </a:lnTo>
                  <a:lnTo>
                    <a:pt x="38" y="1457"/>
                  </a:lnTo>
                  <a:lnTo>
                    <a:pt x="19" y="1641"/>
                  </a:lnTo>
                  <a:lnTo>
                    <a:pt x="1" y="1826"/>
                  </a:lnTo>
                  <a:lnTo>
                    <a:pt x="19" y="2010"/>
                  </a:lnTo>
                  <a:lnTo>
                    <a:pt x="38" y="2194"/>
                  </a:lnTo>
                  <a:lnTo>
                    <a:pt x="93" y="2360"/>
                  </a:lnTo>
                  <a:lnTo>
                    <a:pt x="148" y="2526"/>
                  </a:lnTo>
                  <a:lnTo>
                    <a:pt x="240" y="2692"/>
                  </a:lnTo>
                  <a:lnTo>
                    <a:pt x="333" y="2840"/>
                  </a:lnTo>
                  <a:lnTo>
                    <a:pt x="443" y="2987"/>
                  </a:lnTo>
                  <a:lnTo>
                    <a:pt x="554" y="3116"/>
                  </a:lnTo>
                  <a:lnTo>
                    <a:pt x="683" y="3227"/>
                  </a:lnTo>
                  <a:lnTo>
                    <a:pt x="830" y="3337"/>
                  </a:lnTo>
                  <a:lnTo>
                    <a:pt x="996" y="3429"/>
                  </a:lnTo>
                  <a:lnTo>
                    <a:pt x="1162" y="3503"/>
                  </a:lnTo>
                  <a:lnTo>
                    <a:pt x="1328" y="3558"/>
                  </a:lnTo>
                  <a:lnTo>
                    <a:pt x="1512" y="3614"/>
                  </a:lnTo>
                  <a:lnTo>
                    <a:pt x="1697" y="3632"/>
                  </a:lnTo>
                  <a:lnTo>
                    <a:pt x="1899" y="3651"/>
                  </a:lnTo>
                  <a:lnTo>
                    <a:pt x="2084" y="3632"/>
                  </a:lnTo>
                  <a:lnTo>
                    <a:pt x="2268" y="3614"/>
                  </a:lnTo>
                  <a:lnTo>
                    <a:pt x="2452" y="3558"/>
                  </a:lnTo>
                  <a:lnTo>
                    <a:pt x="2618" y="3503"/>
                  </a:lnTo>
                  <a:lnTo>
                    <a:pt x="2784" y="3429"/>
                  </a:lnTo>
                  <a:lnTo>
                    <a:pt x="2950" y="3337"/>
                  </a:lnTo>
                  <a:lnTo>
                    <a:pt x="3098" y="3227"/>
                  </a:lnTo>
                  <a:lnTo>
                    <a:pt x="3227" y="3116"/>
                  </a:lnTo>
                  <a:lnTo>
                    <a:pt x="3356" y="2987"/>
                  </a:lnTo>
                  <a:lnTo>
                    <a:pt x="3466" y="2840"/>
                  </a:lnTo>
                  <a:lnTo>
                    <a:pt x="3558" y="2692"/>
                  </a:lnTo>
                  <a:lnTo>
                    <a:pt x="3632" y="2526"/>
                  </a:lnTo>
                  <a:lnTo>
                    <a:pt x="3687" y="2360"/>
                  </a:lnTo>
                  <a:lnTo>
                    <a:pt x="3743" y="2194"/>
                  </a:lnTo>
                  <a:lnTo>
                    <a:pt x="3761" y="2010"/>
                  </a:lnTo>
                  <a:lnTo>
                    <a:pt x="3780" y="1826"/>
                  </a:lnTo>
                  <a:lnTo>
                    <a:pt x="3761" y="1641"/>
                  </a:lnTo>
                  <a:lnTo>
                    <a:pt x="3743" y="1457"/>
                  </a:lnTo>
                  <a:lnTo>
                    <a:pt x="3687" y="1291"/>
                  </a:lnTo>
                  <a:lnTo>
                    <a:pt x="3632" y="1125"/>
                  </a:lnTo>
                  <a:lnTo>
                    <a:pt x="3558" y="959"/>
                  </a:lnTo>
                  <a:lnTo>
                    <a:pt x="3466" y="812"/>
                  </a:lnTo>
                  <a:lnTo>
                    <a:pt x="3356" y="664"/>
                  </a:lnTo>
                  <a:lnTo>
                    <a:pt x="3227" y="535"/>
                  </a:lnTo>
                  <a:lnTo>
                    <a:pt x="3098" y="425"/>
                  </a:lnTo>
                  <a:lnTo>
                    <a:pt x="2950" y="314"/>
                  </a:lnTo>
                  <a:lnTo>
                    <a:pt x="2784" y="222"/>
                  </a:lnTo>
                  <a:lnTo>
                    <a:pt x="2618" y="148"/>
                  </a:lnTo>
                  <a:lnTo>
                    <a:pt x="2452" y="93"/>
                  </a:lnTo>
                  <a:lnTo>
                    <a:pt x="2268" y="38"/>
                  </a:lnTo>
                  <a:lnTo>
                    <a:pt x="2084" y="19"/>
                  </a:lnTo>
                  <a:lnTo>
                    <a:pt x="18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1764800" y="3610025"/>
              <a:ext cx="83900" cy="81125"/>
            </a:xfrm>
            <a:custGeom>
              <a:avLst/>
              <a:gdLst/>
              <a:ahLst/>
              <a:cxnLst/>
              <a:rect l="l" t="t" r="r" b="b"/>
              <a:pathLst>
                <a:path w="3356" h="3245" extrusionOk="0">
                  <a:moveTo>
                    <a:pt x="1678" y="1"/>
                  </a:moveTo>
                  <a:lnTo>
                    <a:pt x="1512" y="19"/>
                  </a:lnTo>
                  <a:lnTo>
                    <a:pt x="1346" y="37"/>
                  </a:lnTo>
                  <a:lnTo>
                    <a:pt x="1180" y="74"/>
                  </a:lnTo>
                  <a:lnTo>
                    <a:pt x="1014" y="130"/>
                  </a:lnTo>
                  <a:lnTo>
                    <a:pt x="867" y="203"/>
                  </a:lnTo>
                  <a:lnTo>
                    <a:pt x="738" y="277"/>
                  </a:lnTo>
                  <a:lnTo>
                    <a:pt x="609" y="369"/>
                  </a:lnTo>
                  <a:lnTo>
                    <a:pt x="498" y="480"/>
                  </a:lnTo>
                  <a:lnTo>
                    <a:pt x="388" y="590"/>
                  </a:lnTo>
                  <a:lnTo>
                    <a:pt x="277" y="720"/>
                  </a:lnTo>
                  <a:lnTo>
                    <a:pt x="203" y="849"/>
                  </a:lnTo>
                  <a:lnTo>
                    <a:pt x="130" y="996"/>
                  </a:lnTo>
                  <a:lnTo>
                    <a:pt x="74" y="1143"/>
                  </a:lnTo>
                  <a:lnTo>
                    <a:pt x="37" y="1291"/>
                  </a:lnTo>
                  <a:lnTo>
                    <a:pt x="1" y="1457"/>
                  </a:lnTo>
                  <a:lnTo>
                    <a:pt x="1" y="1623"/>
                  </a:lnTo>
                  <a:lnTo>
                    <a:pt x="1" y="1789"/>
                  </a:lnTo>
                  <a:lnTo>
                    <a:pt x="37" y="1936"/>
                  </a:lnTo>
                  <a:lnTo>
                    <a:pt x="74" y="2102"/>
                  </a:lnTo>
                  <a:lnTo>
                    <a:pt x="130" y="2249"/>
                  </a:lnTo>
                  <a:lnTo>
                    <a:pt x="203" y="2397"/>
                  </a:lnTo>
                  <a:lnTo>
                    <a:pt x="277" y="2526"/>
                  </a:lnTo>
                  <a:lnTo>
                    <a:pt x="388" y="2655"/>
                  </a:lnTo>
                  <a:lnTo>
                    <a:pt x="498" y="2766"/>
                  </a:lnTo>
                  <a:lnTo>
                    <a:pt x="609" y="2858"/>
                  </a:lnTo>
                  <a:lnTo>
                    <a:pt x="738" y="2968"/>
                  </a:lnTo>
                  <a:lnTo>
                    <a:pt x="867" y="3042"/>
                  </a:lnTo>
                  <a:lnTo>
                    <a:pt x="1014" y="3116"/>
                  </a:lnTo>
                  <a:lnTo>
                    <a:pt x="1180" y="3171"/>
                  </a:lnTo>
                  <a:lnTo>
                    <a:pt x="1346" y="3208"/>
                  </a:lnTo>
                  <a:lnTo>
                    <a:pt x="1512" y="3226"/>
                  </a:lnTo>
                  <a:lnTo>
                    <a:pt x="1678" y="3245"/>
                  </a:lnTo>
                  <a:lnTo>
                    <a:pt x="1844" y="3226"/>
                  </a:lnTo>
                  <a:lnTo>
                    <a:pt x="2010" y="3208"/>
                  </a:lnTo>
                  <a:lnTo>
                    <a:pt x="2176" y="3171"/>
                  </a:lnTo>
                  <a:lnTo>
                    <a:pt x="2323" y="3116"/>
                  </a:lnTo>
                  <a:lnTo>
                    <a:pt x="2471" y="3042"/>
                  </a:lnTo>
                  <a:lnTo>
                    <a:pt x="2618" y="2968"/>
                  </a:lnTo>
                  <a:lnTo>
                    <a:pt x="2747" y="2858"/>
                  </a:lnTo>
                  <a:lnTo>
                    <a:pt x="2858" y="2766"/>
                  </a:lnTo>
                  <a:lnTo>
                    <a:pt x="2968" y="2655"/>
                  </a:lnTo>
                  <a:lnTo>
                    <a:pt x="3060" y="2526"/>
                  </a:lnTo>
                  <a:lnTo>
                    <a:pt x="3153" y="2397"/>
                  </a:lnTo>
                  <a:lnTo>
                    <a:pt x="3226" y="2249"/>
                  </a:lnTo>
                  <a:lnTo>
                    <a:pt x="3282" y="2102"/>
                  </a:lnTo>
                  <a:lnTo>
                    <a:pt x="3319" y="1936"/>
                  </a:lnTo>
                  <a:lnTo>
                    <a:pt x="3337" y="1789"/>
                  </a:lnTo>
                  <a:lnTo>
                    <a:pt x="3355" y="1623"/>
                  </a:lnTo>
                  <a:lnTo>
                    <a:pt x="3337" y="1457"/>
                  </a:lnTo>
                  <a:lnTo>
                    <a:pt x="3319" y="1291"/>
                  </a:lnTo>
                  <a:lnTo>
                    <a:pt x="3282" y="1143"/>
                  </a:lnTo>
                  <a:lnTo>
                    <a:pt x="3226" y="996"/>
                  </a:lnTo>
                  <a:lnTo>
                    <a:pt x="3153" y="849"/>
                  </a:lnTo>
                  <a:lnTo>
                    <a:pt x="3060" y="720"/>
                  </a:lnTo>
                  <a:lnTo>
                    <a:pt x="2968" y="590"/>
                  </a:lnTo>
                  <a:lnTo>
                    <a:pt x="2858" y="480"/>
                  </a:lnTo>
                  <a:lnTo>
                    <a:pt x="2747" y="369"/>
                  </a:lnTo>
                  <a:lnTo>
                    <a:pt x="2618" y="277"/>
                  </a:lnTo>
                  <a:lnTo>
                    <a:pt x="2471" y="203"/>
                  </a:lnTo>
                  <a:lnTo>
                    <a:pt x="2323" y="130"/>
                  </a:lnTo>
                  <a:lnTo>
                    <a:pt x="2176" y="74"/>
                  </a:lnTo>
                  <a:lnTo>
                    <a:pt x="2010" y="37"/>
                  </a:lnTo>
                  <a:lnTo>
                    <a:pt x="1844" y="19"/>
                  </a:lnTo>
                  <a:lnTo>
                    <a:pt x="1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1516425" y="3603575"/>
              <a:ext cx="97250" cy="93575"/>
            </a:xfrm>
            <a:custGeom>
              <a:avLst/>
              <a:gdLst/>
              <a:ahLst/>
              <a:cxnLst/>
              <a:rect l="l" t="t" r="r" b="b"/>
              <a:pathLst>
                <a:path w="3890" h="3743" extrusionOk="0">
                  <a:moveTo>
                    <a:pt x="1936" y="1"/>
                  </a:moveTo>
                  <a:lnTo>
                    <a:pt x="1751" y="19"/>
                  </a:lnTo>
                  <a:lnTo>
                    <a:pt x="1548" y="37"/>
                  </a:lnTo>
                  <a:lnTo>
                    <a:pt x="1364" y="93"/>
                  </a:lnTo>
                  <a:lnTo>
                    <a:pt x="1180" y="148"/>
                  </a:lnTo>
                  <a:lnTo>
                    <a:pt x="1014" y="222"/>
                  </a:lnTo>
                  <a:lnTo>
                    <a:pt x="848" y="332"/>
                  </a:lnTo>
                  <a:lnTo>
                    <a:pt x="700" y="425"/>
                  </a:lnTo>
                  <a:lnTo>
                    <a:pt x="571" y="554"/>
                  </a:lnTo>
                  <a:lnTo>
                    <a:pt x="442" y="683"/>
                  </a:lnTo>
                  <a:lnTo>
                    <a:pt x="332" y="830"/>
                  </a:lnTo>
                  <a:lnTo>
                    <a:pt x="240" y="978"/>
                  </a:lnTo>
                  <a:lnTo>
                    <a:pt x="147" y="1143"/>
                  </a:lnTo>
                  <a:lnTo>
                    <a:pt x="92" y="1328"/>
                  </a:lnTo>
                  <a:lnTo>
                    <a:pt x="37" y="1494"/>
                  </a:lnTo>
                  <a:lnTo>
                    <a:pt x="0" y="1678"/>
                  </a:lnTo>
                  <a:lnTo>
                    <a:pt x="0" y="1881"/>
                  </a:lnTo>
                  <a:lnTo>
                    <a:pt x="0" y="2065"/>
                  </a:lnTo>
                  <a:lnTo>
                    <a:pt x="37" y="2249"/>
                  </a:lnTo>
                  <a:lnTo>
                    <a:pt x="92" y="2434"/>
                  </a:lnTo>
                  <a:lnTo>
                    <a:pt x="147" y="2600"/>
                  </a:lnTo>
                  <a:lnTo>
                    <a:pt x="240" y="2766"/>
                  </a:lnTo>
                  <a:lnTo>
                    <a:pt x="332" y="2931"/>
                  </a:lnTo>
                  <a:lnTo>
                    <a:pt x="442" y="3060"/>
                  </a:lnTo>
                  <a:lnTo>
                    <a:pt x="571" y="3208"/>
                  </a:lnTo>
                  <a:lnTo>
                    <a:pt x="700" y="3319"/>
                  </a:lnTo>
                  <a:lnTo>
                    <a:pt x="848" y="3429"/>
                  </a:lnTo>
                  <a:lnTo>
                    <a:pt x="1014" y="3521"/>
                  </a:lnTo>
                  <a:lnTo>
                    <a:pt x="1180" y="3595"/>
                  </a:lnTo>
                  <a:lnTo>
                    <a:pt x="1364" y="3669"/>
                  </a:lnTo>
                  <a:lnTo>
                    <a:pt x="1548" y="3706"/>
                  </a:lnTo>
                  <a:lnTo>
                    <a:pt x="1751" y="3743"/>
                  </a:lnTo>
                  <a:lnTo>
                    <a:pt x="2138" y="3743"/>
                  </a:lnTo>
                  <a:lnTo>
                    <a:pt x="2341" y="3706"/>
                  </a:lnTo>
                  <a:lnTo>
                    <a:pt x="2525" y="3669"/>
                  </a:lnTo>
                  <a:lnTo>
                    <a:pt x="2691" y="3595"/>
                  </a:lnTo>
                  <a:lnTo>
                    <a:pt x="2876" y="3521"/>
                  </a:lnTo>
                  <a:lnTo>
                    <a:pt x="3023" y="3429"/>
                  </a:lnTo>
                  <a:lnTo>
                    <a:pt x="3189" y="3319"/>
                  </a:lnTo>
                  <a:lnTo>
                    <a:pt x="3318" y="3208"/>
                  </a:lnTo>
                  <a:lnTo>
                    <a:pt x="3447" y="3060"/>
                  </a:lnTo>
                  <a:lnTo>
                    <a:pt x="3558" y="2931"/>
                  </a:lnTo>
                  <a:lnTo>
                    <a:pt x="3650" y="2766"/>
                  </a:lnTo>
                  <a:lnTo>
                    <a:pt x="3742" y="2600"/>
                  </a:lnTo>
                  <a:lnTo>
                    <a:pt x="3797" y="2434"/>
                  </a:lnTo>
                  <a:lnTo>
                    <a:pt x="3853" y="2249"/>
                  </a:lnTo>
                  <a:lnTo>
                    <a:pt x="3871" y="2065"/>
                  </a:lnTo>
                  <a:lnTo>
                    <a:pt x="3889" y="1881"/>
                  </a:lnTo>
                  <a:lnTo>
                    <a:pt x="3871" y="1678"/>
                  </a:lnTo>
                  <a:lnTo>
                    <a:pt x="3853" y="1494"/>
                  </a:lnTo>
                  <a:lnTo>
                    <a:pt x="3797" y="1328"/>
                  </a:lnTo>
                  <a:lnTo>
                    <a:pt x="3742" y="1143"/>
                  </a:lnTo>
                  <a:lnTo>
                    <a:pt x="3650" y="978"/>
                  </a:lnTo>
                  <a:lnTo>
                    <a:pt x="3558" y="830"/>
                  </a:lnTo>
                  <a:lnTo>
                    <a:pt x="3447" y="683"/>
                  </a:lnTo>
                  <a:lnTo>
                    <a:pt x="3318" y="554"/>
                  </a:lnTo>
                  <a:lnTo>
                    <a:pt x="3189" y="425"/>
                  </a:lnTo>
                  <a:lnTo>
                    <a:pt x="3023" y="332"/>
                  </a:lnTo>
                  <a:lnTo>
                    <a:pt x="2876" y="222"/>
                  </a:lnTo>
                  <a:lnTo>
                    <a:pt x="2691" y="148"/>
                  </a:lnTo>
                  <a:lnTo>
                    <a:pt x="2525" y="93"/>
                  </a:lnTo>
                  <a:lnTo>
                    <a:pt x="2341" y="37"/>
                  </a:lnTo>
                  <a:lnTo>
                    <a:pt x="2138" y="19"/>
                  </a:lnTo>
                  <a:lnTo>
                    <a:pt x="19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6"/>
          <p:cNvSpPr/>
          <p:nvPr/>
        </p:nvSpPr>
        <p:spPr>
          <a:xfrm rot="10800000" flipH="1">
            <a:off x="2" y="-9"/>
            <a:ext cx="1787528" cy="1717033"/>
          </a:xfrm>
          <a:custGeom>
            <a:avLst/>
            <a:gdLst/>
            <a:ahLst/>
            <a:cxnLst/>
            <a:rect l="l" t="t" r="r" b="b"/>
            <a:pathLst>
              <a:path w="32862" h="31566" extrusionOk="0">
                <a:moveTo>
                  <a:pt x="5659" y="0"/>
                </a:moveTo>
                <a:lnTo>
                  <a:pt x="5182" y="23"/>
                </a:lnTo>
                <a:lnTo>
                  <a:pt x="4705" y="68"/>
                </a:lnTo>
                <a:lnTo>
                  <a:pt x="4250" y="159"/>
                </a:lnTo>
                <a:lnTo>
                  <a:pt x="3796" y="273"/>
                </a:lnTo>
                <a:lnTo>
                  <a:pt x="3364" y="432"/>
                </a:lnTo>
                <a:lnTo>
                  <a:pt x="2932" y="591"/>
                </a:lnTo>
                <a:lnTo>
                  <a:pt x="2546" y="773"/>
                </a:lnTo>
                <a:lnTo>
                  <a:pt x="2159" y="1000"/>
                </a:lnTo>
                <a:lnTo>
                  <a:pt x="1796" y="1227"/>
                </a:lnTo>
                <a:lnTo>
                  <a:pt x="1432" y="1500"/>
                </a:lnTo>
                <a:lnTo>
                  <a:pt x="1091" y="1818"/>
                </a:lnTo>
                <a:lnTo>
                  <a:pt x="773" y="2136"/>
                </a:lnTo>
                <a:lnTo>
                  <a:pt x="478" y="2477"/>
                </a:lnTo>
                <a:lnTo>
                  <a:pt x="228" y="2841"/>
                </a:lnTo>
                <a:lnTo>
                  <a:pt x="1" y="3227"/>
                </a:lnTo>
                <a:lnTo>
                  <a:pt x="1" y="31566"/>
                </a:lnTo>
                <a:lnTo>
                  <a:pt x="32839" y="31566"/>
                </a:lnTo>
                <a:lnTo>
                  <a:pt x="32861" y="31384"/>
                </a:lnTo>
                <a:lnTo>
                  <a:pt x="32861" y="31179"/>
                </a:lnTo>
                <a:lnTo>
                  <a:pt x="32861" y="30929"/>
                </a:lnTo>
                <a:lnTo>
                  <a:pt x="32816" y="30589"/>
                </a:lnTo>
                <a:lnTo>
                  <a:pt x="32748" y="30225"/>
                </a:lnTo>
                <a:lnTo>
                  <a:pt x="32657" y="29816"/>
                </a:lnTo>
                <a:lnTo>
                  <a:pt x="32498" y="29407"/>
                </a:lnTo>
                <a:lnTo>
                  <a:pt x="32270" y="28952"/>
                </a:lnTo>
                <a:lnTo>
                  <a:pt x="32157" y="28725"/>
                </a:lnTo>
                <a:lnTo>
                  <a:pt x="31998" y="28498"/>
                </a:lnTo>
                <a:lnTo>
                  <a:pt x="31839" y="28293"/>
                </a:lnTo>
                <a:lnTo>
                  <a:pt x="31634" y="28066"/>
                </a:lnTo>
                <a:lnTo>
                  <a:pt x="31430" y="27839"/>
                </a:lnTo>
                <a:lnTo>
                  <a:pt x="31202" y="27634"/>
                </a:lnTo>
                <a:lnTo>
                  <a:pt x="30952" y="27430"/>
                </a:lnTo>
                <a:lnTo>
                  <a:pt x="30657" y="27225"/>
                </a:lnTo>
                <a:lnTo>
                  <a:pt x="30361" y="27043"/>
                </a:lnTo>
                <a:lnTo>
                  <a:pt x="30021" y="26862"/>
                </a:lnTo>
                <a:lnTo>
                  <a:pt x="29680" y="26680"/>
                </a:lnTo>
                <a:lnTo>
                  <a:pt x="29271" y="26521"/>
                </a:lnTo>
                <a:lnTo>
                  <a:pt x="28862" y="26384"/>
                </a:lnTo>
                <a:lnTo>
                  <a:pt x="28407" y="26248"/>
                </a:lnTo>
                <a:lnTo>
                  <a:pt x="28089" y="26157"/>
                </a:lnTo>
                <a:lnTo>
                  <a:pt x="27816" y="26044"/>
                </a:lnTo>
                <a:lnTo>
                  <a:pt x="27566" y="25930"/>
                </a:lnTo>
                <a:lnTo>
                  <a:pt x="27316" y="25794"/>
                </a:lnTo>
                <a:lnTo>
                  <a:pt x="27112" y="25634"/>
                </a:lnTo>
                <a:lnTo>
                  <a:pt x="26930" y="25475"/>
                </a:lnTo>
                <a:lnTo>
                  <a:pt x="26771" y="25294"/>
                </a:lnTo>
                <a:lnTo>
                  <a:pt x="26635" y="25089"/>
                </a:lnTo>
                <a:lnTo>
                  <a:pt x="26498" y="24907"/>
                </a:lnTo>
                <a:lnTo>
                  <a:pt x="26385" y="24680"/>
                </a:lnTo>
                <a:lnTo>
                  <a:pt x="26294" y="24475"/>
                </a:lnTo>
                <a:lnTo>
                  <a:pt x="26225" y="24248"/>
                </a:lnTo>
                <a:lnTo>
                  <a:pt x="26157" y="23998"/>
                </a:lnTo>
                <a:lnTo>
                  <a:pt x="26112" y="23748"/>
                </a:lnTo>
                <a:lnTo>
                  <a:pt x="26044" y="23248"/>
                </a:lnTo>
                <a:lnTo>
                  <a:pt x="25998" y="22726"/>
                </a:lnTo>
                <a:lnTo>
                  <a:pt x="25976" y="22180"/>
                </a:lnTo>
                <a:lnTo>
                  <a:pt x="25953" y="21089"/>
                </a:lnTo>
                <a:lnTo>
                  <a:pt x="25930" y="20544"/>
                </a:lnTo>
                <a:lnTo>
                  <a:pt x="25885" y="19999"/>
                </a:lnTo>
                <a:lnTo>
                  <a:pt x="25794" y="19476"/>
                </a:lnTo>
                <a:lnTo>
                  <a:pt x="25748" y="19226"/>
                </a:lnTo>
                <a:lnTo>
                  <a:pt x="25657" y="18976"/>
                </a:lnTo>
                <a:lnTo>
                  <a:pt x="25544" y="18612"/>
                </a:lnTo>
                <a:lnTo>
                  <a:pt x="25385" y="18249"/>
                </a:lnTo>
                <a:lnTo>
                  <a:pt x="25226" y="17908"/>
                </a:lnTo>
                <a:lnTo>
                  <a:pt x="25044" y="17590"/>
                </a:lnTo>
                <a:lnTo>
                  <a:pt x="24862" y="17272"/>
                </a:lnTo>
                <a:lnTo>
                  <a:pt x="24635" y="16953"/>
                </a:lnTo>
                <a:lnTo>
                  <a:pt x="24407" y="16681"/>
                </a:lnTo>
                <a:lnTo>
                  <a:pt x="24180" y="16408"/>
                </a:lnTo>
                <a:lnTo>
                  <a:pt x="23930" y="16135"/>
                </a:lnTo>
                <a:lnTo>
                  <a:pt x="23658" y="15885"/>
                </a:lnTo>
                <a:lnTo>
                  <a:pt x="23385" y="15658"/>
                </a:lnTo>
                <a:lnTo>
                  <a:pt x="23089" y="15454"/>
                </a:lnTo>
                <a:lnTo>
                  <a:pt x="22794" y="15249"/>
                </a:lnTo>
                <a:lnTo>
                  <a:pt x="22476" y="15067"/>
                </a:lnTo>
                <a:lnTo>
                  <a:pt x="22158" y="14885"/>
                </a:lnTo>
                <a:lnTo>
                  <a:pt x="21840" y="14749"/>
                </a:lnTo>
                <a:lnTo>
                  <a:pt x="21521" y="14613"/>
                </a:lnTo>
                <a:lnTo>
                  <a:pt x="21180" y="14499"/>
                </a:lnTo>
                <a:lnTo>
                  <a:pt x="20817" y="14385"/>
                </a:lnTo>
                <a:lnTo>
                  <a:pt x="20476" y="14295"/>
                </a:lnTo>
                <a:lnTo>
                  <a:pt x="20135" y="14249"/>
                </a:lnTo>
                <a:lnTo>
                  <a:pt x="19772" y="14204"/>
                </a:lnTo>
                <a:lnTo>
                  <a:pt x="19408" y="14158"/>
                </a:lnTo>
                <a:lnTo>
                  <a:pt x="18681" y="14158"/>
                </a:lnTo>
                <a:lnTo>
                  <a:pt x="18317" y="14204"/>
                </a:lnTo>
                <a:lnTo>
                  <a:pt x="17954" y="14249"/>
                </a:lnTo>
                <a:lnTo>
                  <a:pt x="17590" y="14317"/>
                </a:lnTo>
                <a:lnTo>
                  <a:pt x="17226" y="14408"/>
                </a:lnTo>
                <a:lnTo>
                  <a:pt x="16863" y="14522"/>
                </a:lnTo>
                <a:lnTo>
                  <a:pt x="16499" y="14635"/>
                </a:lnTo>
                <a:lnTo>
                  <a:pt x="16158" y="14794"/>
                </a:lnTo>
                <a:lnTo>
                  <a:pt x="15454" y="15135"/>
                </a:lnTo>
                <a:lnTo>
                  <a:pt x="14681" y="15567"/>
                </a:lnTo>
                <a:lnTo>
                  <a:pt x="13840" y="15999"/>
                </a:lnTo>
                <a:lnTo>
                  <a:pt x="13408" y="16203"/>
                </a:lnTo>
                <a:lnTo>
                  <a:pt x="12977" y="16385"/>
                </a:lnTo>
                <a:lnTo>
                  <a:pt x="12545" y="16544"/>
                </a:lnTo>
                <a:lnTo>
                  <a:pt x="12113" y="16681"/>
                </a:lnTo>
                <a:lnTo>
                  <a:pt x="11681" y="16772"/>
                </a:lnTo>
                <a:lnTo>
                  <a:pt x="11250" y="16817"/>
                </a:lnTo>
                <a:lnTo>
                  <a:pt x="11022" y="16840"/>
                </a:lnTo>
                <a:lnTo>
                  <a:pt x="10818" y="16817"/>
                </a:lnTo>
                <a:lnTo>
                  <a:pt x="10613" y="16794"/>
                </a:lnTo>
                <a:lnTo>
                  <a:pt x="10409" y="16772"/>
                </a:lnTo>
                <a:lnTo>
                  <a:pt x="10227" y="16703"/>
                </a:lnTo>
                <a:lnTo>
                  <a:pt x="10022" y="16635"/>
                </a:lnTo>
                <a:lnTo>
                  <a:pt x="9841" y="16544"/>
                </a:lnTo>
                <a:lnTo>
                  <a:pt x="9659" y="16453"/>
                </a:lnTo>
                <a:lnTo>
                  <a:pt x="9454" y="16294"/>
                </a:lnTo>
                <a:lnTo>
                  <a:pt x="9272" y="16135"/>
                </a:lnTo>
                <a:lnTo>
                  <a:pt x="9091" y="15953"/>
                </a:lnTo>
                <a:lnTo>
                  <a:pt x="8954" y="15772"/>
                </a:lnTo>
                <a:lnTo>
                  <a:pt x="8841" y="15567"/>
                </a:lnTo>
                <a:lnTo>
                  <a:pt x="8727" y="15363"/>
                </a:lnTo>
                <a:lnTo>
                  <a:pt x="8636" y="15135"/>
                </a:lnTo>
                <a:lnTo>
                  <a:pt x="8568" y="14908"/>
                </a:lnTo>
                <a:lnTo>
                  <a:pt x="8523" y="14681"/>
                </a:lnTo>
                <a:lnTo>
                  <a:pt x="8477" y="14431"/>
                </a:lnTo>
                <a:lnTo>
                  <a:pt x="8454" y="13908"/>
                </a:lnTo>
                <a:lnTo>
                  <a:pt x="8454" y="13386"/>
                </a:lnTo>
                <a:lnTo>
                  <a:pt x="8500" y="12840"/>
                </a:lnTo>
                <a:lnTo>
                  <a:pt x="8591" y="12295"/>
                </a:lnTo>
                <a:lnTo>
                  <a:pt x="8704" y="11727"/>
                </a:lnTo>
                <a:lnTo>
                  <a:pt x="8818" y="11181"/>
                </a:lnTo>
                <a:lnTo>
                  <a:pt x="8954" y="10658"/>
                </a:lnTo>
                <a:lnTo>
                  <a:pt x="9204" y="9659"/>
                </a:lnTo>
                <a:lnTo>
                  <a:pt x="9318" y="9204"/>
                </a:lnTo>
                <a:lnTo>
                  <a:pt x="9409" y="8795"/>
                </a:lnTo>
                <a:lnTo>
                  <a:pt x="9568" y="7931"/>
                </a:lnTo>
                <a:lnTo>
                  <a:pt x="9704" y="7045"/>
                </a:lnTo>
                <a:lnTo>
                  <a:pt x="9818" y="6159"/>
                </a:lnTo>
                <a:lnTo>
                  <a:pt x="9841" y="5704"/>
                </a:lnTo>
                <a:lnTo>
                  <a:pt x="9863" y="5273"/>
                </a:lnTo>
                <a:lnTo>
                  <a:pt x="9863" y="4818"/>
                </a:lnTo>
                <a:lnTo>
                  <a:pt x="9841" y="4364"/>
                </a:lnTo>
                <a:lnTo>
                  <a:pt x="9795" y="3932"/>
                </a:lnTo>
                <a:lnTo>
                  <a:pt x="9727" y="3500"/>
                </a:lnTo>
                <a:lnTo>
                  <a:pt x="9636" y="3068"/>
                </a:lnTo>
                <a:lnTo>
                  <a:pt x="9500" y="2636"/>
                </a:lnTo>
                <a:lnTo>
                  <a:pt x="9341" y="2227"/>
                </a:lnTo>
                <a:lnTo>
                  <a:pt x="9159" y="1818"/>
                </a:lnTo>
                <a:lnTo>
                  <a:pt x="9023" y="1591"/>
                </a:lnTo>
                <a:lnTo>
                  <a:pt x="8886" y="1387"/>
                </a:lnTo>
                <a:lnTo>
                  <a:pt x="8750" y="1205"/>
                </a:lnTo>
                <a:lnTo>
                  <a:pt x="8591" y="1046"/>
                </a:lnTo>
                <a:lnTo>
                  <a:pt x="8432" y="887"/>
                </a:lnTo>
                <a:lnTo>
                  <a:pt x="8250" y="728"/>
                </a:lnTo>
                <a:lnTo>
                  <a:pt x="8068" y="614"/>
                </a:lnTo>
                <a:lnTo>
                  <a:pt x="7886" y="500"/>
                </a:lnTo>
                <a:lnTo>
                  <a:pt x="7682" y="387"/>
                </a:lnTo>
                <a:lnTo>
                  <a:pt x="7477" y="296"/>
                </a:lnTo>
                <a:lnTo>
                  <a:pt x="7045" y="159"/>
                </a:lnTo>
                <a:lnTo>
                  <a:pt x="6591" y="68"/>
                </a:lnTo>
                <a:lnTo>
                  <a:pt x="6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6"/>
          <p:cNvGrpSpPr/>
          <p:nvPr/>
        </p:nvGrpSpPr>
        <p:grpSpPr>
          <a:xfrm>
            <a:off x="3784992" y="4684400"/>
            <a:ext cx="1574016" cy="490761"/>
            <a:chOff x="3803100" y="1038238"/>
            <a:chExt cx="2606419" cy="812788"/>
          </a:xfrm>
        </p:grpSpPr>
        <p:sp>
          <p:nvSpPr>
            <p:cNvPr id="122" name="Google Shape;122;p6"/>
            <p:cNvSpPr/>
            <p:nvPr/>
          </p:nvSpPr>
          <p:spPr>
            <a:xfrm rot="-5400000">
              <a:off x="3670950" y="1384975"/>
              <a:ext cx="598200" cy="33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136998" y="1252525"/>
              <a:ext cx="1588200" cy="33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5722819" y="1038238"/>
              <a:ext cx="686700" cy="758965"/>
            </a:xfrm>
            <a:custGeom>
              <a:avLst/>
              <a:gdLst/>
              <a:ahLst/>
              <a:cxnLst/>
              <a:rect l="l" t="t" r="r" b="b"/>
              <a:pathLst>
                <a:path w="27670" h="30718" extrusionOk="0">
                  <a:moveTo>
                    <a:pt x="95" y="8572"/>
                  </a:moveTo>
                  <a:lnTo>
                    <a:pt x="11906" y="8572"/>
                  </a:lnTo>
                  <a:lnTo>
                    <a:pt x="11906" y="0"/>
                  </a:lnTo>
                  <a:lnTo>
                    <a:pt x="27670" y="15763"/>
                  </a:lnTo>
                  <a:lnTo>
                    <a:pt x="12715" y="30718"/>
                  </a:lnTo>
                  <a:lnTo>
                    <a:pt x="12715" y="22098"/>
                  </a:lnTo>
                  <a:lnTo>
                    <a:pt x="0" y="22098"/>
                  </a:lnTo>
                  <a:close/>
                </a:path>
              </a:pathLst>
            </a:custGeom>
            <a:solidFill>
              <a:schemeClr val="accent5"/>
            </a:solidFill>
            <a:ln>
              <a:noFill/>
            </a:ln>
          </p:spPr>
        </p:sp>
      </p:grpSp>
      <p:sp>
        <p:nvSpPr>
          <p:cNvPr id="125" name="Google Shape;125;p6"/>
          <p:cNvSpPr/>
          <p:nvPr/>
        </p:nvSpPr>
        <p:spPr>
          <a:xfrm rot="-2700000">
            <a:off x="8637150" y="239356"/>
            <a:ext cx="247093" cy="249284"/>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1"/>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rot="-2700000">
            <a:off x="8637150" y="620356"/>
            <a:ext cx="247093" cy="249284"/>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1"/>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6"/>
          <p:cNvGrpSpPr/>
          <p:nvPr/>
        </p:nvGrpSpPr>
        <p:grpSpPr>
          <a:xfrm>
            <a:off x="0" y="4418950"/>
            <a:ext cx="850200" cy="719400"/>
            <a:chOff x="825500" y="5103550"/>
            <a:chExt cx="850200" cy="719400"/>
          </a:xfrm>
        </p:grpSpPr>
        <p:cxnSp>
          <p:nvCxnSpPr>
            <p:cNvPr id="128" name="Google Shape;128;p6"/>
            <p:cNvCxnSpPr/>
            <p:nvPr/>
          </p:nvCxnSpPr>
          <p:spPr>
            <a:xfrm rot="10800000" flipH="1">
              <a:off x="825500" y="5103550"/>
              <a:ext cx="850200" cy="490800"/>
            </a:xfrm>
            <a:prstGeom prst="straightConnector1">
              <a:avLst/>
            </a:prstGeom>
            <a:noFill/>
            <a:ln w="28575" cap="flat" cmpd="sng">
              <a:solidFill>
                <a:schemeClr val="dk1"/>
              </a:solidFill>
              <a:prstDash val="solid"/>
              <a:round/>
              <a:headEnd type="none" w="med" len="med"/>
              <a:tailEnd type="none" w="med" len="med"/>
            </a:ln>
          </p:spPr>
        </p:cxnSp>
        <p:cxnSp>
          <p:nvCxnSpPr>
            <p:cNvPr id="129" name="Google Shape;129;p6"/>
            <p:cNvCxnSpPr/>
            <p:nvPr/>
          </p:nvCxnSpPr>
          <p:spPr>
            <a:xfrm rot="10800000" flipH="1">
              <a:off x="825500" y="5459050"/>
              <a:ext cx="630000" cy="363900"/>
            </a:xfrm>
            <a:prstGeom prst="straightConnector1">
              <a:avLst/>
            </a:prstGeom>
            <a:noFill/>
            <a:ln w="28575" cap="flat" cmpd="sng">
              <a:solidFill>
                <a:schemeClr val="dk1"/>
              </a:solidFill>
              <a:prstDash val="solid"/>
              <a:round/>
              <a:headEnd type="none" w="med" len="med"/>
              <a:tailEnd type="none" w="med" len="med"/>
            </a:ln>
          </p:spPr>
        </p:cxnSp>
      </p:grpSp>
      <p:sp>
        <p:nvSpPr>
          <p:cNvPr id="130" name="Google Shape;130;p6"/>
          <p:cNvSpPr/>
          <p:nvPr/>
        </p:nvSpPr>
        <p:spPr>
          <a:xfrm>
            <a:off x="268170" y="21711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88658" y="288601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774308" y="296788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7894725" y="31163"/>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513725" y="335963"/>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46725" y="1639350"/>
            <a:ext cx="292500" cy="29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216425" y="3624400"/>
            <a:ext cx="202500" cy="20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130700" y="4157800"/>
            <a:ext cx="202500" cy="20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4649670" y="6871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211"/>
        <p:cNvGrpSpPr/>
        <p:nvPr/>
      </p:nvGrpSpPr>
      <p:grpSpPr>
        <a:xfrm>
          <a:off x="0" y="0"/>
          <a:ext cx="0" cy="0"/>
          <a:chOff x="0" y="0"/>
          <a:chExt cx="0" cy="0"/>
        </a:xfrm>
      </p:grpSpPr>
      <p:pic>
        <p:nvPicPr>
          <p:cNvPr id="212" name="Google Shape;212;p9"/>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213" name="Google Shape;213;p9"/>
          <p:cNvSpPr txBox="1">
            <a:spLocks noGrp="1"/>
          </p:cNvSpPr>
          <p:nvPr>
            <p:ph type="title"/>
          </p:nvPr>
        </p:nvSpPr>
        <p:spPr>
          <a:xfrm>
            <a:off x="4576875" y="1770120"/>
            <a:ext cx="3866100" cy="731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4" name="Google Shape;214;p9"/>
          <p:cNvSpPr txBox="1">
            <a:spLocks noGrp="1"/>
          </p:cNvSpPr>
          <p:nvPr>
            <p:ph type="subTitle" idx="1"/>
          </p:nvPr>
        </p:nvSpPr>
        <p:spPr>
          <a:xfrm>
            <a:off x="4576875" y="2641980"/>
            <a:ext cx="3866100" cy="731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215" name="Google Shape;215;p9"/>
          <p:cNvPicPr preferRelativeResize="0"/>
          <p:nvPr/>
        </p:nvPicPr>
        <p:blipFill>
          <a:blip r:embed="rId3">
            <a:alphaModFix/>
          </a:blip>
          <a:stretch>
            <a:fillRect/>
          </a:stretch>
        </p:blipFill>
        <p:spPr>
          <a:xfrm>
            <a:off x="3388" y="202852"/>
            <a:ext cx="1242976" cy="202500"/>
          </a:xfrm>
          <a:prstGeom prst="rect">
            <a:avLst/>
          </a:prstGeom>
          <a:noFill/>
          <a:ln>
            <a:noFill/>
          </a:ln>
        </p:spPr>
      </p:pic>
      <p:sp>
        <p:nvSpPr>
          <p:cNvPr id="216" name="Google Shape;216;p9"/>
          <p:cNvSpPr/>
          <p:nvPr/>
        </p:nvSpPr>
        <p:spPr>
          <a:xfrm>
            <a:off x="231400" y="881600"/>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24575" y="3547125"/>
            <a:ext cx="94500" cy="94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849800" y="435375"/>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288925" y="157850"/>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9"/>
          <p:cNvGrpSpPr/>
          <p:nvPr/>
        </p:nvGrpSpPr>
        <p:grpSpPr>
          <a:xfrm>
            <a:off x="7905749" y="481554"/>
            <a:ext cx="800944" cy="530528"/>
            <a:chOff x="238125" y="1187925"/>
            <a:chExt cx="1212450" cy="803100"/>
          </a:xfrm>
        </p:grpSpPr>
        <p:sp>
          <p:nvSpPr>
            <p:cNvPr id="221" name="Google Shape;221;p9"/>
            <p:cNvSpPr/>
            <p:nvPr/>
          </p:nvSpPr>
          <p:spPr>
            <a:xfrm>
              <a:off x="255775" y="1196225"/>
              <a:ext cx="1177150" cy="780275"/>
            </a:xfrm>
            <a:custGeom>
              <a:avLst/>
              <a:gdLst/>
              <a:ahLst/>
              <a:cxnLst/>
              <a:rect l="l" t="t" r="r" b="b"/>
              <a:pathLst>
                <a:path w="47086" h="31211" extrusionOk="0">
                  <a:moveTo>
                    <a:pt x="47085" y="0"/>
                  </a:moveTo>
                  <a:lnTo>
                    <a:pt x="0" y="541"/>
                  </a:lnTo>
                  <a:lnTo>
                    <a:pt x="6026" y="7398"/>
                  </a:lnTo>
                  <a:lnTo>
                    <a:pt x="6276" y="19948"/>
                  </a:lnTo>
                  <a:lnTo>
                    <a:pt x="11138" y="13922"/>
                  </a:lnTo>
                  <a:lnTo>
                    <a:pt x="21860" y="31210"/>
                  </a:lnTo>
                  <a:lnTo>
                    <a:pt x="470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238125" y="1187925"/>
              <a:ext cx="1212450" cy="803100"/>
            </a:xfrm>
            <a:custGeom>
              <a:avLst/>
              <a:gdLst/>
              <a:ahLst/>
              <a:cxnLst/>
              <a:rect l="l" t="t" r="r" b="b"/>
              <a:pathLst>
                <a:path w="48498" h="32124" extrusionOk="0">
                  <a:moveTo>
                    <a:pt x="47791" y="332"/>
                  </a:moveTo>
                  <a:lnTo>
                    <a:pt x="22566" y="31542"/>
                  </a:lnTo>
                  <a:lnTo>
                    <a:pt x="11844" y="14254"/>
                  </a:lnTo>
                  <a:lnTo>
                    <a:pt x="6982" y="20280"/>
                  </a:lnTo>
                  <a:lnTo>
                    <a:pt x="6732" y="7730"/>
                  </a:lnTo>
                  <a:lnTo>
                    <a:pt x="706" y="873"/>
                  </a:lnTo>
                  <a:lnTo>
                    <a:pt x="47791" y="332"/>
                  </a:lnTo>
                  <a:close/>
                  <a:moveTo>
                    <a:pt x="47791" y="0"/>
                  </a:moveTo>
                  <a:lnTo>
                    <a:pt x="706" y="540"/>
                  </a:lnTo>
                  <a:lnTo>
                    <a:pt x="0" y="540"/>
                  </a:lnTo>
                  <a:lnTo>
                    <a:pt x="457" y="1080"/>
                  </a:lnTo>
                  <a:lnTo>
                    <a:pt x="6400" y="7854"/>
                  </a:lnTo>
                  <a:lnTo>
                    <a:pt x="6649" y="20280"/>
                  </a:lnTo>
                  <a:lnTo>
                    <a:pt x="6691" y="21194"/>
                  </a:lnTo>
                  <a:lnTo>
                    <a:pt x="7273" y="20488"/>
                  </a:lnTo>
                  <a:lnTo>
                    <a:pt x="11802" y="14836"/>
                  </a:lnTo>
                  <a:lnTo>
                    <a:pt x="22275" y="31708"/>
                  </a:lnTo>
                  <a:lnTo>
                    <a:pt x="22524" y="32124"/>
                  </a:lnTo>
                  <a:lnTo>
                    <a:pt x="22815" y="31750"/>
                  </a:lnTo>
                  <a:lnTo>
                    <a:pt x="48041" y="540"/>
                  </a:lnTo>
                  <a:lnTo>
                    <a:pt x="484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255775" y="1196225"/>
              <a:ext cx="1177150" cy="780275"/>
            </a:xfrm>
            <a:custGeom>
              <a:avLst/>
              <a:gdLst/>
              <a:ahLst/>
              <a:cxnLst/>
              <a:rect l="l" t="t" r="r" b="b"/>
              <a:pathLst>
                <a:path w="47086" h="31211" fill="none" extrusionOk="0">
                  <a:moveTo>
                    <a:pt x="47085" y="0"/>
                  </a:moveTo>
                  <a:lnTo>
                    <a:pt x="21860" y="31210"/>
                  </a:lnTo>
                  <a:lnTo>
                    <a:pt x="11138" y="13922"/>
                  </a:lnTo>
                  <a:lnTo>
                    <a:pt x="6276" y="19948"/>
                  </a:lnTo>
                  <a:lnTo>
                    <a:pt x="6026" y="7398"/>
                  </a:lnTo>
                  <a:lnTo>
                    <a:pt x="0" y="541"/>
                  </a:lnTo>
                  <a:lnTo>
                    <a:pt x="470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238125" y="1187925"/>
              <a:ext cx="1212450" cy="803100"/>
            </a:xfrm>
            <a:custGeom>
              <a:avLst/>
              <a:gdLst/>
              <a:ahLst/>
              <a:cxnLst/>
              <a:rect l="l" t="t" r="r" b="b"/>
              <a:pathLst>
                <a:path w="48498" h="32124" fill="none" extrusionOk="0">
                  <a:moveTo>
                    <a:pt x="48498" y="0"/>
                  </a:moveTo>
                  <a:lnTo>
                    <a:pt x="47791" y="0"/>
                  </a:lnTo>
                  <a:lnTo>
                    <a:pt x="706" y="540"/>
                  </a:lnTo>
                  <a:lnTo>
                    <a:pt x="0" y="540"/>
                  </a:lnTo>
                  <a:lnTo>
                    <a:pt x="457" y="1080"/>
                  </a:lnTo>
                  <a:lnTo>
                    <a:pt x="6400" y="7854"/>
                  </a:lnTo>
                  <a:lnTo>
                    <a:pt x="6649" y="20280"/>
                  </a:lnTo>
                  <a:lnTo>
                    <a:pt x="6691" y="21194"/>
                  </a:lnTo>
                  <a:lnTo>
                    <a:pt x="7273" y="20488"/>
                  </a:lnTo>
                  <a:lnTo>
                    <a:pt x="11802" y="14836"/>
                  </a:lnTo>
                  <a:lnTo>
                    <a:pt x="22275" y="31708"/>
                  </a:lnTo>
                  <a:lnTo>
                    <a:pt x="22524" y="32124"/>
                  </a:lnTo>
                  <a:lnTo>
                    <a:pt x="22815" y="31750"/>
                  </a:lnTo>
                  <a:lnTo>
                    <a:pt x="48041" y="540"/>
                  </a:lnTo>
                  <a:lnTo>
                    <a:pt x="48498" y="0"/>
                  </a:lnTo>
                  <a:lnTo>
                    <a:pt x="484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406425" y="1288700"/>
              <a:ext cx="833250" cy="406250"/>
            </a:xfrm>
            <a:custGeom>
              <a:avLst/>
              <a:gdLst/>
              <a:ahLst/>
              <a:cxnLst/>
              <a:rect l="l" t="t" r="r" b="b"/>
              <a:pathLst>
                <a:path w="33330" h="16250" extrusionOk="0">
                  <a:moveTo>
                    <a:pt x="33330" y="0"/>
                  </a:moveTo>
                  <a:lnTo>
                    <a:pt x="0" y="3699"/>
                  </a:lnTo>
                  <a:lnTo>
                    <a:pt x="250" y="16249"/>
                  </a:lnTo>
                  <a:lnTo>
                    <a:pt x="2452" y="13797"/>
                  </a:lnTo>
                  <a:lnTo>
                    <a:pt x="5112" y="10223"/>
                  </a:lnTo>
                  <a:lnTo>
                    <a:pt x="33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9"/>
          <p:cNvSpPr/>
          <p:nvPr/>
        </p:nvSpPr>
        <p:spPr>
          <a:xfrm>
            <a:off x="4273550" y="3175"/>
            <a:ext cx="3705225" cy="1174200"/>
          </a:xfrm>
          <a:custGeom>
            <a:avLst/>
            <a:gdLst/>
            <a:ahLst/>
            <a:cxnLst/>
            <a:rect l="l" t="t" r="r" b="b"/>
            <a:pathLst>
              <a:path w="148209" h="46968" extrusionOk="0">
                <a:moveTo>
                  <a:pt x="148209" y="29337"/>
                </a:moveTo>
                <a:cubicBezTo>
                  <a:pt x="136271" y="44259"/>
                  <a:pt x="108533" y="45884"/>
                  <a:pt x="91440" y="37338"/>
                </a:cubicBezTo>
                <a:cubicBezTo>
                  <a:pt x="88690" y="35963"/>
                  <a:pt x="84201" y="34697"/>
                  <a:pt x="84201" y="31623"/>
                </a:cubicBezTo>
                <a:cubicBezTo>
                  <a:pt x="84201" y="27711"/>
                  <a:pt x="92501" y="26609"/>
                  <a:pt x="95631" y="28956"/>
                </a:cubicBezTo>
                <a:cubicBezTo>
                  <a:pt x="98298" y="30956"/>
                  <a:pt x="99595" y="35276"/>
                  <a:pt x="98679" y="38481"/>
                </a:cubicBezTo>
                <a:cubicBezTo>
                  <a:pt x="96709" y="45376"/>
                  <a:pt x="86025" y="47284"/>
                  <a:pt x="78867" y="46863"/>
                </a:cubicBezTo>
                <a:cubicBezTo>
                  <a:pt x="63464" y="45957"/>
                  <a:pt x="48271" y="39420"/>
                  <a:pt x="35433" y="30861"/>
                </a:cubicBezTo>
                <a:cubicBezTo>
                  <a:pt x="22401" y="22173"/>
                  <a:pt x="14009" y="7005"/>
                  <a:pt x="0" y="0"/>
                </a:cubicBezTo>
              </a:path>
            </a:pathLst>
          </a:custGeom>
          <a:noFill/>
          <a:ln w="19050" cap="flat" cmpd="sng">
            <a:solidFill>
              <a:schemeClr val="lt1"/>
            </a:solidFill>
            <a:prstDash val="dash"/>
            <a:round/>
            <a:headEnd type="none" w="med" len="med"/>
            <a:tailEnd type="none" w="med" len="med"/>
          </a:ln>
        </p:spPr>
      </p:sp>
      <p:pic>
        <p:nvPicPr>
          <p:cNvPr id="227" name="Google Shape;227;p9"/>
          <p:cNvPicPr preferRelativeResize="0"/>
          <p:nvPr/>
        </p:nvPicPr>
        <p:blipFill>
          <a:blip r:embed="rId4">
            <a:alphaModFix/>
          </a:blip>
          <a:stretch>
            <a:fillRect/>
          </a:stretch>
        </p:blipFill>
        <p:spPr>
          <a:xfrm>
            <a:off x="7919363" y="1312863"/>
            <a:ext cx="1218504" cy="201168"/>
          </a:xfrm>
          <a:prstGeom prst="rect">
            <a:avLst/>
          </a:prstGeom>
          <a:noFill/>
          <a:ln>
            <a:noFill/>
          </a:ln>
        </p:spPr>
      </p:pic>
      <p:sp>
        <p:nvSpPr>
          <p:cNvPr id="228" name="Google Shape;228;p9"/>
          <p:cNvSpPr/>
          <p:nvPr/>
        </p:nvSpPr>
        <p:spPr>
          <a:xfrm>
            <a:off x="521225" y="1514450"/>
            <a:ext cx="202500" cy="20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9"/>
          <p:cNvGrpSpPr/>
          <p:nvPr/>
        </p:nvGrpSpPr>
        <p:grpSpPr>
          <a:xfrm>
            <a:off x="4946100" y="3705238"/>
            <a:ext cx="2606419" cy="1441438"/>
            <a:chOff x="3803100" y="1038238"/>
            <a:chExt cx="2606419" cy="1441438"/>
          </a:xfrm>
        </p:grpSpPr>
        <p:sp>
          <p:nvSpPr>
            <p:cNvPr id="230" name="Google Shape;230;p9"/>
            <p:cNvSpPr/>
            <p:nvPr/>
          </p:nvSpPr>
          <p:spPr>
            <a:xfrm rot="-5400000">
              <a:off x="3356550" y="1699225"/>
              <a:ext cx="1227000" cy="333900"/>
            </a:xfrm>
            <a:prstGeom prst="rect">
              <a:avLst/>
            </a:prstGeom>
            <a:solidFill>
              <a:srgbClr val="FAFAFA">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136998" y="1252525"/>
              <a:ext cx="1588200" cy="333900"/>
            </a:xfrm>
            <a:prstGeom prst="rect">
              <a:avLst/>
            </a:prstGeom>
            <a:solidFill>
              <a:srgbClr val="FAFAFA">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5722819" y="1038238"/>
              <a:ext cx="686700" cy="758965"/>
            </a:xfrm>
            <a:custGeom>
              <a:avLst/>
              <a:gdLst/>
              <a:ahLst/>
              <a:cxnLst/>
              <a:rect l="l" t="t" r="r" b="b"/>
              <a:pathLst>
                <a:path w="27670" h="30718" extrusionOk="0">
                  <a:moveTo>
                    <a:pt x="95" y="8572"/>
                  </a:moveTo>
                  <a:lnTo>
                    <a:pt x="11906" y="8572"/>
                  </a:lnTo>
                  <a:lnTo>
                    <a:pt x="11906" y="0"/>
                  </a:lnTo>
                  <a:lnTo>
                    <a:pt x="27670" y="15763"/>
                  </a:lnTo>
                  <a:lnTo>
                    <a:pt x="12715" y="30718"/>
                  </a:lnTo>
                  <a:lnTo>
                    <a:pt x="12715" y="22098"/>
                  </a:lnTo>
                  <a:lnTo>
                    <a:pt x="0" y="22098"/>
                  </a:lnTo>
                  <a:close/>
                </a:path>
              </a:pathLst>
            </a:custGeom>
            <a:solidFill>
              <a:srgbClr val="FAFAFA">
                <a:alpha val="6150"/>
              </a:srgbClr>
            </a:solidFill>
            <a:ln>
              <a:noFill/>
            </a:ln>
          </p:spPr>
        </p:sp>
      </p:grpSp>
      <p:grpSp>
        <p:nvGrpSpPr>
          <p:cNvPr id="233" name="Google Shape;233;p9"/>
          <p:cNvGrpSpPr/>
          <p:nvPr/>
        </p:nvGrpSpPr>
        <p:grpSpPr>
          <a:xfrm>
            <a:off x="8218057" y="4152928"/>
            <a:ext cx="621136" cy="990577"/>
            <a:chOff x="6995700" y="2100575"/>
            <a:chExt cx="340125" cy="542425"/>
          </a:xfrm>
        </p:grpSpPr>
        <p:sp>
          <p:nvSpPr>
            <p:cNvPr id="234" name="Google Shape;234;p9"/>
            <p:cNvSpPr/>
            <p:nvPr/>
          </p:nvSpPr>
          <p:spPr>
            <a:xfrm>
              <a:off x="7268975" y="2102400"/>
              <a:ext cx="34600" cy="203725"/>
            </a:xfrm>
            <a:custGeom>
              <a:avLst/>
              <a:gdLst/>
              <a:ahLst/>
              <a:cxnLst/>
              <a:rect l="l" t="t" r="r" b="b"/>
              <a:pathLst>
                <a:path w="1384" h="8149" extrusionOk="0">
                  <a:moveTo>
                    <a:pt x="1" y="1"/>
                  </a:moveTo>
                  <a:lnTo>
                    <a:pt x="1" y="8148"/>
                  </a:lnTo>
                  <a:lnTo>
                    <a:pt x="1383" y="8148"/>
                  </a:lnTo>
                  <a:lnTo>
                    <a:pt x="1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7267125" y="2100575"/>
              <a:ext cx="38275" cy="207400"/>
            </a:xfrm>
            <a:custGeom>
              <a:avLst/>
              <a:gdLst/>
              <a:ahLst/>
              <a:cxnLst/>
              <a:rect l="l" t="t" r="r" b="b"/>
              <a:pathLst>
                <a:path w="1531" h="8296" extrusionOk="0">
                  <a:moveTo>
                    <a:pt x="1383" y="148"/>
                  </a:moveTo>
                  <a:lnTo>
                    <a:pt x="1383" y="8148"/>
                  </a:lnTo>
                  <a:lnTo>
                    <a:pt x="148" y="8148"/>
                  </a:lnTo>
                  <a:lnTo>
                    <a:pt x="148" y="148"/>
                  </a:lnTo>
                  <a:close/>
                  <a:moveTo>
                    <a:pt x="38" y="0"/>
                  </a:moveTo>
                  <a:lnTo>
                    <a:pt x="19" y="19"/>
                  </a:lnTo>
                  <a:lnTo>
                    <a:pt x="1" y="55"/>
                  </a:lnTo>
                  <a:lnTo>
                    <a:pt x="1" y="74"/>
                  </a:lnTo>
                  <a:lnTo>
                    <a:pt x="1" y="8221"/>
                  </a:lnTo>
                  <a:lnTo>
                    <a:pt x="1" y="8258"/>
                  </a:lnTo>
                  <a:lnTo>
                    <a:pt x="19" y="8277"/>
                  </a:lnTo>
                  <a:lnTo>
                    <a:pt x="38" y="8295"/>
                  </a:lnTo>
                  <a:lnTo>
                    <a:pt x="1494" y="8295"/>
                  </a:lnTo>
                  <a:lnTo>
                    <a:pt x="1512" y="8277"/>
                  </a:lnTo>
                  <a:lnTo>
                    <a:pt x="1531" y="8240"/>
                  </a:lnTo>
                  <a:lnTo>
                    <a:pt x="1531" y="8221"/>
                  </a:lnTo>
                  <a:lnTo>
                    <a:pt x="1531" y="74"/>
                  </a:lnTo>
                  <a:lnTo>
                    <a:pt x="1531" y="55"/>
                  </a:lnTo>
                  <a:lnTo>
                    <a:pt x="1512" y="19"/>
                  </a:lnTo>
                  <a:lnTo>
                    <a:pt x="1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7192025" y="2136050"/>
              <a:ext cx="34575" cy="170525"/>
            </a:xfrm>
            <a:custGeom>
              <a:avLst/>
              <a:gdLst/>
              <a:ahLst/>
              <a:cxnLst/>
              <a:rect l="l" t="t" r="r" b="b"/>
              <a:pathLst>
                <a:path w="1383" h="6821" extrusionOk="0">
                  <a:moveTo>
                    <a:pt x="0" y="0"/>
                  </a:moveTo>
                  <a:lnTo>
                    <a:pt x="0" y="6821"/>
                  </a:lnTo>
                  <a:lnTo>
                    <a:pt x="1383" y="6802"/>
                  </a:lnTo>
                  <a:lnTo>
                    <a:pt x="1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7190175" y="2134200"/>
              <a:ext cx="38275" cy="174225"/>
            </a:xfrm>
            <a:custGeom>
              <a:avLst/>
              <a:gdLst/>
              <a:ahLst/>
              <a:cxnLst/>
              <a:rect l="l" t="t" r="r" b="b"/>
              <a:pathLst>
                <a:path w="1531" h="6969" extrusionOk="0">
                  <a:moveTo>
                    <a:pt x="1383" y="148"/>
                  </a:moveTo>
                  <a:lnTo>
                    <a:pt x="1383" y="6803"/>
                  </a:lnTo>
                  <a:lnTo>
                    <a:pt x="148" y="6821"/>
                  </a:lnTo>
                  <a:lnTo>
                    <a:pt x="148" y="148"/>
                  </a:lnTo>
                  <a:close/>
                  <a:moveTo>
                    <a:pt x="37" y="1"/>
                  </a:moveTo>
                  <a:lnTo>
                    <a:pt x="19" y="19"/>
                  </a:lnTo>
                  <a:lnTo>
                    <a:pt x="1" y="38"/>
                  </a:lnTo>
                  <a:lnTo>
                    <a:pt x="1" y="74"/>
                  </a:lnTo>
                  <a:lnTo>
                    <a:pt x="1" y="6895"/>
                  </a:lnTo>
                  <a:lnTo>
                    <a:pt x="1" y="6913"/>
                  </a:lnTo>
                  <a:lnTo>
                    <a:pt x="19" y="6950"/>
                  </a:lnTo>
                  <a:lnTo>
                    <a:pt x="37" y="6950"/>
                  </a:lnTo>
                  <a:lnTo>
                    <a:pt x="74" y="6969"/>
                  </a:lnTo>
                  <a:lnTo>
                    <a:pt x="1457" y="6950"/>
                  </a:lnTo>
                  <a:lnTo>
                    <a:pt x="1475" y="6950"/>
                  </a:lnTo>
                  <a:lnTo>
                    <a:pt x="1494" y="6932"/>
                  </a:lnTo>
                  <a:lnTo>
                    <a:pt x="1512" y="6913"/>
                  </a:lnTo>
                  <a:lnTo>
                    <a:pt x="1530" y="6876"/>
                  </a:lnTo>
                  <a:lnTo>
                    <a:pt x="1530" y="74"/>
                  </a:lnTo>
                  <a:lnTo>
                    <a:pt x="1512" y="38"/>
                  </a:lnTo>
                  <a:lnTo>
                    <a:pt x="1494" y="19"/>
                  </a:lnTo>
                  <a:lnTo>
                    <a:pt x="14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7114600" y="2154950"/>
              <a:ext cx="34575" cy="151625"/>
            </a:xfrm>
            <a:custGeom>
              <a:avLst/>
              <a:gdLst/>
              <a:ahLst/>
              <a:cxnLst/>
              <a:rect l="l" t="t" r="r" b="b"/>
              <a:pathLst>
                <a:path w="1383" h="6065" extrusionOk="0">
                  <a:moveTo>
                    <a:pt x="0" y="0"/>
                  </a:moveTo>
                  <a:lnTo>
                    <a:pt x="0" y="6065"/>
                  </a:lnTo>
                  <a:lnTo>
                    <a:pt x="1383" y="6065"/>
                  </a:lnTo>
                  <a:lnTo>
                    <a:pt x="1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112750" y="2153100"/>
              <a:ext cx="38275" cy="155325"/>
            </a:xfrm>
            <a:custGeom>
              <a:avLst/>
              <a:gdLst/>
              <a:ahLst/>
              <a:cxnLst/>
              <a:rect l="l" t="t" r="r" b="b"/>
              <a:pathLst>
                <a:path w="1531" h="6213" extrusionOk="0">
                  <a:moveTo>
                    <a:pt x="1383" y="148"/>
                  </a:moveTo>
                  <a:lnTo>
                    <a:pt x="1383" y="6065"/>
                  </a:lnTo>
                  <a:lnTo>
                    <a:pt x="148" y="6065"/>
                  </a:lnTo>
                  <a:lnTo>
                    <a:pt x="148" y="148"/>
                  </a:lnTo>
                  <a:close/>
                  <a:moveTo>
                    <a:pt x="1" y="0"/>
                  </a:moveTo>
                  <a:lnTo>
                    <a:pt x="1" y="6213"/>
                  </a:lnTo>
                  <a:lnTo>
                    <a:pt x="1531" y="6213"/>
                  </a:lnTo>
                  <a:lnTo>
                    <a:pt x="1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7042250" y="2228675"/>
              <a:ext cx="35500" cy="78375"/>
            </a:xfrm>
            <a:custGeom>
              <a:avLst/>
              <a:gdLst/>
              <a:ahLst/>
              <a:cxnLst/>
              <a:rect l="l" t="t" r="r" b="b"/>
              <a:pathLst>
                <a:path w="1420" h="3135" extrusionOk="0">
                  <a:moveTo>
                    <a:pt x="0" y="1"/>
                  </a:moveTo>
                  <a:lnTo>
                    <a:pt x="0" y="3134"/>
                  </a:lnTo>
                  <a:lnTo>
                    <a:pt x="1420" y="3134"/>
                  </a:lnTo>
                  <a:lnTo>
                    <a:pt x="1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7040400" y="2226825"/>
              <a:ext cx="39200" cy="82050"/>
            </a:xfrm>
            <a:custGeom>
              <a:avLst/>
              <a:gdLst/>
              <a:ahLst/>
              <a:cxnLst/>
              <a:rect l="l" t="t" r="r" b="b"/>
              <a:pathLst>
                <a:path w="1568" h="3282" extrusionOk="0">
                  <a:moveTo>
                    <a:pt x="1420" y="148"/>
                  </a:moveTo>
                  <a:lnTo>
                    <a:pt x="1420" y="3134"/>
                  </a:lnTo>
                  <a:lnTo>
                    <a:pt x="148" y="3134"/>
                  </a:lnTo>
                  <a:lnTo>
                    <a:pt x="148" y="148"/>
                  </a:lnTo>
                  <a:close/>
                  <a:moveTo>
                    <a:pt x="1" y="1"/>
                  </a:moveTo>
                  <a:lnTo>
                    <a:pt x="1" y="3282"/>
                  </a:lnTo>
                  <a:lnTo>
                    <a:pt x="1568" y="3282"/>
                  </a:lnTo>
                  <a:lnTo>
                    <a:pt x="15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7009075" y="2305175"/>
              <a:ext cx="323525" cy="3700"/>
            </a:xfrm>
            <a:custGeom>
              <a:avLst/>
              <a:gdLst/>
              <a:ahLst/>
              <a:cxnLst/>
              <a:rect l="l" t="t" r="r" b="b"/>
              <a:pathLst>
                <a:path w="12941" h="148" extrusionOk="0">
                  <a:moveTo>
                    <a:pt x="12940" y="0"/>
                  </a:moveTo>
                  <a:lnTo>
                    <a:pt x="0" y="37"/>
                  </a:lnTo>
                  <a:lnTo>
                    <a:pt x="0" y="148"/>
                  </a:lnTo>
                  <a:lnTo>
                    <a:pt x="12940" y="93"/>
                  </a:lnTo>
                  <a:lnTo>
                    <a:pt x="129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7037175" y="2307950"/>
              <a:ext cx="298650" cy="335050"/>
            </a:xfrm>
            <a:custGeom>
              <a:avLst/>
              <a:gdLst/>
              <a:ahLst/>
              <a:cxnLst/>
              <a:rect l="l" t="t" r="r" b="b"/>
              <a:pathLst>
                <a:path w="11946" h="13402" extrusionOk="0">
                  <a:moveTo>
                    <a:pt x="10379" y="0"/>
                  </a:moveTo>
                  <a:lnTo>
                    <a:pt x="4369" y="4479"/>
                  </a:lnTo>
                  <a:lnTo>
                    <a:pt x="1" y="8682"/>
                  </a:lnTo>
                  <a:lnTo>
                    <a:pt x="4443" y="13401"/>
                  </a:lnTo>
                  <a:lnTo>
                    <a:pt x="8886" y="9032"/>
                  </a:lnTo>
                  <a:lnTo>
                    <a:pt x="11945" y="12074"/>
                  </a:lnTo>
                  <a:lnTo>
                    <a:pt x="11909" y="1125"/>
                  </a:lnTo>
                  <a:lnTo>
                    <a:pt x="103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999400" y="2307950"/>
              <a:ext cx="297250" cy="300025"/>
            </a:xfrm>
            <a:custGeom>
              <a:avLst/>
              <a:gdLst/>
              <a:ahLst/>
              <a:cxnLst/>
              <a:rect l="l" t="t" r="r" b="b"/>
              <a:pathLst>
                <a:path w="11890" h="12001" extrusionOk="0">
                  <a:moveTo>
                    <a:pt x="885" y="0"/>
                  </a:moveTo>
                  <a:lnTo>
                    <a:pt x="4369" y="3355"/>
                  </a:lnTo>
                  <a:lnTo>
                    <a:pt x="0" y="7558"/>
                  </a:lnTo>
                  <a:lnTo>
                    <a:pt x="4627" y="12000"/>
                  </a:lnTo>
                  <a:lnTo>
                    <a:pt x="8848" y="7668"/>
                  </a:lnTo>
                  <a:lnTo>
                    <a:pt x="11890" y="10599"/>
                  </a:lnTo>
                  <a:lnTo>
                    <a:pt x="118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6995700" y="2305625"/>
              <a:ext cx="303725" cy="306025"/>
            </a:xfrm>
            <a:custGeom>
              <a:avLst/>
              <a:gdLst/>
              <a:ahLst/>
              <a:cxnLst/>
              <a:rect l="l" t="t" r="r" b="b"/>
              <a:pathLst>
                <a:path w="12149" h="12241" extrusionOk="0">
                  <a:moveTo>
                    <a:pt x="11945" y="185"/>
                  </a:moveTo>
                  <a:lnTo>
                    <a:pt x="11945" y="10453"/>
                  </a:lnTo>
                  <a:lnTo>
                    <a:pt x="8978" y="7614"/>
                  </a:lnTo>
                  <a:lnTo>
                    <a:pt x="4775" y="11964"/>
                  </a:lnTo>
                  <a:lnTo>
                    <a:pt x="277" y="7651"/>
                  </a:lnTo>
                  <a:lnTo>
                    <a:pt x="4646" y="3448"/>
                  </a:lnTo>
                  <a:lnTo>
                    <a:pt x="1273" y="185"/>
                  </a:lnTo>
                  <a:close/>
                  <a:moveTo>
                    <a:pt x="775" y="1"/>
                  </a:moveTo>
                  <a:lnTo>
                    <a:pt x="4369" y="3448"/>
                  </a:lnTo>
                  <a:lnTo>
                    <a:pt x="1" y="7651"/>
                  </a:lnTo>
                  <a:lnTo>
                    <a:pt x="4775" y="12241"/>
                  </a:lnTo>
                  <a:lnTo>
                    <a:pt x="8996" y="7890"/>
                  </a:lnTo>
                  <a:lnTo>
                    <a:pt x="12148" y="10932"/>
                  </a:lnTo>
                  <a:lnTo>
                    <a:pt x="121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9"/>
          <p:cNvSpPr/>
          <p:nvPr/>
        </p:nvSpPr>
        <p:spPr>
          <a:xfrm>
            <a:off x="8707320" y="6088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220545" y="2731274"/>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783520" y="192253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9"/>
        <p:cNvGrpSpPr/>
        <p:nvPr/>
      </p:nvGrpSpPr>
      <p:grpSpPr>
        <a:xfrm>
          <a:off x="0" y="0"/>
          <a:ext cx="0" cy="0"/>
          <a:chOff x="0" y="0"/>
          <a:chExt cx="0" cy="0"/>
        </a:xfrm>
      </p:grpSpPr>
      <p:sp>
        <p:nvSpPr>
          <p:cNvPr id="250" name="Google Shape;250;p10"/>
          <p:cNvSpPr txBox="1">
            <a:spLocks noGrp="1"/>
          </p:cNvSpPr>
          <p:nvPr>
            <p:ph type="body" idx="1"/>
          </p:nvPr>
        </p:nvSpPr>
        <p:spPr>
          <a:xfrm>
            <a:off x="4339975" y="537113"/>
            <a:ext cx="4090800" cy="938700"/>
          </a:xfrm>
          <a:prstGeom prst="rect">
            <a:avLst/>
          </a:prstGeom>
          <a:noFill/>
          <a:effectLst>
            <a:outerShdw dist="38100" algn="bl" rotWithShape="0">
              <a:schemeClr val="dk1"/>
            </a:outerShdw>
          </a:effectLst>
        </p:spPr>
        <p:txBody>
          <a:bodyPr spcFirstLastPara="1" wrap="square" lIns="91425" tIns="91425" rIns="91425" bIns="91425" anchor="ctr" anchorCtr="0">
            <a:noAutofit/>
          </a:bodyPr>
          <a:lstStyle>
            <a:lvl1pPr marL="457200" lvl="0" indent="-228600" algn="r">
              <a:lnSpc>
                <a:spcPct val="100000"/>
              </a:lnSpc>
              <a:spcBef>
                <a:spcPts val="0"/>
              </a:spcBef>
              <a:spcAft>
                <a:spcPts val="0"/>
              </a:spcAft>
              <a:buSzPts val="1600"/>
              <a:buNone/>
              <a:defRPr sz="2800">
                <a:solidFill>
                  <a:schemeClr val="lt2"/>
                </a:solidFill>
                <a:latin typeface="Fredoka One"/>
                <a:ea typeface="Fredoka One"/>
                <a:cs typeface="Fredoka One"/>
                <a:sym typeface="Fredoka One"/>
              </a:defRPr>
            </a:lvl1pPr>
          </a:lstStyle>
          <a:p>
            <a:endParaRPr/>
          </a:p>
        </p:txBody>
      </p:sp>
      <p:sp>
        <p:nvSpPr>
          <p:cNvPr id="251" name="Google Shape;251;p10"/>
          <p:cNvSpPr/>
          <p:nvPr/>
        </p:nvSpPr>
        <p:spPr>
          <a:xfrm flipH="1">
            <a:off x="7806188" y="3858438"/>
            <a:ext cx="1337812" cy="1285052"/>
          </a:xfrm>
          <a:custGeom>
            <a:avLst/>
            <a:gdLst/>
            <a:ahLst/>
            <a:cxnLst/>
            <a:rect l="l" t="t" r="r" b="b"/>
            <a:pathLst>
              <a:path w="32862" h="31566" extrusionOk="0">
                <a:moveTo>
                  <a:pt x="5659" y="0"/>
                </a:moveTo>
                <a:lnTo>
                  <a:pt x="5182" y="23"/>
                </a:lnTo>
                <a:lnTo>
                  <a:pt x="4705" y="68"/>
                </a:lnTo>
                <a:lnTo>
                  <a:pt x="4250" y="159"/>
                </a:lnTo>
                <a:lnTo>
                  <a:pt x="3796" y="273"/>
                </a:lnTo>
                <a:lnTo>
                  <a:pt x="3364" y="432"/>
                </a:lnTo>
                <a:lnTo>
                  <a:pt x="2932" y="591"/>
                </a:lnTo>
                <a:lnTo>
                  <a:pt x="2546" y="773"/>
                </a:lnTo>
                <a:lnTo>
                  <a:pt x="2159" y="1000"/>
                </a:lnTo>
                <a:lnTo>
                  <a:pt x="1796" y="1227"/>
                </a:lnTo>
                <a:lnTo>
                  <a:pt x="1432" y="1500"/>
                </a:lnTo>
                <a:lnTo>
                  <a:pt x="1091" y="1818"/>
                </a:lnTo>
                <a:lnTo>
                  <a:pt x="773" y="2136"/>
                </a:lnTo>
                <a:lnTo>
                  <a:pt x="478" y="2477"/>
                </a:lnTo>
                <a:lnTo>
                  <a:pt x="228" y="2841"/>
                </a:lnTo>
                <a:lnTo>
                  <a:pt x="1" y="3227"/>
                </a:lnTo>
                <a:lnTo>
                  <a:pt x="1" y="31566"/>
                </a:lnTo>
                <a:lnTo>
                  <a:pt x="32839" y="31566"/>
                </a:lnTo>
                <a:lnTo>
                  <a:pt x="32861" y="31384"/>
                </a:lnTo>
                <a:lnTo>
                  <a:pt x="32861" y="31179"/>
                </a:lnTo>
                <a:lnTo>
                  <a:pt x="32861" y="30929"/>
                </a:lnTo>
                <a:lnTo>
                  <a:pt x="32816" y="30589"/>
                </a:lnTo>
                <a:lnTo>
                  <a:pt x="32748" y="30225"/>
                </a:lnTo>
                <a:lnTo>
                  <a:pt x="32657" y="29816"/>
                </a:lnTo>
                <a:lnTo>
                  <a:pt x="32498" y="29407"/>
                </a:lnTo>
                <a:lnTo>
                  <a:pt x="32270" y="28952"/>
                </a:lnTo>
                <a:lnTo>
                  <a:pt x="32157" y="28725"/>
                </a:lnTo>
                <a:lnTo>
                  <a:pt x="31998" y="28498"/>
                </a:lnTo>
                <a:lnTo>
                  <a:pt x="31839" y="28293"/>
                </a:lnTo>
                <a:lnTo>
                  <a:pt x="31634" y="28066"/>
                </a:lnTo>
                <a:lnTo>
                  <a:pt x="31430" y="27839"/>
                </a:lnTo>
                <a:lnTo>
                  <a:pt x="31202" y="27634"/>
                </a:lnTo>
                <a:lnTo>
                  <a:pt x="30952" y="27430"/>
                </a:lnTo>
                <a:lnTo>
                  <a:pt x="30657" y="27225"/>
                </a:lnTo>
                <a:lnTo>
                  <a:pt x="30361" y="27043"/>
                </a:lnTo>
                <a:lnTo>
                  <a:pt x="30021" y="26862"/>
                </a:lnTo>
                <a:lnTo>
                  <a:pt x="29680" y="26680"/>
                </a:lnTo>
                <a:lnTo>
                  <a:pt x="29271" y="26521"/>
                </a:lnTo>
                <a:lnTo>
                  <a:pt x="28862" y="26384"/>
                </a:lnTo>
                <a:lnTo>
                  <a:pt x="28407" y="26248"/>
                </a:lnTo>
                <a:lnTo>
                  <a:pt x="28089" y="26157"/>
                </a:lnTo>
                <a:lnTo>
                  <a:pt x="27816" y="26044"/>
                </a:lnTo>
                <a:lnTo>
                  <a:pt x="27566" y="25930"/>
                </a:lnTo>
                <a:lnTo>
                  <a:pt x="27316" y="25794"/>
                </a:lnTo>
                <a:lnTo>
                  <a:pt x="27112" y="25634"/>
                </a:lnTo>
                <a:lnTo>
                  <a:pt x="26930" y="25475"/>
                </a:lnTo>
                <a:lnTo>
                  <a:pt x="26771" y="25294"/>
                </a:lnTo>
                <a:lnTo>
                  <a:pt x="26635" y="25089"/>
                </a:lnTo>
                <a:lnTo>
                  <a:pt x="26498" y="24907"/>
                </a:lnTo>
                <a:lnTo>
                  <a:pt x="26385" y="24680"/>
                </a:lnTo>
                <a:lnTo>
                  <a:pt x="26294" y="24475"/>
                </a:lnTo>
                <a:lnTo>
                  <a:pt x="26225" y="24248"/>
                </a:lnTo>
                <a:lnTo>
                  <a:pt x="26157" y="23998"/>
                </a:lnTo>
                <a:lnTo>
                  <a:pt x="26112" y="23748"/>
                </a:lnTo>
                <a:lnTo>
                  <a:pt x="26044" y="23248"/>
                </a:lnTo>
                <a:lnTo>
                  <a:pt x="25998" y="22726"/>
                </a:lnTo>
                <a:lnTo>
                  <a:pt x="25976" y="22180"/>
                </a:lnTo>
                <a:lnTo>
                  <a:pt x="25953" y="21089"/>
                </a:lnTo>
                <a:lnTo>
                  <a:pt x="25930" y="20544"/>
                </a:lnTo>
                <a:lnTo>
                  <a:pt x="25885" y="19999"/>
                </a:lnTo>
                <a:lnTo>
                  <a:pt x="25794" y="19476"/>
                </a:lnTo>
                <a:lnTo>
                  <a:pt x="25748" y="19226"/>
                </a:lnTo>
                <a:lnTo>
                  <a:pt x="25657" y="18976"/>
                </a:lnTo>
                <a:lnTo>
                  <a:pt x="25544" y="18612"/>
                </a:lnTo>
                <a:lnTo>
                  <a:pt x="25385" y="18249"/>
                </a:lnTo>
                <a:lnTo>
                  <a:pt x="25226" y="17908"/>
                </a:lnTo>
                <a:lnTo>
                  <a:pt x="25044" y="17590"/>
                </a:lnTo>
                <a:lnTo>
                  <a:pt x="24862" y="17272"/>
                </a:lnTo>
                <a:lnTo>
                  <a:pt x="24635" y="16953"/>
                </a:lnTo>
                <a:lnTo>
                  <a:pt x="24407" y="16681"/>
                </a:lnTo>
                <a:lnTo>
                  <a:pt x="24180" y="16408"/>
                </a:lnTo>
                <a:lnTo>
                  <a:pt x="23930" y="16135"/>
                </a:lnTo>
                <a:lnTo>
                  <a:pt x="23658" y="15885"/>
                </a:lnTo>
                <a:lnTo>
                  <a:pt x="23385" y="15658"/>
                </a:lnTo>
                <a:lnTo>
                  <a:pt x="23089" y="15454"/>
                </a:lnTo>
                <a:lnTo>
                  <a:pt x="22794" y="15249"/>
                </a:lnTo>
                <a:lnTo>
                  <a:pt x="22476" y="15067"/>
                </a:lnTo>
                <a:lnTo>
                  <a:pt x="22158" y="14885"/>
                </a:lnTo>
                <a:lnTo>
                  <a:pt x="21840" y="14749"/>
                </a:lnTo>
                <a:lnTo>
                  <a:pt x="21521" y="14613"/>
                </a:lnTo>
                <a:lnTo>
                  <a:pt x="21180" y="14499"/>
                </a:lnTo>
                <a:lnTo>
                  <a:pt x="20817" y="14385"/>
                </a:lnTo>
                <a:lnTo>
                  <a:pt x="20476" y="14295"/>
                </a:lnTo>
                <a:lnTo>
                  <a:pt x="20135" y="14249"/>
                </a:lnTo>
                <a:lnTo>
                  <a:pt x="19772" y="14204"/>
                </a:lnTo>
                <a:lnTo>
                  <a:pt x="19408" y="14158"/>
                </a:lnTo>
                <a:lnTo>
                  <a:pt x="18681" y="14158"/>
                </a:lnTo>
                <a:lnTo>
                  <a:pt x="18317" y="14204"/>
                </a:lnTo>
                <a:lnTo>
                  <a:pt x="17954" y="14249"/>
                </a:lnTo>
                <a:lnTo>
                  <a:pt x="17590" y="14317"/>
                </a:lnTo>
                <a:lnTo>
                  <a:pt x="17226" y="14408"/>
                </a:lnTo>
                <a:lnTo>
                  <a:pt x="16863" y="14522"/>
                </a:lnTo>
                <a:lnTo>
                  <a:pt x="16499" y="14635"/>
                </a:lnTo>
                <a:lnTo>
                  <a:pt x="16158" y="14794"/>
                </a:lnTo>
                <a:lnTo>
                  <a:pt x="15454" y="15135"/>
                </a:lnTo>
                <a:lnTo>
                  <a:pt x="14681" y="15567"/>
                </a:lnTo>
                <a:lnTo>
                  <a:pt x="13840" y="15999"/>
                </a:lnTo>
                <a:lnTo>
                  <a:pt x="13408" y="16203"/>
                </a:lnTo>
                <a:lnTo>
                  <a:pt x="12977" y="16385"/>
                </a:lnTo>
                <a:lnTo>
                  <a:pt x="12545" y="16544"/>
                </a:lnTo>
                <a:lnTo>
                  <a:pt x="12113" y="16681"/>
                </a:lnTo>
                <a:lnTo>
                  <a:pt x="11681" y="16772"/>
                </a:lnTo>
                <a:lnTo>
                  <a:pt x="11250" y="16817"/>
                </a:lnTo>
                <a:lnTo>
                  <a:pt x="11022" y="16840"/>
                </a:lnTo>
                <a:lnTo>
                  <a:pt x="10818" y="16817"/>
                </a:lnTo>
                <a:lnTo>
                  <a:pt x="10613" y="16794"/>
                </a:lnTo>
                <a:lnTo>
                  <a:pt x="10409" y="16772"/>
                </a:lnTo>
                <a:lnTo>
                  <a:pt x="10227" y="16703"/>
                </a:lnTo>
                <a:lnTo>
                  <a:pt x="10022" y="16635"/>
                </a:lnTo>
                <a:lnTo>
                  <a:pt x="9841" y="16544"/>
                </a:lnTo>
                <a:lnTo>
                  <a:pt x="9659" y="16453"/>
                </a:lnTo>
                <a:lnTo>
                  <a:pt x="9454" y="16294"/>
                </a:lnTo>
                <a:lnTo>
                  <a:pt x="9272" y="16135"/>
                </a:lnTo>
                <a:lnTo>
                  <a:pt x="9091" y="15953"/>
                </a:lnTo>
                <a:lnTo>
                  <a:pt x="8954" y="15772"/>
                </a:lnTo>
                <a:lnTo>
                  <a:pt x="8841" y="15567"/>
                </a:lnTo>
                <a:lnTo>
                  <a:pt x="8727" y="15363"/>
                </a:lnTo>
                <a:lnTo>
                  <a:pt x="8636" y="15135"/>
                </a:lnTo>
                <a:lnTo>
                  <a:pt x="8568" y="14908"/>
                </a:lnTo>
                <a:lnTo>
                  <a:pt x="8523" y="14681"/>
                </a:lnTo>
                <a:lnTo>
                  <a:pt x="8477" y="14431"/>
                </a:lnTo>
                <a:lnTo>
                  <a:pt x="8454" y="13908"/>
                </a:lnTo>
                <a:lnTo>
                  <a:pt x="8454" y="13386"/>
                </a:lnTo>
                <a:lnTo>
                  <a:pt x="8500" y="12840"/>
                </a:lnTo>
                <a:lnTo>
                  <a:pt x="8591" y="12295"/>
                </a:lnTo>
                <a:lnTo>
                  <a:pt x="8704" y="11727"/>
                </a:lnTo>
                <a:lnTo>
                  <a:pt x="8818" y="11181"/>
                </a:lnTo>
                <a:lnTo>
                  <a:pt x="8954" y="10658"/>
                </a:lnTo>
                <a:lnTo>
                  <a:pt x="9204" y="9659"/>
                </a:lnTo>
                <a:lnTo>
                  <a:pt x="9318" y="9204"/>
                </a:lnTo>
                <a:lnTo>
                  <a:pt x="9409" y="8795"/>
                </a:lnTo>
                <a:lnTo>
                  <a:pt x="9568" y="7931"/>
                </a:lnTo>
                <a:lnTo>
                  <a:pt x="9704" y="7045"/>
                </a:lnTo>
                <a:lnTo>
                  <a:pt x="9818" y="6159"/>
                </a:lnTo>
                <a:lnTo>
                  <a:pt x="9841" y="5704"/>
                </a:lnTo>
                <a:lnTo>
                  <a:pt x="9863" y="5273"/>
                </a:lnTo>
                <a:lnTo>
                  <a:pt x="9863" y="4818"/>
                </a:lnTo>
                <a:lnTo>
                  <a:pt x="9841" y="4364"/>
                </a:lnTo>
                <a:lnTo>
                  <a:pt x="9795" y="3932"/>
                </a:lnTo>
                <a:lnTo>
                  <a:pt x="9727" y="3500"/>
                </a:lnTo>
                <a:lnTo>
                  <a:pt x="9636" y="3068"/>
                </a:lnTo>
                <a:lnTo>
                  <a:pt x="9500" y="2636"/>
                </a:lnTo>
                <a:lnTo>
                  <a:pt x="9341" y="2227"/>
                </a:lnTo>
                <a:lnTo>
                  <a:pt x="9159" y="1818"/>
                </a:lnTo>
                <a:lnTo>
                  <a:pt x="9023" y="1591"/>
                </a:lnTo>
                <a:lnTo>
                  <a:pt x="8886" y="1387"/>
                </a:lnTo>
                <a:lnTo>
                  <a:pt x="8750" y="1205"/>
                </a:lnTo>
                <a:lnTo>
                  <a:pt x="8591" y="1046"/>
                </a:lnTo>
                <a:lnTo>
                  <a:pt x="8432" y="887"/>
                </a:lnTo>
                <a:lnTo>
                  <a:pt x="8250" y="728"/>
                </a:lnTo>
                <a:lnTo>
                  <a:pt x="8068" y="614"/>
                </a:lnTo>
                <a:lnTo>
                  <a:pt x="7886" y="500"/>
                </a:lnTo>
                <a:lnTo>
                  <a:pt x="7682" y="387"/>
                </a:lnTo>
                <a:lnTo>
                  <a:pt x="7477" y="296"/>
                </a:lnTo>
                <a:lnTo>
                  <a:pt x="7045" y="159"/>
                </a:lnTo>
                <a:lnTo>
                  <a:pt x="6591" y="68"/>
                </a:lnTo>
                <a:lnTo>
                  <a:pt x="6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flipH="1">
            <a:off x="3" y="0"/>
            <a:ext cx="1337826" cy="1475853"/>
          </a:xfrm>
          <a:custGeom>
            <a:avLst/>
            <a:gdLst/>
            <a:ahLst/>
            <a:cxnLst/>
            <a:rect l="l" t="t" r="r" b="b"/>
            <a:pathLst>
              <a:path w="39429" h="43497" extrusionOk="0">
                <a:moveTo>
                  <a:pt x="182" y="0"/>
                </a:moveTo>
                <a:lnTo>
                  <a:pt x="137" y="341"/>
                </a:lnTo>
                <a:lnTo>
                  <a:pt x="91" y="750"/>
                </a:lnTo>
                <a:lnTo>
                  <a:pt x="46" y="1273"/>
                </a:lnTo>
                <a:lnTo>
                  <a:pt x="0" y="1909"/>
                </a:lnTo>
                <a:lnTo>
                  <a:pt x="0" y="2613"/>
                </a:lnTo>
                <a:lnTo>
                  <a:pt x="46" y="3409"/>
                </a:lnTo>
                <a:lnTo>
                  <a:pt x="91" y="3818"/>
                </a:lnTo>
                <a:lnTo>
                  <a:pt x="137" y="4250"/>
                </a:lnTo>
                <a:lnTo>
                  <a:pt x="228" y="4682"/>
                </a:lnTo>
                <a:lnTo>
                  <a:pt x="318" y="5113"/>
                </a:lnTo>
                <a:lnTo>
                  <a:pt x="409" y="5545"/>
                </a:lnTo>
                <a:lnTo>
                  <a:pt x="546" y="5977"/>
                </a:lnTo>
                <a:lnTo>
                  <a:pt x="705" y="6409"/>
                </a:lnTo>
                <a:lnTo>
                  <a:pt x="887" y="6840"/>
                </a:lnTo>
                <a:lnTo>
                  <a:pt x="1091" y="7249"/>
                </a:lnTo>
                <a:lnTo>
                  <a:pt x="1318" y="7659"/>
                </a:lnTo>
                <a:lnTo>
                  <a:pt x="1591" y="8068"/>
                </a:lnTo>
                <a:lnTo>
                  <a:pt x="1886" y="8431"/>
                </a:lnTo>
                <a:lnTo>
                  <a:pt x="2205" y="8795"/>
                </a:lnTo>
                <a:lnTo>
                  <a:pt x="2568" y="9136"/>
                </a:lnTo>
                <a:lnTo>
                  <a:pt x="2977" y="9477"/>
                </a:lnTo>
                <a:lnTo>
                  <a:pt x="3409" y="9772"/>
                </a:lnTo>
                <a:lnTo>
                  <a:pt x="3886" y="10022"/>
                </a:lnTo>
                <a:lnTo>
                  <a:pt x="4409" y="10272"/>
                </a:lnTo>
                <a:lnTo>
                  <a:pt x="4932" y="10476"/>
                </a:lnTo>
                <a:lnTo>
                  <a:pt x="5500" y="10613"/>
                </a:lnTo>
                <a:lnTo>
                  <a:pt x="6045" y="10726"/>
                </a:lnTo>
                <a:lnTo>
                  <a:pt x="6591" y="10795"/>
                </a:lnTo>
                <a:lnTo>
                  <a:pt x="7159" y="10817"/>
                </a:lnTo>
                <a:lnTo>
                  <a:pt x="7727" y="10817"/>
                </a:lnTo>
                <a:lnTo>
                  <a:pt x="8295" y="10795"/>
                </a:lnTo>
                <a:lnTo>
                  <a:pt x="8840" y="10749"/>
                </a:lnTo>
                <a:lnTo>
                  <a:pt x="9409" y="10658"/>
                </a:lnTo>
                <a:lnTo>
                  <a:pt x="9977" y="10567"/>
                </a:lnTo>
                <a:lnTo>
                  <a:pt x="10545" y="10454"/>
                </a:lnTo>
                <a:lnTo>
                  <a:pt x="11113" y="10317"/>
                </a:lnTo>
                <a:lnTo>
                  <a:pt x="12226" y="10045"/>
                </a:lnTo>
                <a:lnTo>
                  <a:pt x="13317" y="9749"/>
                </a:lnTo>
                <a:lnTo>
                  <a:pt x="14363" y="9477"/>
                </a:lnTo>
                <a:lnTo>
                  <a:pt x="15408" y="9227"/>
                </a:lnTo>
                <a:lnTo>
                  <a:pt x="15908" y="9136"/>
                </a:lnTo>
                <a:lnTo>
                  <a:pt x="16385" y="9067"/>
                </a:lnTo>
                <a:lnTo>
                  <a:pt x="16862" y="9022"/>
                </a:lnTo>
                <a:lnTo>
                  <a:pt x="17340" y="8999"/>
                </a:lnTo>
                <a:lnTo>
                  <a:pt x="17794" y="9022"/>
                </a:lnTo>
                <a:lnTo>
                  <a:pt x="18226" y="9067"/>
                </a:lnTo>
                <a:lnTo>
                  <a:pt x="18658" y="9158"/>
                </a:lnTo>
                <a:lnTo>
                  <a:pt x="19067" y="9272"/>
                </a:lnTo>
                <a:lnTo>
                  <a:pt x="19453" y="9454"/>
                </a:lnTo>
                <a:lnTo>
                  <a:pt x="19817" y="9681"/>
                </a:lnTo>
                <a:lnTo>
                  <a:pt x="20180" y="9931"/>
                </a:lnTo>
                <a:lnTo>
                  <a:pt x="20339" y="10090"/>
                </a:lnTo>
                <a:lnTo>
                  <a:pt x="20521" y="10272"/>
                </a:lnTo>
                <a:lnTo>
                  <a:pt x="20817" y="10636"/>
                </a:lnTo>
                <a:lnTo>
                  <a:pt x="21067" y="10976"/>
                </a:lnTo>
                <a:lnTo>
                  <a:pt x="21271" y="11340"/>
                </a:lnTo>
                <a:lnTo>
                  <a:pt x="21453" y="11704"/>
                </a:lnTo>
                <a:lnTo>
                  <a:pt x="21567" y="12067"/>
                </a:lnTo>
                <a:lnTo>
                  <a:pt x="21680" y="12431"/>
                </a:lnTo>
                <a:lnTo>
                  <a:pt x="21748" y="12794"/>
                </a:lnTo>
                <a:lnTo>
                  <a:pt x="21817" y="13158"/>
                </a:lnTo>
                <a:lnTo>
                  <a:pt x="21839" y="13544"/>
                </a:lnTo>
                <a:lnTo>
                  <a:pt x="21862" y="13908"/>
                </a:lnTo>
                <a:lnTo>
                  <a:pt x="21839" y="14612"/>
                </a:lnTo>
                <a:lnTo>
                  <a:pt x="21817" y="15340"/>
                </a:lnTo>
                <a:lnTo>
                  <a:pt x="21817" y="16044"/>
                </a:lnTo>
                <a:lnTo>
                  <a:pt x="21817" y="16385"/>
                </a:lnTo>
                <a:lnTo>
                  <a:pt x="21839" y="16726"/>
                </a:lnTo>
                <a:lnTo>
                  <a:pt x="21862" y="17067"/>
                </a:lnTo>
                <a:lnTo>
                  <a:pt x="21930" y="17385"/>
                </a:lnTo>
                <a:lnTo>
                  <a:pt x="22021" y="17703"/>
                </a:lnTo>
                <a:lnTo>
                  <a:pt x="22135" y="18021"/>
                </a:lnTo>
                <a:lnTo>
                  <a:pt x="22271" y="18339"/>
                </a:lnTo>
                <a:lnTo>
                  <a:pt x="22453" y="18635"/>
                </a:lnTo>
                <a:lnTo>
                  <a:pt x="22680" y="18930"/>
                </a:lnTo>
                <a:lnTo>
                  <a:pt x="22953" y="19226"/>
                </a:lnTo>
                <a:lnTo>
                  <a:pt x="23271" y="19498"/>
                </a:lnTo>
                <a:lnTo>
                  <a:pt x="23635" y="19771"/>
                </a:lnTo>
                <a:lnTo>
                  <a:pt x="24066" y="20044"/>
                </a:lnTo>
                <a:lnTo>
                  <a:pt x="24544" y="20294"/>
                </a:lnTo>
                <a:lnTo>
                  <a:pt x="25089" y="20521"/>
                </a:lnTo>
                <a:lnTo>
                  <a:pt x="25703" y="20748"/>
                </a:lnTo>
                <a:lnTo>
                  <a:pt x="26157" y="20930"/>
                </a:lnTo>
                <a:lnTo>
                  <a:pt x="26612" y="21112"/>
                </a:lnTo>
                <a:lnTo>
                  <a:pt x="27066" y="21339"/>
                </a:lnTo>
                <a:lnTo>
                  <a:pt x="27498" y="21566"/>
                </a:lnTo>
                <a:lnTo>
                  <a:pt x="27907" y="21816"/>
                </a:lnTo>
                <a:lnTo>
                  <a:pt x="28316" y="22089"/>
                </a:lnTo>
                <a:lnTo>
                  <a:pt x="28702" y="22385"/>
                </a:lnTo>
                <a:lnTo>
                  <a:pt x="29066" y="22703"/>
                </a:lnTo>
                <a:lnTo>
                  <a:pt x="29407" y="23044"/>
                </a:lnTo>
                <a:lnTo>
                  <a:pt x="29725" y="23407"/>
                </a:lnTo>
                <a:lnTo>
                  <a:pt x="29998" y="23793"/>
                </a:lnTo>
                <a:lnTo>
                  <a:pt x="30248" y="24203"/>
                </a:lnTo>
                <a:lnTo>
                  <a:pt x="30475" y="24634"/>
                </a:lnTo>
                <a:lnTo>
                  <a:pt x="30657" y="25066"/>
                </a:lnTo>
                <a:lnTo>
                  <a:pt x="30816" y="25543"/>
                </a:lnTo>
                <a:lnTo>
                  <a:pt x="30907" y="26043"/>
                </a:lnTo>
                <a:lnTo>
                  <a:pt x="30952" y="26361"/>
                </a:lnTo>
                <a:lnTo>
                  <a:pt x="30998" y="26657"/>
                </a:lnTo>
                <a:lnTo>
                  <a:pt x="30998" y="26952"/>
                </a:lnTo>
                <a:lnTo>
                  <a:pt x="30998" y="27248"/>
                </a:lnTo>
                <a:lnTo>
                  <a:pt x="30975" y="27520"/>
                </a:lnTo>
                <a:lnTo>
                  <a:pt x="30952" y="27793"/>
                </a:lnTo>
                <a:lnTo>
                  <a:pt x="30861" y="28316"/>
                </a:lnTo>
                <a:lnTo>
                  <a:pt x="30725" y="28838"/>
                </a:lnTo>
                <a:lnTo>
                  <a:pt x="30543" y="29338"/>
                </a:lnTo>
                <a:lnTo>
                  <a:pt x="30316" y="29816"/>
                </a:lnTo>
                <a:lnTo>
                  <a:pt x="30088" y="30293"/>
                </a:lnTo>
                <a:lnTo>
                  <a:pt x="29839" y="30770"/>
                </a:lnTo>
                <a:lnTo>
                  <a:pt x="29566" y="31225"/>
                </a:lnTo>
                <a:lnTo>
                  <a:pt x="29020" y="32156"/>
                </a:lnTo>
                <a:lnTo>
                  <a:pt x="28748" y="32656"/>
                </a:lnTo>
                <a:lnTo>
                  <a:pt x="28498" y="33134"/>
                </a:lnTo>
                <a:lnTo>
                  <a:pt x="28270" y="33656"/>
                </a:lnTo>
                <a:lnTo>
                  <a:pt x="28066" y="34179"/>
                </a:lnTo>
                <a:lnTo>
                  <a:pt x="27975" y="34474"/>
                </a:lnTo>
                <a:lnTo>
                  <a:pt x="27907" y="34770"/>
                </a:lnTo>
                <a:lnTo>
                  <a:pt x="27861" y="35065"/>
                </a:lnTo>
                <a:lnTo>
                  <a:pt x="27816" y="35383"/>
                </a:lnTo>
                <a:lnTo>
                  <a:pt x="27816" y="35702"/>
                </a:lnTo>
                <a:lnTo>
                  <a:pt x="27793" y="36020"/>
                </a:lnTo>
                <a:lnTo>
                  <a:pt x="27816" y="36338"/>
                </a:lnTo>
                <a:lnTo>
                  <a:pt x="27839" y="36656"/>
                </a:lnTo>
                <a:lnTo>
                  <a:pt x="27952" y="37292"/>
                </a:lnTo>
                <a:lnTo>
                  <a:pt x="28089" y="37929"/>
                </a:lnTo>
                <a:lnTo>
                  <a:pt x="28270" y="38519"/>
                </a:lnTo>
                <a:lnTo>
                  <a:pt x="28498" y="39088"/>
                </a:lnTo>
                <a:lnTo>
                  <a:pt x="28657" y="39383"/>
                </a:lnTo>
                <a:lnTo>
                  <a:pt x="28816" y="39701"/>
                </a:lnTo>
                <a:lnTo>
                  <a:pt x="28975" y="39997"/>
                </a:lnTo>
                <a:lnTo>
                  <a:pt x="29157" y="40269"/>
                </a:lnTo>
                <a:lnTo>
                  <a:pt x="29361" y="40565"/>
                </a:lnTo>
                <a:lnTo>
                  <a:pt x="29589" y="40815"/>
                </a:lnTo>
                <a:lnTo>
                  <a:pt x="29793" y="41087"/>
                </a:lnTo>
                <a:lnTo>
                  <a:pt x="30043" y="41337"/>
                </a:lnTo>
                <a:lnTo>
                  <a:pt x="30270" y="41565"/>
                </a:lnTo>
                <a:lnTo>
                  <a:pt x="30543" y="41792"/>
                </a:lnTo>
                <a:lnTo>
                  <a:pt x="30793" y="41996"/>
                </a:lnTo>
                <a:lnTo>
                  <a:pt x="31088" y="42201"/>
                </a:lnTo>
                <a:lnTo>
                  <a:pt x="31361" y="42383"/>
                </a:lnTo>
                <a:lnTo>
                  <a:pt x="31657" y="42565"/>
                </a:lnTo>
                <a:lnTo>
                  <a:pt x="31975" y="42724"/>
                </a:lnTo>
                <a:lnTo>
                  <a:pt x="32270" y="42860"/>
                </a:lnTo>
                <a:lnTo>
                  <a:pt x="32656" y="43019"/>
                </a:lnTo>
                <a:lnTo>
                  <a:pt x="33043" y="43155"/>
                </a:lnTo>
                <a:lnTo>
                  <a:pt x="33429" y="43246"/>
                </a:lnTo>
                <a:lnTo>
                  <a:pt x="33815" y="43337"/>
                </a:lnTo>
                <a:lnTo>
                  <a:pt x="34224" y="43405"/>
                </a:lnTo>
                <a:lnTo>
                  <a:pt x="34634" y="43451"/>
                </a:lnTo>
                <a:lnTo>
                  <a:pt x="35020" y="43496"/>
                </a:lnTo>
                <a:lnTo>
                  <a:pt x="35429" y="43496"/>
                </a:lnTo>
                <a:lnTo>
                  <a:pt x="36224" y="43451"/>
                </a:lnTo>
                <a:lnTo>
                  <a:pt x="36883" y="43405"/>
                </a:lnTo>
                <a:lnTo>
                  <a:pt x="37588" y="43315"/>
                </a:lnTo>
                <a:lnTo>
                  <a:pt x="38270" y="43224"/>
                </a:lnTo>
                <a:lnTo>
                  <a:pt x="38860" y="43110"/>
                </a:lnTo>
                <a:lnTo>
                  <a:pt x="39088" y="43042"/>
                </a:lnTo>
                <a:lnTo>
                  <a:pt x="39269" y="42974"/>
                </a:lnTo>
                <a:lnTo>
                  <a:pt x="39383" y="42883"/>
                </a:lnTo>
                <a:lnTo>
                  <a:pt x="39429" y="42860"/>
                </a:lnTo>
                <a:lnTo>
                  <a:pt x="39429" y="42815"/>
                </a:lnTo>
                <a:lnTo>
                  <a:pt x="39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10"/>
          <p:cNvGrpSpPr/>
          <p:nvPr/>
        </p:nvGrpSpPr>
        <p:grpSpPr>
          <a:xfrm>
            <a:off x="-9525" y="3400425"/>
            <a:ext cx="850200" cy="719400"/>
            <a:chOff x="825500" y="5103550"/>
            <a:chExt cx="850200" cy="719400"/>
          </a:xfrm>
        </p:grpSpPr>
        <p:cxnSp>
          <p:nvCxnSpPr>
            <p:cNvPr id="254" name="Google Shape;254;p10"/>
            <p:cNvCxnSpPr/>
            <p:nvPr/>
          </p:nvCxnSpPr>
          <p:spPr>
            <a:xfrm rot="10800000" flipH="1">
              <a:off x="825500" y="5103550"/>
              <a:ext cx="850200" cy="490800"/>
            </a:xfrm>
            <a:prstGeom prst="straightConnector1">
              <a:avLst/>
            </a:prstGeom>
            <a:noFill/>
            <a:ln w="28575" cap="flat" cmpd="sng">
              <a:solidFill>
                <a:schemeClr val="lt1"/>
              </a:solidFill>
              <a:prstDash val="solid"/>
              <a:round/>
              <a:headEnd type="none" w="med" len="med"/>
              <a:tailEnd type="none" w="med" len="med"/>
            </a:ln>
          </p:spPr>
        </p:cxnSp>
        <p:cxnSp>
          <p:nvCxnSpPr>
            <p:cNvPr id="255" name="Google Shape;255;p10"/>
            <p:cNvCxnSpPr/>
            <p:nvPr/>
          </p:nvCxnSpPr>
          <p:spPr>
            <a:xfrm rot="10800000" flipH="1">
              <a:off x="825500" y="5459050"/>
              <a:ext cx="630000" cy="363900"/>
            </a:xfrm>
            <a:prstGeom prst="straightConnector1">
              <a:avLst/>
            </a:prstGeom>
            <a:noFill/>
            <a:ln w="28575" cap="flat" cmpd="sng">
              <a:solidFill>
                <a:schemeClr val="lt1"/>
              </a:solidFill>
              <a:prstDash val="solid"/>
              <a:round/>
              <a:headEnd type="none" w="med" len="med"/>
              <a:tailEnd type="none" w="med" len="med"/>
            </a:ln>
          </p:spPr>
        </p:cxnSp>
      </p:grpSp>
      <p:pic>
        <p:nvPicPr>
          <p:cNvPr id="256" name="Google Shape;256;p10"/>
          <p:cNvPicPr preferRelativeResize="0"/>
          <p:nvPr/>
        </p:nvPicPr>
        <p:blipFill>
          <a:blip r:embed="rId2">
            <a:alphaModFix/>
          </a:blip>
          <a:stretch>
            <a:fillRect/>
          </a:stretch>
        </p:blipFill>
        <p:spPr>
          <a:xfrm>
            <a:off x="7111600" y="1475827"/>
            <a:ext cx="1242976" cy="202500"/>
          </a:xfrm>
          <a:prstGeom prst="rect">
            <a:avLst/>
          </a:prstGeom>
          <a:noFill/>
          <a:ln>
            <a:noFill/>
          </a:ln>
        </p:spPr>
      </p:pic>
      <p:grpSp>
        <p:nvGrpSpPr>
          <p:cNvPr id="257" name="Google Shape;257;p10"/>
          <p:cNvGrpSpPr/>
          <p:nvPr/>
        </p:nvGrpSpPr>
        <p:grpSpPr>
          <a:xfrm>
            <a:off x="8188368" y="3400429"/>
            <a:ext cx="484802" cy="433159"/>
            <a:chOff x="3511425" y="389200"/>
            <a:chExt cx="643570" cy="575016"/>
          </a:xfrm>
        </p:grpSpPr>
        <p:sp>
          <p:nvSpPr>
            <p:cNvPr id="258" name="Google Shape;258;p10"/>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0"/>
          <p:cNvGrpSpPr/>
          <p:nvPr/>
        </p:nvGrpSpPr>
        <p:grpSpPr>
          <a:xfrm>
            <a:off x="8188368" y="4023279"/>
            <a:ext cx="484802" cy="433159"/>
            <a:chOff x="3511425" y="389200"/>
            <a:chExt cx="643570" cy="575016"/>
          </a:xfrm>
        </p:grpSpPr>
        <p:sp>
          <p:nvSpPr>
            <p:cNvPr id="263" name="Google Shape;263;p10"/>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0"/>
          <p:cNvSpPr/>
          <p:nvPr/>
        </p:nvSpPr>
        <p:spPr>
          <a:xfrm rot="-2700000">
            <a:off x="8610338" y="192697"/>
            <a:ext cx="338149" cy="341147"/>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1"/>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298075" y="4366763"/>
            <a:ext cx="292500" cy="29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816500" y="4771013"/>
            <a:ext cx="202500" cy="20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1916475" y="4225338"/>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1535475" y="4606338"/>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rot="10800000" flipH="1">
            <a:off x="5936875" y="2075"/>
            <a:ext cx="292500" cy="29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rot="10800000" flipH="1">
            <a:off x="6683900" y="68825"/>
            <a:ext cx="202500" cy="20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rot="10800000" flipH="1">
            <a:off x="7783875" y="341500"/>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rot="10800000" flipH="1">
            <a:off x="7402875" y="112900"/>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8697795" y="98481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53870" y="17518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8">
    <p:bg>
      <p:bgPr>
        <a:solidFill>
          <a:schemeClr val="dk2"/>
        </a:solidFill>
        <a:effectLst/>
      </p:bgPr>
    </p:bg>
    <p:spTree>
      <p:nvGrpSpPr>
        <p:cNvPr id="1" name="Shape 364"/>
        <p:cNvGrpSpPr/>
        <p:nvPr/>
      </p:nvGrpSpPr>
      <p:grpSpPr>
        <a:xfrm>
          <a:off x="0" y="0"/>
          <a:ext cx="0" cy="0"/>
          <a:chOff x="0" y="0"/>
          <a:chExt cx="0" cy="0"/>
        </a:xfrm>
      </p:grpSpPr>
      <p:pic>
        <p:nvPicPr>
          <p:cNvPr id="365" name="Google Shape;365;p14"/>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366" name="Google Shape;366;p14"/>
          <p:cNvSpPr txBox="1">
            <a:spLocks noGrp="1"/>
          </p:cNvSpPr>
          <p:nvPr>
            <p:ph type="title"/>
          </p:nvPr>
        </p:nvSpPr>
        <p:spPr>
          <a:xfrm>
            <a:off x="3028950" y="3125595"/>
            <a:ext cx="3086100" cy="183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000"/>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367" name="Google Shape;367;p14"/>
          <p:cNvSpPr txBox="1">
            <a:spLocks noGrp="1"/>
          </p:cNvSpPr>
          <p:nvPr>
            <p:ph type="subTitle" idx="1"/>
          </p:nvPr>
        </p:nvSpPr>
        <p:spPr>
          <a:xfrm>
            <a:off x="1996200" y="1681005"/>
            <a:ext cx="5151600" cy="10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500">
                <a:solidFill>
                  <a:schemeClr val="lt1"/>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68" name="Google Shape;368;p14"/>
          <p:cNvGrpSpPr/>
          <p:nvPr/>
        </p:nvGrpSpPr>
        <p:grpSpPr>
          <a:xfrm>
            <a:off x="3796199" y="1054529"/>
            <a:ext cx="484802" cy="433159"/>
            <a:chOff x="3511425" y="389200"/>
            <a:chExt cx="643570" cy="575016"/>
          </a:xfrm>
        </p:grpSpPr>
        <p:sp>
          <p:nvSpPr>
            <p:cNvPr id="369" name="Google Shape;369;p14"/>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14"/>
          <p:cNvGrpSpPr/>
          <p:nvPr/>
        </p:nvGrpSpPr>
        <p:grpSpPr>
          <a:xfrm>
            <a:off x="4329599" y="1054529"/>
            <a:ext cx="484802" cy="433159"/>
            <a:chOff x="3511425" y="389200"/>
            <a:chExt cx="643570" cy="575016"/>
          </a:xfrm>
        </p:grpSpPr>
        <p:sp>
          <p:nvSpPr>
            <p:cNvPr id="374" name="Google Shape;374;p14"/>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4"/>
          <p:cNvGrpSpPr/>
          <p:nvPr/>
        </p:nvGrpSpPr>
        <p:grpSpPr>
          <a:xfrm>
            <a:off x="4862999" y="1054529"/>
            <a:ext cx="484802" cy="433159"/>
            <a:chOff x="3511425" y="389200"/>
            <a:chExt cx="643570" cy="575016"/>
          </a:xfrm>
        </p:grpSpPr>
        <p:sp>
          <p:nvSpPr>
            <p:cNvPr id="379" name="Google Shape;379;p14"/>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4"/>
          <p:cNvGrpSpPr/>
          <p:nvPr/>
        </p:nvGrpSpPr>
        <p:grpSpPr>
          <a:xfrm>
            <a:off x="3725307" y="3965586"/>
            <a:ext cx="1693386" cy="851480"/>
            <a:chOff x="1237150" y="3252875"/>
            <a:chExt cx="906475" cy="455800"/>
          </a:xfrm>
        </p:grpSpPr>
        <p:sp>
          <p:nvSpPr>
            <p:cNvPr id="384" name="Google Shape;384;p14"/>
            <p:cNvSpPr/>
            <p:nvPr/>
          </p:nvSpPr>
          <p:spPr>
            <a:xfrm>
              <a:off x="1267100" y="3294350"/>
              <a:ext cx="816150" cy="382075"/>
            </a:xfrm>
            <a:custGeom>
              <a:avLst/>
              <a:gdLst/>
              <a:ahLst/>
              <a:cxnLst/>
              <a:rect l="l" t="t" r="r" b="b"/>
              <a:pathLst>
                <a:path w="32646" h="15283" extrusionOk="0">
                  <a:moveTo>
                    <a:pt x="27061" y="1"/>
                  </a:moveTo>
                  <a:lnTo>
                    <a:pt x="21660" y="13476"/>
                  </a:lnTo>
                  <a:lnTo>
                    <a:pt x="17107" y="6950"/>
                  </a:lnTo>
                  <a:lnTo>
                    <a:pt x="12388" y="14969"/>
                  </a:lnTo>
                  <a:lnTo>
                    <a:pt x="6028" y="9512"/>
                  </a:lnTo>
                  <a:lnTo>
                    <a:pt x="5955" y="9457"/>
                  </a:lnTo>
                  <a:lnTo>
                    <a:pt x="1" y="14803"/>
                  </a:lnTo>
                  <a:lnTo>
                    <a:pt x="130" y="14950"/>
                  </a:lnTo>
                  <a:lnTo>
                    <a:pt x="5955" y="9734"/>
                  </a:lnTo>
                  <a:lnTo>
                    <a:pt x="12351" y="15208"/>
                  </a:lnTo>
                  <a:lnTo>
                    <a:pt x="12443" y="15282"/>
                  </a:lnTo>
                  <a:lnTo>
                    <a:pt x="17125" y="7337"/>
                  </a:lnTo>
                  <a:lnTo>
                    <a:pt x="21715" y="13918"/>
                  </a:lnTo>
                  <a:lnTo>
                    <a:pt x="27061" y="591"/>
                  </a:lnTo>
                  <a:lnTo>
                    <a:pt x="32443" y="14231"/>
                  </a:lnTo>
                  <a:lnTo>
                    <a:pt x="32646" y="14158"/>
                  </a:lnTo>
                  <a:lnTo>
                    <a:pt x="270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2022875" y="3592050"/>
              <a:ext cx="120750" cy="116625"/>
            </a:xfrm>
            <a:custGeom>
              <a:avLst/>
              <a:gdLst/>
              <a:ahLst/>
              <a:cxnLst/>
              <a:rect l="l" t="t" r="r" b="b"/>
              <a:pathLst>
                <a:path w="4830" h="4665" extrusionOk="0">
                  <a:moveTo>
                    <a:pt x="2415" y="1"/>
                  </a:moveTo>
                  <a:lnTo>
                    <a:pt x="2175" y="19"/>
                  </a:lnTo>
                  <a:lnTo>
                    <a:pt x="1936" y="56"/>
                  </a:lnTo>
                  <a:lnTo>
                    <a:pt x="1696" y="111"/>
                  </a:lnTo>
                  <a:lnTo>
                    <a:pt x="1475" y="185"/>
                  </a:lnTo>
                  <a:lnTo>
                    <a:pt x="1254" y="277"/>
                  </a:lnTo>
                  <a:lnTo>
                    <a:pt x="1069" y="406"/>
                  </a:lnTo>
                  <a:lnTo>
                    <a:pt x="885" y="535"/>
                  </a:lnTo>
                  <a:lnTo>
                    <a:pt x="701" y="683"/>
                  </a:lnTo>
                  <a:lnTo>
                    <a:pt x="553" y="849"/>
                  </a:lnTo>
                  <a:lnTo>
                    <a:pt x="406" y="1033"/>
                  </a:lnTo>
                  <a:lnTo>
                    <a:pt x="295" y="1217"/>
                  </a:lnTo>
                  <a:lnTo>
                    <a:pt x="185" y="1439"/>
                  </a:lnTo>
                  <a:lnTo>
                    <a:pt x="111" y="1641"/>
                  </a:lnTo>
                  <a:lnTo>
                    <a:pt x="37" y="1862"/>
                  </a:lnTo>
                  <a:lnTo>
                    <a:pt x="0" y="2102"/>
                  </a:lnTo>
                  <a:lnTo>
                    <a:pt x="0" y="2342"/>
                  </a:lnTo>
                  <a:lnTo>
                    <a:pt x="0" y="2581"/>
                  </a:lnTo>
                  <a:lnTo>
                    <a:pt x="37" y="2803"/>
                  </a:lnTo>
                  <a:lnTo>
                    <a:pt x="111" y="3024"/>
                  </a:lnTo>
                  <a:lnTo>
                    <a:pt x="185" y="3245"/>
                  </a:lnTo>
                  <a:lnTo>
                    <a:pt x="295" y="3448"/>
                  </a:lnTo>
                  <a:lnTo>
                    <a:pt x="406" y="3651"/>
                  </a:lnTo>
                  <a:lnTo>
                    <a:pt x="553" y="3816"/>
                  </a:lnTo>
                  <a:lnTo>
                    <a:pt x="701" y="3982"/>
                  </a:lnTo>
                  <a:lnTo>
                    <a:pt x="885" y="4148"/>
                  </a:lnTo>
                  <a:lnTo>
                    <a:pt x="1069" y="4277"/>
                  </a:lnTo>
                  <a:lnTo>
                    <a:pt x="1254" y="4388"/>
                  </a:lnTo>
                  <a:lnTo>
                    <a:pt x="1475" y="4498"/>
                  </a:lnTo>
                  <a:lnTo>
                    <a:pt x="1696" y="4572"/>
                  </a:lnTo>
                  <a:lnTo>
                    <a:pt x="1936" y="4627"/>
                  </a:lnTo>
                  <a:lnTo>
                    <a:pt x="2175" y="4664"/>
                  </a:lnTo>
                  <a:lnTo>
                    <a:pt x="2673" y="4664"/>
                  </a:lnTo>
                  <a:lnTo>
                    <a:pt x="2913" y="4627"/>
                  </a:lnTo>
                  <a:lnTo>
                    <a:pt x="3134" y="4572"/>
                  </a:lnTo>
                  <a:lnTo>
                    <a:pt x="3355" y="4498"/>
                  </a:lnTo>
                  <a:lnTo>
                    <a:pt x="3576" y="4388"/>
                  </a:lnTo>
                  <a:lnTo>
                    <a:pt x="3779" y="4277"/>
                  </a:lnTo>
                  <a:lnTo>
                    <a:pt x="3963" y="4148"/>
                  </a:lnTo>
                  <a:lnTo>
                    <a:pt x="4129" y="3982"/>
                  </a:lnTo>
                  <a:lnTo>
                    <a:pt x="4277" y="3816"/>
                  </a:lnTo>
                  <a:lnTo>
                    <a:pt x="4424" y="3651"/>
                  </a:lnTo>
                  <a:lnTo>
                    <a:pt x="4553" y="3448"/>
                  </a:lnTo>
                  <a:lnTo>
                    <a:pt x="4645" y="3245"/>
                  </a:lnTo>
                  <a:lnTo>
                    <a:pt x="4738" y="3024"/>
                  </a:lnTo>
                  <a:lnTo>
                    <a:pt x="4793" y="2803"/>
                  </a:lnTo>
                  <a:lnTo>
                    <a:pt x="4830" y="2581"/>
                  </a:lnTo>
                  <a:lnTo>
                    <a:pt x="4830" y="2342"/>
                  </a:lnTo>
                  <a:lnTo>
                    <a:pt x="4830" y="2102"/>
                  </a:lnTo>
                  <a:lnTo>
                    <a:pt x="4793" y="1862"/>
                  </a:lnTo>
                  <a:lnTo>
                    <a:pt x="4738" y="1641"/>
                  </a:lnTo>
                  <a:lnTo>
                    <a:pt x="4645" y="1439"/>
                  </a:lnTo>
                  <a:lnTo>
                    <a:pt x="4553" y="1217"/>
                  </a:lnTo>
                  <a:lnTo>
                    <a:pt x="4424" y="1033"/>
                  </a:lnTo>
                  <a:lnTo>
                    <a:pt x="4277" y="849"/>
                  </a:lnTo>
                  <a:lnTo>
                    <a:pt x="4129" y="683"/>
                  </a:lnTo>
                  <a:lnTo>
                    <a:pt x="3963" y="535"/>
                  </a:lnTo>
                  <a:lnTo>
                    <a:pt x="3779" y="406"/>
                  </a:lnTo>
                  <a:lnTo>
                    <a:pt x="3576" y="277"/>
                  </a:lnTo>
                  <a:lnTo>
                    <a:pt x="3355" y="185"/>
                  </a:lnTo>
                  <a:lnTo>
                    <a:pt x="3134" y="111"/>
                  </a:lnTo>
                  <a:lnTo>
                    <a:pt x="2913" y="56"/>
                  </a:lnTo>
                  <a:lnTo>
                    <a:pt x="2673" y="19"/>
                  </a:lnTo>
                  <a:lnTo>
                    <a:pt x="24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1646825" y="3426625"/>
              <a:ext cx="96350" cy="92650"/>
            </a:xfrm>
            <a:custGeom>
              <a:avLst/>
              <a:gdLst/>
              <a:ahLst/>
              <a:cxnLst/>
              <a:rect l="l" t="t" r="r" b="b"/>
              <a:pathLst>
                <a:path w="3854" h="3706" extrusionOk="0">
                  <a:moveTo>
                    <a:pt x="1733" y="0"/>
                  </a:moveTo>
                  <a:lnTo>
                    <a:pt x="1531" y="37"/>
                  </a:lnTo>
                  <a:lnTo>
                    <a:pt x="1346" y="74"/>
                  </a:lnTo>
                  <a:lnTo>
                    <a:pt x="1180" y="148"/>
                  </a:lnTo>
                  <a:lnTo>
                    <a:pt x="1014" y="221"/>
                  </a:lnTo>
                  <a:lnTo>
                    <a:pt x="849" y="314"/>
                  </a:lnTo>
                  <a:lnTo>
                    <a:pt x="701" y="424"/>
                  </a:lnTo>
                  <a:lnTo>
                    <a:pt x="572" y="535"/>
                  </a:lnTo>
                  <a:lnTo>
                    <a:pt x="443" y="664"/>
                  </a:lnTo>
                  <a:lnTo>
                    <a:pt x="332" y="811"/>
                  </a:lnTo>
                  <a:lnTo>
                    <a:pt x="240" y="959"/>
                  </a:lnTo>
                  <a:lnTo>
                    <a:pt x="148" y="1125"/>
                  </a:lnTo>
                  <a:lnTo>
                    <a:pt x="93" y="1309"/>
                  </a:lnTo>
                  <a:lnTo>
                    <a:pt x="37" y="1475"/>
                  </a:lnTo>
                  <a:lnTo>
                    <a:pt x="1" y="1659"/>
                  </a:lnTo>
                  <a:lnTo>
                    <a:pt x="1" y="1862"/>
                  </a:lnTo>
                  <a:lnTo>
                    <a:pt x="1" y="2046"/>
                  </a:lnTo>
                  <a:lnTo>
                    <a:pt x="37" y="2231"/>
                  </a:lnTo>
                  <a:lnTo>
                    <a:pt x="93" y="2415"/>
                  </a:lnTo>
                  <a:lnTo>
                    <a:pt x="148" y="2581"/>
                  </a:lnTo>
                  <a:lnTo>
                    <a:pt x="240" y="2747"/>
                  </a:lnTo>
                  <a:lnTo>
                    <a:pt x="332" y="2894"/>
                  </a:lnTo>
                  <a:lnTo>
                    <a:pt x="443" y="3042"/>
                  </a:lnTo>
                  <a:lnTo>
                    <a:pt x="572" y="3171"/>
                  </a:lnTo>
                  <a:lnTo>
                    <a:pt x="701" y="3281"/>
                  </a:lnTo>
                  <a:lnTo>
                    <a:pt x="849" y="3392"/>
                  </a:lnTo>
                  <a:lnTo>
                    <a:pt x="1014" y="3484"/>
                  </a:lnTo>
                  <a:lnTo>
                    <a:pt x="1180" y="3558"/>
                  </a:lnTo>
                  <a:lnTo>
                    <a:pt x="1346" y="3632"/>
                  </a:lnTo>
                  <a:lnTo>
                    <a:pt x="1531" y="3668"/>
                  </a:lnTo>
                  <a:lnTo>
                    <a:pt x="1733" y="3705"/>
                  </a:lnTo>
                  <a:lnTo>
                    <a:pt x="2120" y="3705"/>
                  </a:lnTo>
                  <a:lnTo>
                    <a:pt x="2323" y="3668"/>
                  </a:lnTo>
                  <a:lnTo>
                    <a:pt x="2508" y="3632"/>
                  </a:lnTo>
                  <a:lnTo>
                    <a:pt x="2673" y="3558"/>
                  </a:lnTo>
                  <a:lnTo>
                    <a:pt x="2839" y="3484"/>
                  </a:lnTo>
                  <a:lnTo>
                    <a:pt x="3005" y="3392"/>
                  </a:lnTo>
                  <a:lnTo>
                    <a:pt x="3153" y="3281"/>
                  </a:lnTo>
                  <a:lnTo>
                    <a:pt x="3300" y="3171"/>
                  </a:lnTo>
                  <a:lnTo>
                    <a:pt x="3411" y="3042"/>
                  </a:lnTo>
                  <a:lnTo>
                    <a:pt x="3521" y="2894"/>
                  </a:lnTo>
                  <a:lnTo>
                    <a:pt x="3632" y="2747"/>
                  </a:lnTo>
                  <a:lnTo>
                    <a:pt x="3706" y="2581"/>
                  </a:lnTo>
                  <a:lnTo>
                    <a:pt x="3761" y="2415"/>
                  </a:lnTo>
                  <a:lnTo>
                    <a:pt x="3816" y="2231"/>
                  </a:lnTo>
                  <a:lnTo>
                    <a:pt x="3853" y="2046"/>
                  </a:lnTo>
                  <a:lnTo>
                    <a:pt x="3853" y="1862"/>
                  </a:lnTo>
                  <a:lnTo>
                    <a:pt x="3853" y="1659"/>
                  </a:lnTo>
                  <a:lnTo>
                    <a:pt x="3816" y="1475"/>
                  </a:lnTo>
                  <a:lnTo>
                    <a:pt x="3761" y="1309"/>
                  </a:lnTo>
                  <a:lnTo>
                    <a:pt x="3706" y="1125"/>
                  </a:lnTo>
                  <a:lnTo>
                    <a:pt x="3632" y="959"/>
                  </a:lnTo>
                  <a:lnTo>
                    <a:pt x="3521" y="811"/>
                  </a:lnTo>
                  <a:lnTo>
                    <a:pt x="3411" y="664"/>
                  </a:lnTo>
                  <a:lnTo>
                    <a:pt x="3300" y="535"/>
                  </a:lnTo>
                  <a:lnTo>
                    <a:pt x="3153" y="424"/>
                  </a:lnTo>
                  <a:lnTo>
                    <a:pt x="3005" y="314"/>
                  </a:lnTo>
                  <a:lnTo>
                    <a:pt x="2839" y="221"/>
                  </a:lnTo>
                  <a:lnTo>
                    <a:pt x="2673" y="148"/>
                  </a:lnTo>
                  <a:lnTo>
                    <a:pt x="2508" y="74"/>
                  </a:lnTo>
                  <a:lnTo>
                    <a:pt x="2323" y="37"/>
                  </a:lnTo>
                  <a:lnTo>
                    <a:pt x="21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1237150" y="3610950"/>
              <a:ext cx="82500" cy="79300"/>
            </a:xfrm>
            <a:custGeom>
              <a:avLst/>
              <a:gdLst/>
              <a:ahLst/>
              <a:cxnLst/>
              <a:rect l="l" t="t" r="r" b="b"/>
              <a:pathLst>
                <a:path w="3300" h="3172" extrusionOk="0">
                  <a:moveTo>
                    <a:pt x="1475" y="0"/>
                  </a:moveTo>
                  <a:lnTo>
                    <a:pt x="1309" y="19"/>
                  </a:lnTo>
                  <a:lnTo>
                    <a:pt x="1162" y="74"/>
                  </a:lnTo>
                  <a:lnTo>
                    <a:pt x="996" y="111"/>
                  </a:lnTo>
                  <a:lnTo>
                    <a:pt x="867" y="185"/>
                  </a:lnTo>
                  <a:lnTo>
                    <a:pt x="719" y="259"/>
                  </a:lnTo>
                  <a:lnTo>
                    <a:pt x="590" y="351"/>
                  </a:lnTo>
                  <a:lnTo>
                    <a:pt x="480" y="461"/>
                  </a:lnTo>
                  <a:lnTo>
                    <a:pt x="369" y="572"/>
                  </a:lnTo>
                  <a:lnTo>
                    <a:pt x="277" y="701"/>
                  </a:lnTo>
                  <a:lnTo>
                    <a:pt x="203" y="830"/>
                  </a:lnTo>
                  <a:lnTo>
                    <a:pt x="129" y="959"/>
                  </a:lnTo>
                  <a:lnTo>
                    <a:pt x="74" y="1106"/>
                  </a:lnTo>
                  <a:lnTo>
                    <a:pt x="37" y="1254"/>
                  </a:lnTo>
                  <a:lnTo>
                    <a:pt x="0" y="1420"/>
                  </a:lnTo>
                  <a:lnTo>
                    <a:pt x="0" y="1586"/>
                  </a:lnTo>
                  <a:lnTo>
                    <a:pt x="0" y="1752"/>
                  </a:lnTo>
                  <a:lnTo>
                    <a:pt x="37" y="1899"/>
                  </a:lnTo>
                  <a:lnTo>
                    <a:pt x="74" y="2047"/>
                  </a:lnTo>
                  <a:lnTo>
                    <a:pt x="129" y="2194"/>
                  </a:lnTo>
                  <a:lnTo>
                    <a:pt x="203" y="2342"/>
                  </a:lnTo>
                  <a:lnTo>
                    <a:pt x="277" y="2471"/>
                  </a:lnTo>
                  <a:lnTo>
                    <a:pt x="369" y="2600"/>
                  </a:lnTo>
                  <a:lnTo>
                    <a:pt x="480" y="2710"/>
                  </a:lnTo>
                  <a:lnTo>
                    <a:pt x="590" y="2802"/>
                  </a:lnTo>
                  <a:lnTo>
                    <a:pt x="719" y="2895"/>
                  </a:lnTo>
                  <a:lnTo>
                    <a:pt x="867" y="2987"/>
                  </a:lnTo>
                  <a:lnTo>
                    <a:pt x="996" y="3042"/>
                  </a:lnTo>
                  <a:lnTo>
                    <a:pt x="1162" y="3097"/>
                  </a:lnTo>
                  <a:lnTo>
                    <a:pt x="1309" y="3134"/>
                  </a:lnTo>
                  <a:lnTo>
                    <a:pt x="1475" y="3171"/>
                  </a:lnTo>
                  <a:lnTo>
                    <a:pt x="1807" y="3171"/>
                  </a:lnTo>
                  <a:lnTo>
                    <a:pt x="1973" y="3134"/>
                  </a:lnTo>
                  <a:lnTo>
                    <a:pt x="2139" y="3097"/>
                  </a:lnTo>
                  <a:lnTo>
                    <a:pt x="2286" y="3042"/>
                  </a:lnTo>
                  <a:lnTo>
                    <a:pt x="2434" y="2987"/>
                  </a:lnTo>
                  <a:lnTo>
                    <a:pt x="2563" y="2895"/>
                  </a:lnTo>
                  <a:lnTo>
                    <a:pt x="2692" y="2802"/>
                  </a:lnTo>
                  <a:lnTo>
                    <a:pt x="2802" y="2710"/>
                  </a:lnTo>
                  <a:lnTo>
                    <a:pt x="2913" y="2600"/>
                  </a:lnTo>
                  <a:lnTo>
                    <a:pt x="3005" y="2471"/>
                  </a:lnTo>
                  <a:lnTo>
                    <a:pt x="3097" y="2342"/>
                  </a:lnTo>
                  <a:lnTo>
                    <a:pt x="3171" y="2194"/>
                  </a:lnTo>
                  <a:lnTo>
                    <a:pt x="3226" y="2047"/>
                  </a:lnTo>
                  <a:lnTo>
                    <a:pt x="3263" y="1899"/>
                  </a:lnTo>
                  <a:lnTo>
                    <a:pt x="3282" y="1752"/>
                  </a:lnTo>
                  <a:lnTo>
                    <a:pt x="3300" y="1586"/>
                  </a:lnTo>
                  <a:lnTo>
                    <a:pt x="3282" y="1420"/>
                  </a:lnTo>
                  <a:lnTo>
                    <a:pt x="3263" y="1254"/>
                  </a:lnTo>
                  <a:lnTo>
                    <a:pt x="3226" y="1106"/>
                  </a:lnTo>
                  <a:lnTo>
                    <a:pt x="3171" y="959"/>
                  </a:lnTo>
                  <a:lnTo>
                    <a:pt x="3097" y="830"/>
                  </a:lnTo>
                  <a:lnTo>
                    <a:pt x="3005" y="701"/>
                  </a:lnTo>
                  <a:lnTo>
                    <a:pt x="2913" y="572"/>
                  </a:lnTo>
                  <a:lnTo>
                    <a:pt x="2802" y="461"/>
                  </a:lnTo>
                  <a:lnTo>
                    <a:pt x="2692" y="351"/>
                  </a:lnTo>
                  <a:lnTo>
                    <a:pt x="2563" y="259"/>
                  </a:lnTo>
                  <a:lnTo>
                    <a:pt x="2434" y="185"/>
                  </a:lnTo>
                  <a:lnTo>
                    <a:pt x="2286" y="111"/>
                  </a:lnTo>
                  <a:lnTo>
                    <a:pt x="2139" y="74"/>
                  </a:lnTo>
                  <a:lnTo>
                    <a:pt x="1973" y="19"/>
                  </a:lnTo>
                  <a:lnTo>
                    <a:pt x="18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1382775" y="3496200"/>
              <a:ext cx="78825" cy="76075"/>
            </a:xfrm>
            <a:custGeom>
              <a:avLst/>
              <a:gdLst/>
              <a:ahLst/>
              <a:cxnLst/>
              <a:rect l="l" t="t" r="r" b="b"/>
              <a:pathLst>
                <a:path w="3153" h="3043" extrusionOk="0">
                  <a:moveTo>
                    <a:pt x="1586" y="1"/>
                  </a:moveTo>
                  <a:lnTo>
                    <a:pt x="1420" y="19"/>
                  </a:lnTo>
                  <a:lnTo>
                    <a:pt x="1254" y="37"/>
                  </a:lnTo>
                  <a:lnTo>
                    <a:pt x="1106" y="74"/>
                  </a:lnTo>
                  <a:lnTo>
                    <a:pt x="959" y="130"/>
                  </a:lnTo>
                  <a:lnTo>
                    <a:pt x="830" y="185"/>
                  </a:lnTo>
                  <a:lnTo>
                    <a:pt x="701" y="259"/>
                  </a:lnTo>
                  <a:lnTo>
                    <a:pt x="572" y="351"/>
                  </a:lnTo>
                  <a:lnTo>
                    <a:pt x="461" y="443"/>
                  </a:lnTo>
                  <a:lnTo>
                    <a:pt x="369" y="554"/>
                  </a:lnTo>
                  <a:lnTo>
                    <a:pt x="277" y="683"/>
                  </a:lnTo>
                  <a:lnTo>
                    <a:pt x="185" y="793"/>
                  </a:lnTo>
                  <a:lnTo>
                    <a:pt x="129" y="941"/>
                  </a:lnTo>
                  <a:lnTo>
                    <a:pt x="74" y="1070"/>
                  </a:lnTo>
                  <a:lnTo>
                    <a:pt x="37" y="1217"/>
                  </a:lnTo>
                  <a:lnTo>
                    <a:pt x="19" y="1365"/>
                  </a:lnTo>
                  <a:lnTo>
                    <a:pt x="0" y="1531"/>
                  </a:lnTo>
                  <a:lnTo>
                    <a:pt x="19" y="1678"/>
                  </a:lnTo>
                  <a:lnTo>
                    <a:pt x="37" y="1825"/>
                  </a:lnTo>
                  <a:lnTo>
                    <a:pt x="74" y="1973"/>
                  </a:lnTo>
                  <a:lnTo>
                    <a:pt x="129" y="2120"/>
                  </a:lnTo>
                  <a:lnTo>
                    <a:pt x="185" y="2249"/>
                  </a:lnTo>
                  <a:lnTo>
                    <a:pt x="277" y="2378"/>
                  </a:lnTo>
                  <a:lnTo>
                    <a:pt x="369" y="2489"/>
                  </a:lnTo>
                  <a:lnTo>
                    <a:pt x="461" y="2600"/>
                  </a:lnTo>
                  <a:lnTo>
                    <a:pt x="572" y="2692"/>
                  </a:lnTo>
                  <a:lnTo>
                    <a:pt x="701" y="2784"/>
                  </a:lnTo>
                  <a:lnTo>
                    <a:pt x="830" y="2858"/>
                  </a:lnTo>
                  <a:lnTo>
                    <a:pt x="959" y="2931"/>
                  </a:lnTo>
                  <a:lnTo>
                    <a:pt x="1106" y="2968"/>
                  </a:lnTo>
                  <a:lnTo>
                    <a:pt x="1254" y="3005"/>
                  </a:lnTo>
                  <a:lnTo>
                    <a:pt x="1420" y="3042"/>
                  </a:lnTo>
                  <a:lnTo>
                    <a:pt x="1733" y="3042"/>
                  </a:lnTo>
                  <a:lnTo>
                    <a:pt x="1899" y="3005"/>
                  </a:lnTo>
                  <a:lnTo>
                    <a:pt x="2046" y="2968"/>
                  </a:lnTo>
                  <a:lnTo>
                    <a:pt x="2194" y="2931"/>
                  </a:lnTo>
                  <a:lnTo>
                    <a:pt x="2323" y="2858"/>
                  </a:lnTo>
                  <a:lnTo>
                    <a:pt x="2452" y="2784"/>
                  </a:lnTo>
                  <a:lnTo>
                    <a:pt x="2581" y="2692"/>
                  </a:lnTo>
                  <a:lnTo>
                    <a:pt x="2692" y="2600"/>
                  </a:lnTo>
                  <a:lnTo>
                    <a:pt x="2784" y="2489"/>
                  </a:lnTo>
                  <a:lnTo>
                    <a:pt x="2876" y="2378"/>
                  </a:lnTo>
                  <a:lnTo>
                    <a:pt x="2968" y="2249"/>
                  </a:lnTo>
                  <a:lnTo>
                    <a:pt x="3023" y="2120"/>
                  </a:lnTo>
                  <a:lnTo>
                    <a:pt x="3079" y="1973"/>
                  </a:lnTo>
                  <a:lnTo>
                    <a:pt x="3116" y="1825"/>
                  </a:lnTo>
                  <a:lnTo>
                    <a:pt x="3152" y="1678"/>
                  </a:lnTo>
                  <a:lnTo>
                    <a:pt x="3152" y="1531"/>
                  </a:lnTo>
                  <a:lnTo>
                    <a:pt x="3152" y="1365"/>
                  </a:lnTo>
                  <a:lnTo>
                    <a:pt x="3116" y="1217"/>
                  </a:lnTo>
                  <a:lnTo>
                    <a:pt x="3079" y="1070"/>
                  </a:lnTo>
                  <a:lnTo>
                    <a:pt x="3023" y="941"/>
                  </a:lnTo>
                  <a:lnTo>
                    <a:pt x="2968" y="793"/>
                  </a:lnTo>
                  <a:lnTo>
                    <a:pt x="2876" y="683"/>
                  </a:lnTo>
                  <a:lnTo>
                    <a:pt x="2784" y="554"/>
                  </a:lnTo>
                  <a:lnTo>
                    <a:pt x="2692" y="443"/>
                  </a:lnTo>
                  <a:lnTo>
                    <a:pt x="2581" y="351"/>
                  </a:lnTo>
                  <a:lnTo>
                    <a:pt x="2452" y="259"/>
                  </a:lnTo>
                  <a:lnTo>
                    <a:pt x="2323" y="185"/>
                  </a:lnTo>
                  <a:lnTo>
                    <a:pt x="2194" y="130"/>
                  </a:lnTo>
                  <a:lnTo>
                    <a:pt x="2046" y="74"/>
                  </a:lnTo>
                  <a:lnTo>
                    <a:pt x="1899" y="37"/>
                  </a:lnTo>
                  <a:lnTo>
                    <a:pt x="1733" y="19"/>
                  </a:lnTo>
                  <a:lnTo>
                    <a:pt x="1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1904425" y="3252875"/>
              <a:ext cx="94500" cy="91275"/>
            </a:xfrm>
            <a:custGeom>
              <a:avLst/>
              <a:gdLst/>
              <a:ahLst/>
              <a:cxnLst/>
              <a:rect l="l" t="t" r="r" b="b"/>
              <a:pathLst>
                <a:path w="3780" h="3651" extrusionOk="0">
                  <a:moveTo>
                    <a:pt x="1899" y="1"/>
                  </a:moveTo>
                  <a:lnTo>
                    <a:pt x="1697" y="19"/>
                  </a:lnTo>
                  <a:lnTo>
                    <a:pt x="1512" y="38"/>
                  </a:lnTo>
                  <a:lnTo>
                    <a:pt x="1328" y="93"/>
                  </a:lnTo>
                  <a:lnTo>
                    <a:pt x="1162" y="148"/>
                  </a:lnTo>
                  <a:lnTo>
                    <a:pt x="996" y="222"/>
                  </a:lnTo>
                  <a:lnTo>
                    <a:pt x="830" y="314"/>
                  </a:lnTo>
                  <a:lnTo>
                    <a:pt x="683" y="425"/>
                  </a:lnTo>
                  <a:lnTo>
                    <a:pt x="554" y="535"/>
                  </a:lnTo>
                  <a:lnTo>
                    <a:pt x="443" y="664"/>
                  </a:lnTo>
                  <a:lnTo>
                    <a:pt x="333" y="812"/>
                  </a:lnTo>
                  <a:lnTo>
                    <a:pt x="240" y="959"/>
                  </a:lnTo>
                  <a:lnTo>
                    <a:pt x="148" y="1125"/>
                  </a:lnTo>
                  <a:lnTo>
                    <a:pt x="93" y="1291"/>
                  </a:lnTo>
                  <a:lnTo>
                    <a:pt x="38" y="1457"/>
                  </a:lnTo>
                  <a:lnTo>
                    <a:pt x="19" y="1641"/>
                  </a:lnTo>
                  <a:lnTo>
                    <a:pt x="1" y="1826"/>
                  </a:lnTo>
                  <a:lnTo>
                    <a:pt x="19" y="2010"/>
                  </a:lnTo>
                  <a:lnTo>
                    <a:pt x="38" y="2194"/>
                  </a:lnTo>
                  <a:lnTo>
                    <a:pt x="93" y="2360"/>
                  </a:lnTo>
                  <a:lnTo>
                    <a:pt x="148" y="2526"/>
                  </a:lnTo>
                  <a:lnTo>
                    <a:pt x="240" y="2692"/>
                  </a:lnTo>
                  <a:lnTo>
                    <a:pt x="333" y="2840"/>
                  </a:lnTo>
                  <a:lnTo>
                    <a:pt x="443" y="2987"/>
                  </a:lnTo>
                  <a:lnTo>
                    <a:pt x="554" y="3116"/>
                  </a:lnTo>
                  <a:lnTo>
                    <a:pt x="683" y="3227"/>
                  </a:lnTo>
                  <a:lnTo>
                    <a:pt x="830" y="3337"/>
                  </a:lnTo>
                  <a:lnTo>
                    <a:pt x="996" y="3429"/>
                  </a:lnTo>
                  <a:lnTo>
                    <a:pt x="1162" y="3503"/>
                  </a:lnTo>
                  <a:lnTo>
                    <a:pt x="1328" y="3558"/>
                  </a:lnTo>
                  <a:lnTo>
                    <a:pt x="1512" y="3614"/>
                  </a:lnTo>
                  <a:lnTo>
                    <a:pt x="1697" y="3632"/>
                  </a:lnTo>
                  <a:lnTo>
                    <a:pt x="1899" y="3651"/>
                  </a:lnTo>
                  <a:lnTo>
                    <a:pt x="2084" y="3632"/>
                  </a:lnTo>
                  <a:lnTo>
                    <a:pt x="2268" y="3614"/>
                  </a:lnTo>
                  <a:lnTo>
                    <a:pt x="2452" y="3558"/>
                  </a:lnTo>
                  <a:lnTo>
                    <a:pt x="2618" y="3503"/>
                  </a:lnTo>
                  <a:lnTo>
                    <a:pt x="2784" y="3429"/>
                  </a:lnTo>
                  <a:lnTo>
                    <a:pt x="2950" y="3337"/>
                  </a:lnTo>
                  <a:lnTo>
                    <a:pt x="3098" y="3227"/>
                  </a:lnTo>
                  <a:lnTo>
                    <a:pt x="3227" y="3116"/>
                  </a:lnTo>
                  <a:lnTo>
                    <a:pt x="3356" y="2987"/>
                  </a:lnTo>
                  <a:lnTo>
                    <a:pt x="3466" y="2840"/>
                  </a:lnTo>
                  <a:lnTo>
                    <a:pt x="3558" y="2692"/>
                  </a:lnTo>
                  <a:lnTo>
                    <a:pt x="3632" y="2526"/>
                  </a:lnTo>
                  <a:lnTo>
                    <a:pt x="3687" y="2360"/>
                  </a:lnTo>
                  <a:lnTo>
                    <a:pt x="3743" y="2194"/>
                  </a:lnTo>
                  <a:lnTo>
                    <a:pt x="3761" y="2010"/>
                  </a:lnTo>
                  <a:lnTo>
                    <a:pt x="3780" y="1826"/>
                  </a:lnTo>
                  <a:lnTo>
                    <a:pt x="3761" y="1641"/>
                  </a:lnTo>
                  <a:lnTo>
                    <a:pt x="3743" y="1457"/>
                  </a:lnTo>
                  <a:lnTo>
                    <a:pt x="3687" y="1291"/>
                  </a:lnTo>
                  <a:lnTo>
                    <a:pt x="3632" y="1125"/>
                  </a:lnTo>
                  <a:lnTo>
                    <a:pt x="3558" y="959"/>
                  </a:lnTo>
                  <a:lnTo>
                    <a:pt x="3466" y="812"/>
                  </a:lnTo>
                  <a:lnTo>
                    <a:pt x="3356" y="664"/>
                  </a:lnTo>
                  <a:lnTo>
                    <a:pt x="3227" y="535"/>
                  </a:lnTo>
                  <a:lnTo>
                    <a:pt x="3098" y="425"/>
                  </a:lnTo>
                  <a:lnTo>
                    <a:pt x="2950" y="314"/>
                  </a:lnTo>
                  <a:lnTo>
                    <a:pt x="2784" y="222"/>
                  </a:lnTo>
                  <a:lnTo>
                    <a:pt x="2618" y="148"/>
                  </a:lnTo>
                  <a:lnTo>
                    <a:pt x="2452" y="93"/>
                  </a:lnTo>
                  <a:lnTo>
                    <a:pt x="2268" y="38"/>
                  </a:lnTo>
                  <a:lnTo>
                    <a:pt x="2084" y="19"/>
                  </a:lnTo>
                  <a:lnTo>
                    <a:pt x="18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1764800" y="3610025"/>
              <a:ext cx="83900" cy="81125"/>
            </a:xfrm>
            <a:custGeom>
              <a:avLst/>
              <a:gdLst/>
              <a:ahLst/>
              <a:cxnLst/>
              <a:rect l="l" t="t" r="r" b="b"/>
              <a:pathLst>
                <a:path w="3356" h="3245" extrusionOk="0">
                  <a:moveTo>
                    <a:pt x="1678" y="1"/>
                  </a:moveTo>
                  <a:lnTo>
                    <a:pt x="1512" y="19"/>
                  </a:lnTo>
                  <a:lnTo>
                    <a:pt x="1346" y="37"/>
                  </a:lnTo>
                  <a:lnTo>
                    <a:pt x="1180" y="74"/>
                  </a:lnTo>
                  <a:lnTo>
                    <a:pt x="1014" y="130"/>
                  </a:lnTo>
                  <a:lnTo>
                    <a:pt x="867" y="203"/>
                  </a:lnTo>
                  <a:lnTo>
                    <a:pt x="738" y="277"/>
                  </a:lnTo>
                  <a:lnTo>
                    <a:pt x="609" y="369"/>
                  </a:lnTo>
                  <a:lnTo>
                    <a:pt x="498" y="480"/>
                  </a:lnTo>
                  <a:lnTo>
                    <a:pt x="388" y="590"/>
                  </a:lnTo>
                  <a:lnTo>
                    <a:pt x="277" y="720"/>
                  </a:lnTo>
                  <a:lnTo>
                    <a:pt x="203" y="849"/>
                  </a:lnTo>
                  <a:lnTo>
                    <a:pt x="130" y="996"/>
                  </a:lnTo>
                  <a:lnTo>
                    <a:pt x="74" y="1143"/>
                  </a:lnTo>
                  <a:lnTo>
                    <a:pt x="37" y="1291"/>
                  </a:lnTo>
                  <a:lnTo>
                    <a:pt x="1" y="1457"/>
                  </a:lnTo>
                  <a:lnTo>
                    <a:pt x="1" y="1623"/>
                  </a:lnTo>
                  <a:lnTo>
                    <a:pt x="1" y="1789"/>
                  </a:lnTo>
                  <a:lnTo>
                    <a:pt x="37" y="1936"/>
                  </a:lnTo>
                  <a:lnTo>
                    <a:pt x="74" y="2102"/>
                  </a:lnTo>
                  <a:lnTo>
                    <a:pt x="130" y="2249"/>
                  </a:lnTo>
                  <a:lnTo>
                    <a:pt x="203" y="2397"/>
                  </a:lnTo>
                  <a:lnTo>
                    <a:pt x="277" y="2526"/>
                  </a:lnTo>
                  <a:lnTo>
                    <a:pt x="388" y="2655"/>
                  </a:lnTo>
                  <a:lnTo>
                    <a:pt x="498" y="2766"/>
                  </a:lnTo>
                  <a:lnTo>
                    <a:pt x="609" y="2858"/>
                  </a:lnTo>
                  <a:lnTo>
                    <a:pt x="738" y="2968"/>
                  </a:lnTo>
                  <a:lnTo>
                    <a:pt x="867" y="3042"/>
                  </a:lnTo>
                  <a:lnTo>
                    <a:pt x="1014" y="3116"/>
                  </a:lnTo>
                  <a:lnTo>
                    <a:pt x="1180" y="3171"/>
                  </a:lnTo>
                  <a:lnTo>
                    <a:pt x="1346" y="3208"/>
                  </a:lnTo>
                  <a:lnTo>
                    <a:pt x="1512" y="3226"/>
                  </a:lnTo>
                  <a:lnTo>
                    <a:pt x="1678" y="3245"/>
                  </a:lnTo>
                  <a:lnTo>
                    <a:pt x="1844" y="3226"/>
                  </a:lnTo>
                  <a:lnTo>
                    <a:pt x="2010" y="3208"/>
                  </a:lnTo>
                  <a:lnTo>
                    <a:pt x="2176" y="3171"/>
                  </a:lnTo>
                  <a:lnTo>
                    <a:pt x="2323" y="3116"/>
                  </a:lnTo>
                  <a:lnTo>
                    <a:pt x="2471" y="3042"/>
                  </a:lnTo>
                  <a:lnTo>
                    <a:pt x="2618" y="2968"/>
                  </a:lnTo>
                  <a:lnTo>
                    <a:pt x="2747" y="2858"/>
                  </a:lnTo>
                  <a:lnTo>
                    <a:pt x="2858" y="2766"/>
                  </a:lnTo>
                  <a:lnTo>
                    <a:pt x="2968" y="2655"/>
                  </a:lnTo>
                  <a:lnTo>
                    <a:pt x="3060" y="2526"/>
                  </a:lnTo>
                  <a:lnTo>
                    <a:pt x="3153" y="2397"/>
                  </a:lnTo>
                  <a:lnTo>
                    <a:pt x="3226" y="2249"/>
                  </a:lnTo>
                  <a:lnTo>
                    <a:pt x="3282" y="2102"/>
                  </a:lnTo>
                  <a:lnTo>
                    <a:pt x="3319" y="1936"/>
                  </a:lnTo>
                  <a:lnTo>
                    <a:pt x="3337" y="1789"/>
                  </a:lnTo>
                  <a:lnTo>
                    <a:pt x="3355" y="1623"/>
                  </a:lnTo>
                  <a:lnTo>
                    <a:pt x="3337" y="1457"/>
                  </a:lnTo>
                  <a:lnTo>
                    <a:pt x="3319" y="1291"/>
                  </a:lnTo>
                  <a:lnTo>
                    <a:pt x="3282" y="1143"/>
                  </a:lnTo>
                  <a:lnTo>
                    <a:pt x="3226" y="996"/>
                  </a:lnTo>
                  <a:lnTo>
                    <a:pt x="3153" y="849"/>
                  </a:lnTo>
                  <a:lnTo>
                    <a:pt x="3060" y="720"/>
                  </a:lnTo>
                  <a:lnTo>
                    <a:pt x="2968" y="590"/>
                  </a:lnTo>
                  <a:lnTo>
                    <a:pt x="2858" y="480"/>
                  </a:lnTo>
                  <a:lnTo>
                    <a:pt x="2747" y="369"/>
                  </a:lnTo>
                  <a:lnTo>
                    <a:pt x="2618" y="277"/>
                  </a:lnTo>
                  <a:lnTo>
                    <a:pt x="2471" y="203"/>
                  </a:lnTo>
                  <a:lnTo>
                    <a:pt x="2323" y="130"/>
                  </a:lnTo>
                  <a:lnTo>
                    <a:pt x="2176" y="74"/>
                  </a:lnTo>
                  <a:lnTo>
                    <a:pt x="2010" y="37"/>
                  </a:lnTo>
                  <a:lnTo>
                    <a:pt x="1844" y="19"/>
                  </a:lnTo>
                  <a:lnTo>
                    <a:pt x="16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1516425" y="3603575"/>
              <a:ext cx="97250" cy="93575"/>
            </a:xfrm>
            <a:custGeom>
              <a:avLst/>
              <a:gdLst/>
              <a:ahLst/>
              <a:cxnLst/>
              <a:rect l="l" t="t" r="r" b="b"/>
              <a:pathLst>
                <a:path w="3890" h="3743" extrusionOk="0">
                  <a:moveTo>
                    <a:pt x="1936" y="1"/>
                  </a:moveTo>
                  <a:lnTo>
                    <a:pt x="1751" y="19"/>
                  </a:lnTo>
                  <a:lnTo>
                    <a:pt x="1548" y="37"/>
                  </a:lnTo>
                  <a:lnTo>
                    <a:pt x="1364" y="93"/>
                  </a:lnTo>
                  <a:lnTo>
                    <a:pt x="1180" y="148"/>
                  </a:lnTo>
                  <a:lnTo>
                    <a:pt x="1014" y="222"/>
                  </a:lnTo>
                  <a:lnTo>
                    <a:pt x="848" y="332"/>
                  </a:lnTo>
                  <a:lnTo>
                    <a:pt x="700" y="425"/>
                  </a:lnTo>
                  <a:lnTo>
                    <a:pt x="571" y="554"/>
                  </a:lnTo>
                  <a:lnTo>
                    <a:pt x="442" y="683"/>
                  </a:lnTo>
                  <a:lnTo>
                    <a:pt x="332" y="830"/>
                  </a:lnTo>
                  <a:lnTo>
                    <a:pt x="240" y="978"/>
                  </a:lnTo>
                  <a:lnTo>
                    <a:pt x="147" y="1143"/>
                  </a:lnTo>
                  <a:lnTo>
                    <a:pt x="92" y="1328"/>
                  </a:lnTo>
                  <a:lnTo>
                    <a:pt x="37" y="1494"/>
                  </a:lnTo>
                  <a:lnTo>
                    <a:pt x="0" y="1678"/>
                  </a:lnTo>
                  <a:lnTo>
                    <a:pt x="0" y="1881"/>
                  </a:lnTo>
                  <a:lnTo>
                    <a:pt x="0" y="2065"/>
                  </a:lnTo>
                  <a:lnTo>
                    <a:pt x="37" y="2249"/>
                  </a:lnTo>
                  <a:lnTo>
                    <a:pt x="92" y="2434"/>
                  </a:lnTo>
                  <a:lnTo>
                    <a:pt x="147" y="2600"/>
                  </a:lnTo>
                  <a:lnTo>
                    <a:pt x="240" y="2766"/>
                  </a:lnTo>
                  <a:lnTo>
                    <a:pt x="332" y="2931"/>
                  </a:lnTo>
                  <a:lnTo>
                    <a:pt x="442" y="3060"/>
                  </a:lnTo>
                  <a:lnTo>
                    <a:pt x="571" y="3208"/>
                  </a:lnTo>
                  <a:lnTo>
                    <a:pt x="700" y="3319"/>
                  </a:lnTo>
                  <a:lnTo>
                    <a:pt x="848" y="3429"/>
                  </a:lnTo>
                  <a:lnTo>
                    <a:pt x="1014" y="3521"/>
                  </a:lnTo>
                  <a:lnTo>
                    <a:pt x="1180" y="3595"/>
                  </a:lnTo>
                  <a:lnTo>
                    <a:pt x="1364" y="3669"/>
                  </a:lnTo>
                  <a:lnTo>
                    <a:pt x="1548" y="3706"/>
                  </a:lnTo>
                  <a:lnTo>
                    <a:pt x="1751" y="3743"/>
                  </a:lnTo>
                  <a:lnTo>
                    <a:pt x="2138" y="3743"/>
                  </a:lnTo>
                  <a:lnTo>
                    <a:pt x="2341" y="3706"/>
                  </a:lnTo>
                  <a:lnTo>
                    <a:pt x="2525" y="3669"/>
                  </a:lnTo>
                  <a:lnTo>
                    <a:pt x="2691" y="3595"/>
                  </a:lnTo>
                  <a:lnTo>
                    <a:pt x="2876" y="3521"/>
                  </a:lnTo>
                  <a:lnTo>
                    <a:pt x="3023" y="3429"/>
                  </a:lnTo>
                  <a:lnTo>
                    <a:pt x="3189" y="3319"/>
                  </a:lnTo>
                  <a:lnTo>
                    <a:pt x="3318" y="3208"/>
                  </a:lnTo>
                  <a:lnTo>
                    <a:pt x="3447" y="3060"/>
                  </a:lnTo>
                  <a:lnTo>
                    <a:pt x="3558" y="2931"/>
                  </a:lnTo>
                  <a:lnTo>
                    <a:pt x="3650" y="2766"/>
                  </a:lnTo>
                  <a:lnTo>
                    <a:pt x="3742" y="2600"/>
                  </a:lnTo>
                  <a:lnTo>
                    <a:pt x="3797" y="2434"/>
                  </a:lnTo>
                  <a:lnTo>
                    <a:pt x="3853" y="2249"/>
                  </a:lnTo>
                  <a:lnTo>
                    <a:pt x="3871" y="2065"/>
                  </a:lnTo>
                  <a:lnTo>
                    <a:pt x="3889" y="1881"/>
                  </a:lnTo>
                  <a:lnTo>
                    <a:pt x="3871" y="1678"/>
                  </a:lnTo>
                  <a:lnTo>
                    <a:pt x="3853" y="1494"/>
                  </a:lnTo>
                  <a:lnTo>
                    <a:pt x="3797" y="1328"/>
                  </a:lnTo>
                  <a:lnTo>
                    <a:pt x="3742" y="1143"/>
                  </a:lnTo>
                  <a:lnTo>
                    <a:pt x="3650" y="978"/>
                  </a:lnTo>
                  <a:lnTo>
                    <a:pt x="3558" y="830"/>
                  </a:lnTo>
                  <a:lnTo>
                    <a:pt x="3447" y="683"/>
                  </a:lnTo>
                  <a:lnTo>
                    <a:pt x="3318" y="554"/>
                  </a:lnTo>
                  <a:lnTo>
                    <a:pt x="3189" y="425"/>
                  </a:lnTo>
                  <a:lnTo>
                    <a:pt x="3023" y="332"/>
                  </a:lnTo>
                  <a:lnTo>
                    <a:pt x="2876" y="222"/>
                  </a:lnTo>
                  <a:lnTo>
                    <a:pt x="2691" y="148"/>
                  </a:lnTo>
                  <a:lnTo>
                    <a:pt x="2525" y="93"/>
                  </a:lnTo>
                  <a:lnTo>
                    <a:pt x="2341" y="37"/>
                  </a:lnTo>
                  <a:lnTo>
                    <a:pt x="2138" y="19"/>
                  </a:lnTo>
                  <a:lnTo>
                    <a:pt x="19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2" name="Google Shape;392;p14"/>
          <p:cNvPicPr preferRelativeResize="0"/>
          <p:nvPr/>
        </p:nvPicPr>
        <p:blipFill>
          <a:blip r:embed="rId3">
            <a:alphaModFix/>
          </a:blip>
          <a:stretch>
            <a:fillRect/>
          </a:stretch>
        </p:blipFill>
        <p:spPr>
          <a:xfrm>
            <a:off x="6168763" y="3116513"/>
            <a:ext cx="1218504" cy="201168"/>
          </a:xfrm>
          <a:prstGeom prst="rect">
            <a:avLst/>
          </a:prstGeom>
          <a:noFill/>
          <a:ln>
            <a:noFill/>
          </a:ln>
        </p:spPr>
      </p:pic>
      <p:pic>
        <p:nvPicPr>
          <p:cNvPr id="393" name="Google Shape;393;p14"/>
          <p:cNvPicPr preferRelativeResize="0"/>
          <p:nvPr/>
        </p:nvPicPr>
        <p:blipFill>
          <a:blip r:embed="rId3">
            <a:alphaModFix/>
          </a:blip>
          <a:stretch>
            <a:fillRect/>
          </a:stretch>
        </p:blipFill>
        <p:spPr>
          <a:xfrm>
            <a:off x="1739638" y="3116513"/>
            <a:ext cx="1218504" cy="201168"/>
          </a:xfrm>
          <a:prstGeom prst="rect">
            <a:avLst/>
          </a:prstGeom>
          <a:noFill/>
          <a:ln>
            <a:noFill/>
          </a:ln>
        </p:spPr>
      </p:pic>
      <p:pic>
        <p:nvPicPr>
          <p:cNvPr id="394" name="Google Shape;394;p14"/>
          <p:cNvPicPr preferRelativeResize="0"/>
          <p:nvPr/>
        </p:nvPicPr>
        <p:blipFill>
          <a:blip r:embed="rId4">
            <a:alphaModFix/>
          </a:blip>
          <a:stretch>
            <a:fillRect/>
          </a:stretch>
        </p:blipFill>
        <p:spPr>
          <a:xfrm>
            <a:off x="3950512" y="209152"/>
            <a:ext cx="1242976" cy="202500"/>
          </a:xfrm>
          <a:prstGeom prst="rect">
            <a:avLst/>
          </a:prstGeom>
          <a:noFill/>
          <a:ln>
            <a:noFill/>
          </a:ln>
        </p:spPr>
      </p:pic>
      <p:sp>
        <p:nvSpPr>
          <p:cNvPr id="395" name="Google Shape;395;p14"/>
          <p:cNvSpPr/>
          <p:nvPr/>
        </p:nvSpPr>
        <p:spPr>
          <a:xfrm>
            <a:off x="111125" y="1517650"/>
            <a:ext cx="923925" cy="3686175"/>
          </a:xfrm>
          <a:custGeom>
            <a:avLst/>
            <a:gdLst/>
            <a:ahLst/>
            <a:cxnLst/>
            <a:rect l="l" t="t" r="r" b="b"/>
            <a:pathLst>
              <a:path w="36957" h="147447" extrusionOk="0">
                <a:moveTo>
                  <a:pt x="36957" y="0"/>
                </a:moveTo>
                <a:cubicBezTo>
                  <a:pt x="33404" y="5922"/>
                  <a:pt x="26671" y="10662"/>
                  <a:pt x="25908" y="17526"/>
                </a:cubicBezTo>
                <a:cubicBezTo>
                  <a:pt x="24452" y="30630"/>
                  <a:pt x="33447" y="43840"/>
                  <a:pt x="30861" y="56769"/>
                </a:cubicBezTo>
                <a:cubicBezTo>
                  <a:pt x="28977" y="66189"/>
                  <a:pt x="20934" y="73638"/>
                  <a:pt x="19050" y="83058"/>
                </a:cubicBezTo>
                <a:cubicBezTo>
                  <a:pt x="16656" y="95029"/>
                  <a:pt x="19539" y="107663"/>
                  <a:pt x="17145" y="119634"/>
                </a:cubicBezTo>
                <a:cubicBezTo>
                  <a:pt x="15009" y="130313"/>
                  <a:pt x="4871" y="137706"/>
                  <a:pt x="0" y="147447"/>
                </a:cubicBezTo>
              </a:path>
            </a:pathLst>
          </a:custGeom>
          <a:noFill/>
          <a:ln w="9525" cap="flat" cmpd="sng">
            <a:solidFill>
              <a:schemeClr val="lt1"/>
            </a:solidFill>
            <a:prstDash val="dash"/>
            <a:round/>
            <a:headEnd type="none" w="med" len="med"/>
            <a:tailEnd type="none" w="med" len="med"/>
          </a:ln>
        </p:spPr>
      </p:sp>
      <p:grpSp>
        <p:nvGrpSpPr>
          <p:cNvPr id="396" name="Google Shape;396;p14"/>
          <p:cNvGrpSpPr/>
          <p:nvPr/>
        </p:nvGrpSpPr>
        <p:grpSpPr>
          <a:xfrm rot="2700000">
            <a:off x="1230294" y="197821"/>
            <a:ext cx="621149" cy="1576918"/>
            <a:chOff x="2468500" y="1740900"/>
            <a:chExt cx="379750" cy="964075"/>
          </a:xfrm>
        </p:grpSpPr>
        <p:sp>
          <p:nvSpPr>
            <p:cNvPr id="397" name="Google Shape;397;p14"/>
            <p:cNvSpPr/>
            <p:nvPr/>
          </p:nvSpPr>
          <p:spPr>
            <a:xfrm>
              <a:off x="2570800" y="2417400"/>
              <a:ext cx="175150" cy="282975"/>
            </a:xfrm>
            <a:custGeom>
              <a:avLst/>
              <a:gdLst/>
              <a:ahLst/>
              <a:cxnLst/>
              <a:rect l="l" t="t" r="r" b="b"/>
              <a:pathLst>
                <a:path w="7006" h="11319" extrusionOk="0">
                  <a:moveTo>
                    <a:pt x="3060" y="0"/>
                  </a:moveTo>
                  <a:lnTo>
                    <a:pt x="2710" y="37"/>
                  </a:lnTo>
                  <a:lnTo>
                    <a:pt x="2563" y="74"/>
                  </a:lnTo>
                  <a:lnTo>
                    <a:pt x="2434" y="111"/>
                  </a:lnTo>
                  <a:lnTo>
                    <a:pt x="2323" y="166"/>
                  </a:lnTo>
                  <a:lnTo>
                    <a:pt x="2212" y="221"/>
                  </a:lnTo>
                  <a:lnTo>
                    <a:pt x="2120" y="277"/>
                  </a:lnTo>
                  <a:lnTo>
                    <a:pt x="2046" y="350"/>
                  </a:lnTo>
                  <a:lnTo>
                    <a:pt x="1973" y="424"/>
                  </a:lnTo>
                  <a:lnTo>
                    <a:pt x="1917" y="498"/>
                  </a:lnTo>
                  <a:lnTo>
                    <a:pt x="1825" y="682"/>
                  </a:lnTo>
                  <a:lnTo>
                    <a:pt x="1788" y="885"/>
                  </a:lnTo>
                  <a:lnTo>
                    <a:pt x="1752" y="1088"/>
                  </a:lnTo>
                  <a:lnTo>
                    <a:pt x="1752" y="1327"/>
                  </a:lnTo>
                  <a:lnTo>
                    <a:pt x="1752" y="1567"/>
                  </a:lnTo>
                  <a:lnTo>
                    <a:pt x="1788" y="2102"/>
                  </a:lnTo>
                  <a:lnTo>
                    <a:pt x="1807" y="2378"/>
                  </a:lnTo>
                  <a:lnTo>
                    <a:pt x="1807" y="2655"/>
                  </a:lnTo>
                  <a:lnTo>
                    <a:pt x="1807" y="2931"/>
                  </a:lnTo>
                  <a:lnTo>
                    <a:pt x="1770" y="3226"/>
                  </a:lnTo>
                  <a:lnTo>
                    <a:pt x="1696" y="3613"/>
                  </a:lnTo>
                  <a:lnTo>
                    <a:pt x="1604" y="4019"/>
                  </a:lnTo>
                  <a:lnTo>
                    <a:pt x="1364" y="4867"/>
                  </a:lnTo>
                  <a:lnTo>
                    <a:pt x="1106" y="5751"/>
                  </a:lnTo>
                  <a:lnTo>
                    <a:pt x="811" y="6655"/>
                  </a:lnTo>
                  <a:lnTo>
                    <a:pt x="535" y="7558"/>
                  </a:lnTo>
                  <a:lnTo>
                    <a:pt x="295" y="8443"/>
                  </a:lnTo>
                  <a:lnTo>
                    <a:pt x="203" y="8867"/>
                  </a:lnTo>
                  <a:lnTo>
                    <a:pt x="111" y="9291"/>
                  </a:lnTo>
                  <a:lnTo>
                    <a:pt x="37" y="9696"/>
                  </a:lnTo>
                  <a:lnTo>
                    <a:pt x="0" y="10102"/>
                  </a:lnTo>
                  <a:lnTo>
                    <a:pt x="498" y="9530"/>
                  </a:lnTo>
                  <a:lnTo>
                    <a:pt x="996" y="8959"/>
                  </a:lnTo>
                  <a:lnTo>
                    <a:pt x="1475" y="8369"/>
                  </a:lnTo>
                  <a:lnTo>
                    <a:pt x="1954" y="7779"/>
                  </a:lnTo>
                  <a:lnTo>
                    <a:pt x="1954" y="7834"/>
                  </a:lnTo>
                  <a:lnTo>
                    <a:pt x="1991" y="7945"/>
                  </a:lnTo>
                  <a:lnTo>
                    <a:pt x="2157" y="8332"/>
                  </a:lnTo>
                  <a:lnTo>
                    <a:pt x="2397" y="8848"/>
                  </a:lnTo>
                  <a:lnTo>
                    <a:pt x="2692" y="9456"/>
                  </a:lnTo>
                  <a:lnTo>
                    <a:pt x="3300" y="10618"/>
                  </a:lnTo>
                  <a:lnTo>
                    <a:pt x="3669" y="11318"/>
                  </a:lnTo>
                  <a:lnTo>
                    <a:pt x="3650" y="11245"/>
                  </a:lnTo>
                  <a:lnTo>
                    <a:pt x="3687" y="11134"/>
                  </a:lnTo>
                  <a:lnTo>
                    <a:pt x="3742" y="11005"/>
                  </a:lnTo>
                  <a:lnTo>
                    <a:pt x="3816" y="10839"/>
                  </a:lnTo>
                  <a:lnTo>
                    <a:pt x="4037" y="10452"/>
                  </a:lnTo>
                  <a:lnTo>
                    <a:pt x="4332" y="10028"/>
                  </a:lnTo>
                  <a:lnTo>
                    <a:pt x="4885" y="9217"/>
                  </a:lnTo>
                  <a:lnTo>
                    <a:pt x="5106" y="8885"/>
                  </a:lnTo>
                  <a:lnTo>
                    <a:pt x="5235" y="8682"/>
                  </a:lnTo>
                  <a:lnTo>
                    <a:pt x="5623" y="9088"/>
                  </a:lnTo>
                  <a:lnTo>
                    <a:pt x="6065" y="9549"/>
                  </a:lnTo>
                  <a:lnTo>
                    <a:pt x="6305" y="9770"/>
                  </a:lnTo>
                  <a:lnTo>
                    <a:pt x="6544" y="9973"/>
                  </a:lnTo>
                  <a:lnTo>
                    <a:pt x="6784" y="10120"/>
                  </a:lnTo>
                  <a:lnTo>
                    <a:pt x="6894" y="10175"/>
                  </a:lnTo>
                  <a:lnTo>
                    <a:pt x="7005" y="10231"/>
                  </a:lnTo>
                  <a:lnTo>
                    <a:pt x="7005" y="10231"/>
                  </a:lnTo>
                  <a:lnTo>
                    <a:pt x="6360" y="6839"/>
                  </a:lnTo>
                  <a:lnTo>
                    <a:pt x="6083" y="5254"/>
                  </a:lnTo>
                  <a:lnTo>
                    <a:pt x="5954" y="4498"/>
                  </a:lnTo>
                  <a:lnTo>
                    <a:pt x="5844" y="3779"/>
                  </a:lnTo>
                  <a:lnTo>
                    <a:pt x="5844" y="3576"/>
                  </a:lnTo>
                  <a:lnTo>
                    <a:pt x="5825" y="3410"/>
                  </a:lnTo>
                  <a:lnTo>
                    <a:pt x="5844" y="3244"/>
                  </a:lnTo>
                  <a:lnTo>
                    <a:pt x="5862" y="3097"/>
                  </a:lnTo>
                  <a:lnTo>
                    <a:pt x="5917" y="2839"/>
                  </a:lnTo>
                  <a:lnTo>
                    <a:pt x="5973" y="2599"/>
                  </a:lnTo>
                  <a:lnTo>
                    <a:pt x="6010" y="2360"/>
                  </a:lnTo>
                  <a:lnTo>
                    <a:pt x="6010" y="2249"/>
                  </a:lnTo>
                  <a:lnTo>
                    <a:pt x="5991" y="2120"/>
                  </a:lnTo>
                  <a:lnTo>
                    <a:pt x="5973" y="1991"/>
                  </a:lnTo>
                  <a:lnTo>
                    <a:pt x="5917" y="1862"/>
                  </a:lnTo>
                  <a:lnTo>
                    <a:pt x="5844" y="1696"/>
                  </a:lnTo>
                  <a:lnTo>
                    <a:pt x="5752" y="1549"/>
                  </a:lnTo>
                  <a:lnTo>
                    <a:pt x="5641" y="1364"/>
                  </a:lnTo>
                  <a:lnTo>
                    <a:pt x="5512" y="1217"/>
                  </a:lnTo>
                  <a:lnTo>
                    <a:pt x="5383" y="1051"/>
                  </a:lnTo>
                  <a:lnTo>
                    <a:pt x="5235" y="903"/>
                  </a:lnTo>
                  <a:lnTo>
                    <a:pt x="5088" y="756"/>
                  </a:lnTo>
                  <a:lnTo>
                    <a:pt x="4922" y="627"/>
                  </a:lnTo>
                  <a:lnTo>
                    <a:pt x="4775" y="516"/>
                  </a:lnTo>
                  <a:lnTo>
                    <a:pt x="4590" y="406"/>
                  </a:lnTo>
                  <a:lnTo>
                    <a:pt x="4424" y="295"/>
                  </a:lnTo>
                  <a:lnTo>
                    <a:pt x="4240" y="221"/>
                  </a:lnTo>
                  <a:lnTo>
                    <a:pt x="4056" y="148"/>
                  </a:lnTo>
                  <a:lnTo>
                    <a:pt x="3853" y="74"/>
                  </a:lnTo>
                  <a:lnTo>
                    <a:pt x="3669" y="37"/>
                  </a:lnTo>
                  <a:lnTo>
                    <a:pt x="34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2566200" y="2412775"/>
              <a:ext cx="184350" cy="292200"/>
            </a:xfrm>
            <a:custGeom>
              <a:avLst/>
              <a:gdLst/>
              <a:ahLst/>
              <a:cxnLst/>
              <a:rect l="l" t="t" r="r" b="b"/>
              <a:pathLst>
                <a:path w="7374" h="11688" extrusionOk="0">
                  <a:moveTo>
                    <a:pt x="3392" y="167"/>
                  </a:moveTo>
                  <a:lnTo>
                    <a:pt x="3595" y="185"/>
                  </a:lnTo>
                  <a:lnTo>
                    <a:pt x="3779" y="204"/>
                  </a:lnTo>
                  <a:lnTo>
                    <a:pt x="3963" y="240"/>
                  </a:lnTo>
                  <a:lnTo>
                    <a:pt x="4148" y="296"/>
                  </a:lnTo>
                  <a:lnTo>
                    <a:pt x="4332" y="351"/>
                  </a:lnTo>
                  <a:lnTo>
                    <a:pt x="4498" y="443"/>
                  </a:lnTo>
                  <a:lnTo>
                    <a:pt x="4682" y="517"/>
                  </a:lnTo>
                  <a:lnTo>
                    <a:pt x="4848" y="628"/>
                  </a:lnTo>
                  <a:lnTo>
                    <a:pt x="4995" y="738"/>
                  </a:lnTo>
                  <a:lnTo>
                    <a:pt x="5161" y="849"/>
                  </a:lnTo>
                  <a:lnTo>
                    <a:pt x="5456" y="1107"/>
                  </a:lnTo>
                  <a:lnTo>
                    <a:pt x="5714" y="1402"/>
                  </a:lnTo>
                  <a:lnTo>
                    <a:pt x="5936" y="1734"/>
                  </a:lnTo>
                  <a:lnTo>
                    <a:pt x="6028" y="1881"/>
                  </a:lnTo>
                  <a:lnTo>
                    <a:pt x="6101" y="2047"/>
                  </a:lnTo>
                  <a:lnTo>
                    <a:pt x="6157" y="2176"/>
                  </a:lnTo>
                  <a:lnTo>
                    <a:pt x="6175" y="2305"/>
                  </a:lnTo>
                  <a:lnTo>
                    <a:pt x="6194" y="2434"/>
                  </a:lnTo>
                  <a:lnTo>
                    <a:pt x="6194" y="2545"/>
                  </a:lnTo>
                  <a:lnTo>
                    <a:pt x="6157" y="2784"/>
                  </a:lnTo>
                  <a:lnTo>
                    <a:pt x="6101" y="3024"/>
                  </a:lnTo>
                  <a:lnTo>
                    <a:pt x="6046" y="3282"/>
                  </a:lnTo>
                  <a:lnTo>
                    <a:pt x="6028" y="3429"/>
                  </a:lnTo>
                  <a:lnTo>
                    <a:pt x="6009" y="3595"/>
                  </a:lnTo>
                  <a:lnTo>
                    <a:pt x="6028" y="3761"/>
                  </a:lnTo>
                  <a:lnTo>
                    <a:pt x="6028" y="3964"/>
                  </a:lnTo>
                  <a:lnTo>
                    <a:pt x="6138" y="4683"/>
                  </a:lnTo>
                  <a:lnTo>
                    <a:pt x="6267" y="5439"/>
                  </a:lnTo>
                  <a:lnTo>
                    <a:pt x="6544" y="7024"/>
                  </a:lnTo>
                  <a:lnTo>
                    <a:pt x="7189" y="10416"/>
                  </a:lnTo>
                  <a:lnTo>
                    <a:pt x="7189" y="10416"/>
                  </a:lnTo>
                  <a:lnTo>
                    <a:pt x="7078" y="10360"/>
                  </a:lnTo>
                  <a:lnTo>
                    <a:pt x="6968" y="10305"/>
                  </a:lnTo>
                  <a:lnTo>
                    <a:pt x="6728" y="10158"/>
                  </a:lnTo>
                  <a:lnTo>
                    <a:pt x="6489" y="9955"/>
                  </a:lnTo>
                  <a:lnTo>
                    <a:pt x="6249" y="9734"/>
                  </a:lnTo>
                  <a:lnTo>
                    <a:pt x="5807" y="9273"/>
                  </a:lnTo>
                  <a:lnTo>
                    <a:pt x="5419" y="8867"/>
                  </a:lnTo>
                  <a:lnTo>
                    <a:pt x="5290" y="9070"/>
                  </a:lnTo>
                  <a:lnTo>
                    <a:pt x="5069" y="9402"/>
                  </a:lnTo>
                  <a:lnTo>
                    <a:pt x="4516" y="10213"/>
                  </a:lnTo>
                  <a:lnTo>
                    <a:pt x="4221" y="10637"/>
                  </a:lnTo>
                  <a:lnTo>
                    <a:pt x="4000" y="11024"/>
                  </a:lnTo>
                  <a:lnTo>
                    <a:pt x="3926" y="11190"/>
                  </a:lnTo>
                  <a:lnTo>
                    <a:pt x="3871" y="11319"/>
                  </a:lnTo>
                  <a:lnTo>
                    <a:pt x="3834" y="11430"/>
                  </a:lnTo>
                  <a:lnTo>
                    <a:pt x="3853" y="11503"/>
                  </a:lnTo>
                  <a:lnTo>
                    <a:pt x="3484" y="10803"/>
                  </a:lnTo>
                  <a:lnTo>
                    <a:pt x="2876" y="9641"/>
                  </a:lnTo>
                  <a:lnTo>
                    <a:pt x="2581" y="9033"/>
                  </a:lnTo>
                  <a:lnTo>
                    <a:pt x="2341" y="8517"/>
                  </a:lnTo>
                  <a:lnTo>
                    <a:pt x="2175" y="8130"/>
                  </a:lnTo>
                  <a:lnTo>
                    <a:pt x="2138" y="8019"/>
                  </a:lnTo>
                  <a:lnTo>
                    <a:pt x="2138" y="7964"/>
                  </a:lnTo>
                  <a:lnTo>
                    <a:pt x="1659" y="8554"/>
                  </a:lnTo>
                  <a:lnTo>
                    <a:pt x="1180" y="9144"/>
                  </a:lnTo>
                  <a:lnTo>
                    <a:pt x="682" y="9715"/>
                  </a:lnTo>
                  <a:lnTo>
                    <a:pt x="184" y="10287"/>
                  </a:lnTo>
                  <a:lnTo>
                    <a:pt x="221" y="9881"/>
                  </a:lnTo>
                  <a:lnTo>
                    <a:pt x="295" y="9476"/>
                  </a:lnTo>
                  <a:lnTo>
                    <a:pt x="387" y="9052"/>
                  </a:lnTo>
                  <a:lnTo>
                    <a:pt x="479" y="8628"/>
                  </a:lnTo>
                  <a:lnTo>
                    <a:pt x="719" y="7743"/>
                  </a:lnTo>
                  <a:lnTo>
                    <a:pt x="995" y="6840"/>
                  </a:lnTo>
                  <a:lnTo>
                    <a:pt x="1290" y="5936"/>
                  </a:lnTo>
                  <a:lnTo>
                    <a:pt x="1548" y="5052"/>
                  </a:lnTo>
                  <a:lnTo>
                    <a:pt x="1788" y="4204"/>
                  </a:lnTo>
                  <a:lnTo>
                    <a:pt x="1880" y="3798"/>
                  </a:lnTo>
                  <a:lnTo>
                    <a:pt x="1954" y="3411"/>
                  </a:lnTo>
                  <a:lnTo>
                    <a:pt x="1991" y="3116"/>
                  </a:lnTo>
                  <a:lnTo>
                    <a:pt x="1991" y="2840"/>
                  </a:lnTo>
                  <a:lnTo>
                    <a:pt x="1991" y="2563"/>
                  </a:lnTo>
                  <a:lnTo>
                    <a:pt x="1972" y="2287"/>
                  </a:lnTo>
                  <a:lnTo>
                    <a:pt x="1936" y="1752"/>
                  </a:lnTo>
                  <a:lnTo>
                    <a:pt x="1936" y="1512"/>
                  </a:lnTo>
                  <a:lnTo>
                    <a:pt x="1936" y="1273"/>
                  </a:lnTo>
                  <a:lnTo>
                    <a:pt x="1972" y="1070"/>
                  </a:lnTo>
                  <a:lnTo>
                    <a:pt x="2009" y="867"/>
                  </a:lnTo>
                  <a:lnTo>
                    <a:pt x="2101" y="683"/>
                  </a:lnTo>
                  <a:lnTo>
                    <a:pt x="2157" y="609"/>
                  </a:lnTo>
                  <a:lnTo>
                    <a:pt x="2230" y="535"/>
                  </a:lnTo>
                  <a:lnTo>
                    <a:pt x="2304" y="462"/>
                  </a:lnTo>
                  <a:lnTo>
                    <a:pt x="2396" y="406"/>
                  </a:lnTo>
                  <a:lnTo>
                    <a:pt x="2507" y="351"/>
                  </a:lnTo>
                  <a:lnTo>
                    <a:pt x="2618" y="296"/>
                  </a:lnTo>
                  <a:lnTo>
                    <a:pt x="2747" y="259"/>
                  </a:lnTo>
                  <a:lnTo>
                    <a:pt x="2894" y="222"/>
                  </a:lnTo>
                  <a:lnTo>
                    <a:pt x="3244" y="185"/>
                  </a:lnTo>
                  <a:lnTo>
                    <a:pt x="3392" y="167"/>
                  </a:lnTo>
                  <a:close/>
                  <a:moveTo>
                    <a:pt x="3244" y="1"/>
                  </a:moveTo>
                  <a:lnTo>
                    <a:pt x="3042" y="19"/>
                  </a:lnTo>
                  <a:lnTo>
                    <a:pt x="2839" y="56"/>
                  </a:lnTo>
                  <a:lnTo>
                    <a:pt x="2673" y="93"/>
                  </a:lnTo>
                  <a:lnTo>
                    <a:pt x="2525" y="148"/>
                  </a:lnTo>
                  <a:lnTo>
                    <a:pt x="2378" y="204"/>
                  </a:lnTo>
                  <a:lnTo>
                    <a:pt x="2249" y="277"/>
                  </a:lnTo>
                  <a:lnTo>
                    <a:pt x="2138" y="370"/>
                  </a:lnTo>
                  <a:lnTo>
                    <a:pt x="2046" y="462"/>
                  </a:lnTo>
                  <a:lnTo>
                    <a:pt x="1936" y="628"/>
                  </a:lnTo>
                  <a:lnTo>
                    <a:pt x="1843" y="793"/>
                  </a:lnTo>
                  <a:lnTo>
                    <a:pt x="1788" y="996"/>
                  </a:lnTo>
                  <a:lnTo>
                    <a:pt x="1770" y="1199"/>
                  </a:lnTo>
                  <a:lnTo>
                    <a:pt x="1751" y="1402"/>
                  </a:lnTo>
                  <a:lnTo>
                    <a:pt x="1751" y="1623"/>
                  </a:lnTo>
                  <a:lnTo>
                    <a:pt x="1788" y="2102"/>
                  </a:lnTo>
                  <a:lnTo>
                    <a:pt x="1807" y="2416"/>
                  </a:lnTo>
                  <a:lnTo>
                    <a:pt x="1807" y="2729"/>
                  </a:lnTo>
                  <a:lnTo>
                    <a:pt x="1807" y="3061"/>
                  </a:lnTo>
                  <a:lnTo>
                    <a:pt x="1770" y="3374"/>
                  </a:lnTo>
                  <a:lnTo>
                    <a:pt x="1714" y="3706"/>
                  </a:lnTo>
                  <a:lnTo>
                    <a:pt x="1622" y="4056"/>
                  </a:lnTo>
                  <a:lnTo>
                    <a:pt x="1438" y="4794"/>
                  </a:lnTo>
                  <a:lnTo>
                    <a:pt x="1217" y="5568"/>
                  </a:lnTo>
                  <a:lnTo>
                    <a:pt x="959" y="6360"/>
                  </a:lnTo>
                  <a:lnTo>
                    <a:pt x="645" y="7374"/>
                  </a:lnTo>
                  <a:lnTo>
                    <a:pt x="350" y="8388"/>
                  </a:lnTo>
                  <a:lnTo>
                    <a:pt x="240" y="8867"/>
                  </a:lnTo>
                  <a:lnTo>
                    <a:pt x="129" y="9347"/>
                  </a:lnTo>
                  <a:lnTo>
                    <a:pt x="55" y="9807"/>
                  </a:lnTo>
                  <a:lnTo>
                    <a:pt x="0" y="10268"/>
                  </a:lnTo>
                  <a:lnTo>
                    <a:pt x="0" y="10324"/>
                  </a:lnTo>
                  <a:lnTo>
                    <a:pt x="18" y="10379"/>
                  </a:lnTo>
                  <a:lnTo>
                    <a:pt x="55" y="10416"/>
                  </a:lnTo>
                  <a:lnTo>
                    <a:pt x="111" y="10434"/>
                  </a:lnTo>
                  <a:lnTo>
                    <a:pt x="184" y="10453"/>
                  </a:lnTo>
                  <a:lnTo>
                    <a:pt x="258" y="10453"/>
                  </a:lnTo>
                  <a:lnTo>
                    <a:pt x="313" y="10397"/>
                  </a:lnTo>
                  <a:lnTo>
                    <a:pt x="756" y="9900"/>
                  </a:lnTo>
                  <a:lnTo>
                    <a:pt x="1198" y="9402"/>
                  </a:lnTo>
                  <a:lnTo>
                    <a:pt x="1641" y="8867"/>
                  </a:lnTo>
                  <a:lnTo>
                    <a:pt x="2065" y="8351"/>
                  </a:lnTo>
                  <a:lnTo>
                    <a:pt x="2304" y="8867"/>
                  </a:lnTo>
                  <a:lnTo>
                    <a:pt x="2710" y="9715"/>
                  </a:lnTo>
                  <a:lnTo>
                    <a:pt x="3300" y="10877"/>
                  </a:lnTo>
                  <a:lnTo>
                    <a:pt x="3687" y="11595"/>
                  </a:lnTo>
                  <a:lnTo>
                    <a:pt x="3724" y="11632"/>
                  </a:lnTo>
                  <a:lnTo>
                    <a:pt x="3760" y="11669"/>
                  </a:lnTo>
                  <a:lnTo>
                    <a:pt x="3797" y="11688"/>
                  </a:lnTo>
                  <a:lnTo>
                    <a:pt x="3853" y="11688"/>
                  </a:lnTo>
                  <a:lnTo>
                    <a:pt x="3926" y="11669"/>
                  </a:lnTo>
                  <a:lnTo>
                    <a:pt x="3982" y="11632"/>
                  </a:lnTo>
                  <a:lnTo>
                    <a:pt x="4019" y="11577"/>
                  </a:lnTo>
                  <a:lnTo>
                    <a:pt x="4037" y="11522"/>
                  </a:lnTo>
                  <a:lnTo>
                    <a:pt x="4019" y="11448"/>
                  </a:lnTo>
                  <a:lnTo>
                    <a:pt x="4055" y="11319"/>
                  </a:lnTo>
                  <a:lnTo>
                    <a:pt x="4148" y="11135"/>
                  </a:lnTo>
                  <a:lnTo>
                    <a:pt x="4277" y="10913"/>
                  </a:lnTo>
                  <a:lnTo>
                    <a:pt x="4442" y="10637"/>
                  </a:lnTo>
                  <a:lnTo>
                    <a:pt x="4793" y="10102"/>
                  </a:lnTo>
                  <a:lnTo>
                    <a:pt x="5125" y="9641"/>
                  </a:lnTo>
                  <a:lnTo>
                    <a:pt x="5456" y="9162"/>
                  </a:lnTo>
                  <a:lnTo>
                    <a:pt x="5678" y="9402"/>
                  </a:lnTo>
                  <a:lnTo>
                    <a:pt x="6009" y="9752"/>
                  </a:lnTo>
                  <a:lnTo>
                    <a:pt x="6194" y="9936"/>
                  </a:lnTo>
                  <a:lnTo>
                    <a:pt x="6378" y="10121"/>
                  </a:lnTo>
                  <a:lnTo>
                    <a:pt x="6581" y="10268"/>
                  </a:lnTo>
                  <a:lnTo>
                    <a:pt x="6765" y="10397"/>
                  </a:lnTo>
                  <a:lnTo>
                    <a:pt x="6949" y="10508"/>
                  </a:lnTo>
                  <a:lnTo>
                    <a:pt x="7152" y="10582"/>
                  </a:lnTo>
                  <a:lnTo>
                    <a:pt x="7263" y="10582"/>
                  </a:lnTo>
                  <a:lnTo>
                    <a:pt x="7318" y="10545"/>
                  </a:lnTo>
                  <a:lnTo>
                    <a:pt x="7355" y="10508"/>
                  </a:lnTo>
                  <a:lnTo>
                    <a:pt x="7373" y="10471"/>
                  </a:lnTo>
                  <a:lnTo>
                    <a:pt x="7373" y="10416"/>
                  </a:lnTo>
                  <a:lnTo>
                    <a:pt x="7373" y="10379"/>
                  </a:lnTo>
                  <a:lnTo>
                    <a:pt x="7134" y="9107"/>
                  </a:lnTo>
                  <a:lnTo>
                    <a:pt x="6857" y="7706"/>
                  </a:lnTo>
                  <a:lnTo>
                    <a:pt x="6599" y="6379"/>
                  </a:lnTo>
                  <a:lnTo>
                    <a:pt x="6396" y="5125"/>
                  </a:lnTo>
                  <a:lnTo>
                    <a:pt x="6212" y="3946"/>
                  </a:lnTo>
                  <a:lnTo>
                    <a:pt x="6194" y="3651"/>
                  </a:lnTo>
                  <a:lnTo>
                    <a:pt x="6212" y="3411"/>
                  </a:lnTo>
                  <a:lnTo>
                    <a:pt x="6249" y="3190"/>
                  </a:lnTo>
                  <a:lnTo>
                    <a:pt x="6286" y="2987"/>
                  </a:lnTo>
                  <a:lnTo>
                    <a:pt x="6360" y="2692"/>
                  </a:lnTo>
                  <a:lnTo>
                    <a:pt x="6378" y="2545"/>
                  </a:lnTo>
                  <a:lnTo>
                    <a:pt x="6378" y="2379"/>
                  </a:lnTo>
                  <a:lnTo>
                    <a:pt x="6341" y="2213"/>
                  </a:lnTo>
                  <a:lnTo>
                    <a:pt x="6304" y="2047"/>
                  </a:lnTo>
                  <a:lnTo>
                    <a:pt x="6212" y="1844"/>
                  </a:lnTo>
                  <a:lnTo>
                    <a:pt x="6083" y="1623"/>
                  </a:lnTo>
                  <a:lnTo>
                    <a:pt x="5972" y="1439"/>
                  </a:lnTo>
                  <a:lnTo>
                    <a:pt x="5825" y="1273"/>
                  </a:lnTo>
                  <a:lnTo>
                    <a:pt x="5696" y="1107"/>
                  </a:lnTo>
                  <a:lnTo>
                    <a:pt x="5530" y="941"/>
                  </a:lnTo>
                  <a:lnTo>
                    <a:pt x="5383" y="793"/>
                  </a:lnTo>
                  <a:lnTo>
                    <a:pt x="5217" y="664"/>
                  </a:lnTo>
                  <a:lnTo>
                    <a:pt x="5051" y="554"/>
                  </a:lnTo>
                  <a:lnTo>
                    <a:pt x="4885" y="425"/>
                  </a:lnTo>
                  <a:lnTo>
                    <a:pt x="4701" y="333"/>
                  </a:lnTo>
                  <a:lnTo>
                    <a:pt x="4516" y="240"/>
                  </a:lnTo>
                  <a:lnTo>
                    <a:pt x="4332" y="167"/>
                  </a:lnTo>
                  <a:lnTo>
                    <a:pt x="4148" y="111"/>
                  </a:lnTo>
                  <a:lnTo>
                    <a:pt x="3963" y="56"/>
                  </a:lnTo>
                  <a:lnTo>
                    <a:pt x="3779" y="19"/>
                  </a:lnTo>
                  <a:lnTo>
                    <a:pt x="35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2570800" y="2416925"/>
              <a:ext cx="175150" cy="283450"/>
            </a:xfrm>
            <a:custGeom>
              <a:avLst/>
              <a:gdLst/>
              <a:ahLst/>
              <a:cxnLst/>
              <a:rect l="l" t="t" r="r" b="b"/>
              <a:pathLst>
                <a:path w="7006" h="11338" fill="none" extrusionOk="0">
                  <a:moveTo>
                    <a:pt x="3208" y="1"/>
                  </a:moveTo>
                  <a:lnTo>
                    <a:pt x="3208" y="1"/>
                  </a:lnTo>
                  <a:lnTo>
                    <a:pt x="3411" y="19"/>
                  </a:lnTo>
                  <a:lnTo>
                    <a:pt x="3595" y="38"/>
                  </a:lnTo>
                  <a:lnTo>
                    <a:pt x="3779" y="74"/>
                  </a:lnTo>
                  <a:lnTo>
                    <a:pt x="3964" y="130"/>
                  </a:lnTo>
                  <a:lnTo>
                    <a:pt x="4148" y="185"/>
                  </a:lnTo>
                  <a:lnTo>
                    <a:pt x="4314" y="277"/>
                  </a:lnTo>
                  <a:lnTo>
                    <a:pt x="4498" y="351"/>
                  </a:lnTo>
                  <a:lnTo>
                    <a:pt x="4664" y="462"/>
                  </a:lnTo>
                  <a:lnTo>
                    <a:pt x="4811" y="572"/>
                  </a:lnTo>
                  <a:lnTo>
                    <a:pt x="4977" y="683"/>
                  </a:lnTo>
                  <a:lnTo>
                    <a:pt x="5272" y="941"/>
                  </a:lnTo>
                  <a:lnTo>
                    <a:pt x="5530" y="1236"/>
                  </a:lnTo>
                  <a:lnTo>
                    <a:pt x="5752" y="1568"/>
                  </a:lnTo>
                  <a:lnTo>
                    <a:pt x="5752" y="1568"/>
                  </a:lnTo>
                  <a:lnTo>
                    <a:pt x="5844" y="1715"/>
                  </a:lnTo>
                  <a:lnTo>
                    <a:pt x="5917" y="1881"/>
                  </a:lnTo>
                  <a:lnTo>
                    <a:pt x="5973" y="2010"/>
                  </a:lnTo>
                  <a:lnTo>
                    <a:pt x="5991" y="2139"/>
                  </a:lnTo>
                  <a:lnTo>
                    <a:pt x="6010" y="2268"/>
                  </a:lnTo>
                  <a:lnTo>
                    <a:pt x="6010" y="2379"/>
                  </a:lnTo>
                  <a:lnTo>
                    <a:pt x="5973" y="2618"/>
                  </a:lnTo>
                  <a:lnTo>
                    <a:pt x="5917" y="2858"/>
                  </a:lnTo>
                  <a:lnTo>
                    <a:pt x="5862" y="3116"/>
                  </a:lnTo>
                  <a:lnTo>
                    <a:pt x="5844" y="3263"/>
                  </a:lnTo>
                  <a:lnTo>
                    <a:pt x="5825" y="3429"/>
                  </a:lnTo>
                  <a:lnTo>
                    <a:pt x="5844" y="3595"/>
                  </a:lnTo>
                  <a:lnTo>
                    <a:pt x="5844" y="3798"/>
                  </a:lnTo>
                  <a:lnTo>
                    <a:pt x="5844" y="3798"/>
                  </a:lnTo>
                  <a:lnTo>
                    <a:pt x="5954" y="4517"/>
                  </a:lnTo>
                  <a:lnTo>
                    <a:pt x="6083" y="5273"/>
                  </a:lnTo>
                  <a:lnTo>
                    <a:pt x="6360" y="6858"/>
                  </a:lnTo>
                  <a:lnTo>
                    <a:pt x="7005" y="10250"/>
                  </a:lnTo>
                  <a:lnTo>
                    <a:pt x="7005" y="10250"/>
                  </a:lnTo>
                  <a:lnTo>
                    <a:pt x="6894" y="10194"/>
                  </a:lnTo>
                  <a:lnTo>
                    <a:pt x="6784" y="10139"/>
                  </a:lnTo>
                  <a:lnTo>
                    <a:pt x="6544" y="9992"/>
                  </a:lnTo>
                  <a:lnTo>
                    <a:pt x="6305" y="9789"/>
                  </a:lnTo>
                  <a:lnTo>
                    <a:pt x="6065" y="9568"/>
                  </a:lnTo>
                  <a:lnTo>
                    <a:pt x="5623" y="9107"/>
                  </a:lnTo>
                  <a:lnTo>
                    <a:pt x="5235" y="8701"/>
                  </a:lnTo>
                  <a:lnTo>
                    <a:pt x="5235" y="8701"/>
                  </a:lnTo>
                  <a:lnTo>
                    <a:pt x="5106" y="8904"/>
                  </a:lnTo>
                  <a:lnTo>
                    <a:pt x="4885" y="9236"/>
                  </a:lnTo>
                  <a:lnTo>
                    <a:pt x="4332" y="10047"/>
                  </a:lnTo>
                  <a:lnTo>
                    <a:pt x="4037" y="10471"/>
                  </a:lnTo>
                  <a:lnTo>
                    <a:pt x="3816" y="10858"/>
                  </a:lnTo>
                  <a:lnTo>
                    <a:pt x="3742" y="11024"/>
                  </a:lnTo>
                  <a:lnTo>
                    <a:pt x="3687" y="11153"/>
                  </a:lnTo>
                  <a:lnTo>
                    <a:pt x="3650" y="11264"/>
                  </a:lnTo>
                  <a:lnTo>
                    <a:pt x="3669" y="11337"/>
                  </a:lnTo>
                  <a:lnTo>
                    <a:pt x="3669" y="11337"/>
                  </a:lnTo>
                  <a:lnTo>
                    <a:pt x="3300" y="10637"/>
                  </a:lnTo>
                  <a:lnTo>
                    <a:pt x="2692" y="9475"/>
                  </a:lnTo>
                  <a:lnTo>
                    <a:pt x="2397" y="8867"/>
                  </a:lnTo>
                  <a:lnTo>
                    <a:pt x="2157" y="8351"/>
                  </a:lnTo>
                  <a:lnTo>
                    <a:pt x="1991" y="7964"/>
                  </a:lnTo>
                  <a:lnTo>
                    <a:pt x="1954" y="7853"/>
                  </a:lnTo>
                  <a:lnTo>
                    <a:pt x="1954" y="7798"/>
                  </a:lnTo>
                  <a:lnTo>
                    <a:pt x="1954" y="7798"/>
                  </a:lnTo>
                  <a:lnTo>
                    <a:pt x="1475" y="8388"/>
                  </a:lnTo>
                  <a:lnTo>
                    <a:pt x="996" y="8978"/>
                  </a:lnTo>
                  <a:lnTo>
                    <a:pt x="498" y="9549"/>
                  </a:lnTo>
                  <a:lnTo>
                    <a:pt x="0" y="10121"/>
                  </a:lnTo>
                  <a:lnTo>
                    <a:pt x="0" y="10121"/>
                  </a:lnTo>
                  <a:lnTo>
                    <a:pt x="37" y="9715"/>
                  </a:lnTo>
                  <a:lnTo>
                    <a:pt x="111" y="9310"/>
                  </a:lnTo>
                  <a:lnTo>
                    <a:pt x="203" y="8886"/>
                  </a:lnTo>
                  <a:lnTo>
                    <a:pt x="295" y="8462"/>
                  </a:lnTo>
                  <a:lnTo>
                    <a:pt x="535" y="7577"/>
                  </a:lnTo>
                  <a:lnTo>
                    <a:pt x="811" y="6674"/>
                  </a:lnTo>
                  <a:lnTo>
                    <a:pt x="1106" y="5770"/>
                  </a:lnTo>
                  <a:lnTo>
                    <a:pt x="1364" y="4886"/>
                  </a:lnTo>
                  <a:lnTo>
                    <a:pt x="1604" y="4038"/>
                  </a:lnTo>
                  <a:lnTo>
                    <a:pt x="1696" y="3632"/>
                  </a:lnTo>
                  <a:lnTo>
                    <a:pt x="1770" y="3245"/>
                  </a:lnTo>
                  <a:lnTo>
                    <a:pt x="1770" y="3245"/>
                  </a:lnTo>
                  <a:lnTo>
                    <a:pt x="1807" y="2950"/>
                  </a:lnTo>
                  <a:lnTo>
                    <a:pt x="1807" y="2674"/>
                  </a:lnTo>
                  <a:lnTo>
                    <a:pt x="1807" y="2397"/>
                  </a:lnTo>
                  <a:lnTo>
                    <a:pt x="1788" y="2121"/>
                  </a:lnTo>
                  <a:lnTo>
                    <a:pt x="1752" y="1586"/>
                  </a:lnTo>
                  <a:lnTo>
                    <a:pt x="1752" y="1346"/>
                  </a:lnTo>
                  <a:lnTo>
                    <a:pt x="1752" y="1107"/>
                  </a:lnTo>
                  <a:lnTo>
                    <a:pt x="1788" y="904"/>
                  </a:lnTo>
                  <a:lnTo>
                    <a:pt x="1825" y="701"/>
                  </a:lnTo>
                  <a:lnTo>
                    <a:pt x="1917" y="517"/>
                  </a:lnTo>
                  <a:lnTo>
                    <a:pt x="1973" y="443"/>
                  </a:lnTo>
                  <a:lnTo>
                    <a:pt x="2046" y="369"/>
                  </a:lnTo>
                  <a:lnTo>
                    <a:pt x="2120" y="296"/>
                  </a:lnTo>
                  <a:lnTo>
                    <a:pt x="2212" y="240"/>
                  </a:lnTo>
                  <a:lnTo>
                    <a:pt x="2323" y="185"/>
                  </a:lnTo>
                  <a:lnTo>
                    <a:pt x="2434" y="130"/>
                  </a:lnTo>
                  <a:lnTo>
                    <a:pt x="2563" y="93"/>
                  </a:lnTo>
                  <a:lnTo>
                    <a:pt x="2710" y="56"/>
                  </a:lnTo>
                  <a:lnTo>
                    <a:pt x="3060" y="19"/>
                  </a:lnTo>
                  <a:lnTo>
                    <a:pt x="3060" y="19"/>
                  </a:lnTo>
                  <a:lnTo>
                    <a:pt x="32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2566200" y="2412775"/>
              <a:ext cx="184350" cy="292200"/>
            </a:xfrm>
            <a:custGeom>
              <a:avLst/>
              <a:gdLst/>
              <a:ahLst/>
              <a:cxnLst/>
              <a:rect l="l" t="t" r="r" b="b"/>
              <a:pathLst>
                <a:path w="7374" h="11688" fill="none" extrusionOk="0">
                  <a:moveTo>
                    <a:pt x="3392" y="1"/>
                  </a:moveTo>
                  <a:lnTo>
                    <a:pt x="3392" y="1"/>
                  </a:lnTo>
                  <a:lnTo>
                    <a:pt x="3244" y="1"/>
                  </a:lnTo>
                  <a:lnTo>
                    <a:pt x="3244" y="1"/>
                  </a:lnTo>
                  <a:lnTo>
                    <a:pt x="3042" y="19"/>
                  </a:lnTo>
                  <a:lnTo>
                    <a:pt x="2839" y="56"/>
                  </a:lnTo>
                  <a:lnTo>
                    <a:pt x="2673" y="93"/>
                  </a:lnTo>
                  <a:lnTo>
                    <a:pt x="2525" y="148"/>
                  </a:lnTo>
                  <a:lnTo>
                    <a:pt x="2378" y="204"/>
                  </a:lnTo>
                  <a:lnTo>
                    <a:pt x="2249" y="277"/>
                  </a:lnTo>
                  <a:lnTo>
                    <a:pt x="2138" y="370"/>
                  </a:lnTo>
                  <a:lnTo>
                    <a:pt x="2046" y="462"/>
                  </a:lnTo>
                  <a:lnTo>
                    <a:pt x="2046" y="462"/>
                  </a:lnTo>
                  <a:lnTo>
                    <a:pt x="1936" y="628"/>
                  </a:lnTo>
                  <a:lnTo>
                    <a:pt x="1843" y="793"/>
                  </a:lnTo>
                  <a:lnTo>
                    <a:pt x="1788" y="996"/>
                  </a:lnTo>
                  <a:lnTo>
                    <a:pt x="1770" y="1199"/>
                  </a:lnTo>
                  <a:lnTo>
                    <a:pt x="1751" y="1402"/>
                  </a:lnTo>
                  <a:lnTo>
                    <a:pt x="1751" y="1623"/>
                  </a:lnTo>
                  <a:lnTo>
                    <a:pt x="1788" y="2102"/>
                  </a:lnTo>
                  <a:lnTo>
                    <a:pt x="1788" y="2102"/>
                  </a:lnTo>
                  <a:lnTo>
                    <a:pt x="1807" y="2416"/>
                  </a:lnTo>
                  <a:lnTo>
                    <a:pt x="1807" y="2729"/>
                  </a:lnTo>
                  <a:lnTo>
                    <a:pt x="1807" y="3061"/>
                  </a:lnTo>
                  <a:lnTo>
                    <a:pt x="1770" y="3374"/>
                  </a:lnTo>
                  <a:lnTo>
                    <a:pt x="1770" y="3374"/>
                  </a:lnTo>
                  <a:lnTo>
                    <a:pt x="1714" y="3706"/>
                  </a:lnTo>
                  <a:lnTo>
                    <a:pt x="1622" y="4056"/>
                  </a:lnTo>
                  <a:lnTo>
                    <a:pt x="1438" y="4794"/>
                  </a:lnTo>
                  <a:lnTo>
                    <a:pt x="1217" y="5568"/>
                  </a:lnTo>
                  <a:lnTo>
                    <a:pt x="959" y="6360"/>
                  </a:lnTo>
                  <a:lnTo>
                    <a:pt x="959" y="6360"/>
                  </a:lnTo>
                  <a:lnTo>
                    <a:pt x="645" y="7374"/>
                  </a:lnTo>
                  <a:lnTo>
                    <a:pt x="350" y="8388"/>
                  </a:lnTo>
                  <a:lnTo>
                    <a:pt x="240" y="8867"/>
                  </a:lnTo>
                  <a:lnTo>
                    <a:pt x="129" y="9347"/>
                  </a:lnTo>
                  <a:lnTo>
                    <a:pt x="55" y="9807"/>
                  </a:lnTo>
                  <a:lnTo>
                    <a:pt x="0" y="10268"/>
                  </a:lnTo>
                  <a:lnTo>
                    <a:pt x="0" y="10268"/>
                  </a:lnTo>
                  <a:lnTo>
                    <a:pt x="0" y="10324"/>
                  </a:lnTo>
                  <a:lnTo>
                    <a:pt x="18" y="10379"/>
                  </a:lnTo>
                  <a:lnTo>
                    <a:pt x="55" y="10416"/>
                  </a:lnTo>
                  <a:lnTo>
                    <a:pt x="111" y="10434"/>
                  </a:lnTo>
                  <a:lnTo>
                    <a:pt x="111" y="10434"/>
                  </a:lnTo>
                  <a:lnTo>
                    <a:pt x="184" y="10453"/>
                  </a:lnTo>
                  <a:lnTo>
                    <a:pt x="184" y="10453"/>
                  </a:lnTo>
                  <a:lnTo>
                    <a:pt x="258" y="10453"/>
                  </a:lnTo>
                  <a:lnTo>
                    <a:pt x="313" y="10397"/>
                  </a:lnTo>
                  <a:lnTo>
                    <a:pt x="313" y="10397"/>
                  </a:lnTo>
                  <a:lnTo>
                    <a:pt x="756" y="9900"/>
                  </a:lnTo>
                  <a:lnTo>
                    <a:pt x="1198" y="9402"/>
                  </a:lnTo>
                  <a:lnTo>
                    <a:pt x="1641" y="8867"/>
                  </a:lnTo>
                  <a:lnTo>
                    <a:pt x="2065" y="8351"/>
                  </a:lnTo>
                  <a:lnTo>
                    <a:pt x="2065" y="8351"/>
                  </a:lnTo>
                  <a:lnTo>
                    <a:pt x="2304" y="8867"/>
                  </a:lnTo>
                  <a:lnTo>
                    <a:pt x="2710" y="9715"/>
                  </a:lnTo>
                  <a:lnTo>
                    <a:pt x="2710" y="9715"/>
                  </a:lnTo>
                  <a:lnTo>
                    <a:pt x="3300" y="10877"/>
                  </a:lnTo>
                  <a:lnTo>
                    <a:pt x="3687" y="11595"/>
                  </a:lnTo>
                  <a:lnTo>
                    <a:pt x="3687" y="11595"/>
                  </a:lnTo>
                  <a:lnTo>
                    <a:pt x="3724" y="11632"/>
                  </a:lnTo>
                  <a:lnTo>
                    <a:pt x="3760" y="11669"/>
                  </a:lnTo>
                  <a:lnTo>
                    <a:pt x="3797" y="11688"/>
                  </a:lnTo>
                  <a:lnTo>
                    <a:pt x="3853" y="11688"/>
                  </a:lnTo>
                  <a:lnTo>
                    <a:pt x="3853" y="11688"/>
                  </a:lnTo>
                  <a:lnTo>
                    <a:pt x="3926" y="11669"/>
                  </a:lnTo>
                  <a:lnTo>
                    <a:pt x="3926" y="11669"/>
                  </a:lnTo>
                  <a:lnTo>
                    <a:pt x="3982" y="11632"/>
                  </a:lnTo>
                  <a:lnTo>
                    <a:pt x="4019" y="11577"/>
                  </a:lnTo>
                  <a:lnTo>
                    <a:pt x="4037" y="11522"/>
                  </a:lnTo>
                  <a:lnTo>
                    <a:pt x="4019" y="11448"/>
                  </a:lnTo>
                  <a:lnTo>
                    <a:pt x="4019" y="11448"/>
                  </a:lnTo>
                  <a:lnTo>
                    <a:pt x="4055" y="11319"/>
                  </a:lnTo>
                  <a:lnTo>
                    <a:pt x="4148" y="11135"/>
                  </a:lnTo>
                  <a:lnTo>
                    <a:pt x="4277" y="10913"/>
                  </a:lnTo>
                  <a:lnTo>
                    <a:pt x="4442" y="10637"/>
                  </a:lnTo>
                  <a:lnTo>
                    <a:pt x="4793" y="10102"/>
                  </a:lnTo>
                  <a:lnTo>
                    <a:pt x="5125" y="9641"/>
                  </a:lnTo>
                  <a:lnTo>
                    <a:pt x="5125" y="9641"/>
                  </a:lnTo>
                  <a:lnTo>
                    <a:pt x="5456" y="9162"/>
                  </a:lnTo>
                  <a:lnTo>
                    <a:pt x="5456" y="9162"/>
                  </a:lnTo>
                  <a:lnTo>
                    <a:pt x="5678" y="9402"/>
                  </a:lnTo>
                  <a:lnTo>
                    <a:pt x="5678" y="9402"/>
                  </a:lnTo>
                  <a:lnTo>
                    <a:pt x="6009" y="9752"/>
                  </a:lnTo>
                  <a:lnTo>
                    <a:pt x="6194" y="9936"/>
                  </a:lnTo>
                  <a:lnTo>
                    <a:pt x="6378" y="10121"/>
                  </a:lnTo>
                  <a:lnTo>
                    <a:pt x="6581" y="10268"/>
                  </a:lnTo>
                  <a:lnTo>
                    <a:pt x="6765" y="10397"/>
                  </a:lnTo>
                  <a:lnTo>
                    <a:pt x="6949" y="10508"/>
                  </a:lnTo>
                  <a:lnTo>
                    <a:pt x="7152" y="10582"/>
                  </a:lnTo>
                  <a:lnTo>
                    <a:pt x="7152" y="10582"/>
                  </a:lnTo>
                  <a:lnTo>
                    <a:pt x="7189" y="10582"/>
                  </a:lnTo>
                  <a:lnTo>
                    <a:pt x="7189" y="10582"/>
                  </a:lnTo>
                  <a:lnTo>
                    <a:pt x="7263" y="10582"/>
                  </a:lnTo>
                  <a:lnTo>
                    <a:pt x="7318" y="10545"/>
                  </a:lnTo>
                  <a:lnTo>
                    <a:pt x="7318" y="10545"/>
                  </a:lnTo>
                  <a:lnTo>
                    <a:pt x="7355" y="10508"/>
                  </a:lnTo>
                  <a:lnTo>
                    <a:pt x="7373" y="10471"/>
                  </a:lnTo>
                  <a:lnTo>
                    <a:pt x="7373" y="10416"/>
                  </a:lnTo>
                  <a:lnTo>
                    <a:pt x="7373" y="10379"/>
                  </a:lnTo>
                  <a:lnTo>
                    <a:pt x="7373" y="10379"/>
                  </a:lnTo>
                  <a:lnTo>
                    <a:pt x="7134" y="9107"/>
                  </a:lnTo>
                  <a:lnTo>
                    <a:pt x="7134" y="9107"/>
                  </a:lnTo>
                  <a:lnTo>
                    <a:pt x="6857" y="7706"/>
                  </a:lnTo>
                  <a:lnTo>
                    <a:pt x="6599" y="6379"/>
                  </a:lnTo>
                  <a:lnTo>
                    <a:pt x="6396" y="5125"/>
                  </a:lnTo>
                  <a:lnTo>
                    <a:pt x="6212" y="3946"/>
                  </a:lnTo>
                  <a:lnTo>
                    <a:pt x="6212" y="3946"/>
                  </a:lnTo>
                  <a:lnTo>
                    <a:pt x="6194" y="3651"/>
                  </a:lnTo>
                  <a:lnTo>
                    <a:pt x="6212" y="3411"/>
                  </a:lnTo>
                  <a:lnTo>
                    <a:pt x="6249" y="3190"/>
                  </a:lnTo>
                  <a:lnTo>
                    <a:pt x="6286" y="2987"/>
                  </a:lnTo>
                  <a:lnTo>
                    <a:pt x="6286" y="2987"/>
                  </a:lnTo>
                  <a:lnTo>
                    <a:pt x="6360" y="2692"/>
                  </a:lnTo>
                  <a:lnTo>
                    <a:pt x="6378" y="2545"/>
                  </a:lnTo>
                  <a:lnTo>
                    <a:pt x="6378" y="2379"/>
                  </a:lnTo>
                  <a:lnTo>
                    <a:pt x="6341" y="2213"/>
                  </a:lnTo>
                  <a:lnTo>
                    <a:pt x="6304" y="2047"/>
                  </a:lnTo>
                  <a:lnTo>
                    <a:pt x="6212" y="1844"/>
                  </a:lnTo>
                  <a:lnTo>
                    <a:pt x="6083" y="1623"/>
                  </a:lnTo>
                  <a:lnTo>
                    <a:pt x="6083" y="1623"/>
                  </a:lnTo>
                  <a:lnTo>
                    <a:pt x="5972" y="1439"/>
                  </a:lnTo>
                  <a:lnTo>
                    <a:pt x="5825" y="1273"/>
                  </a:lnTo>
                  <a:lnTo>
                    <a:pt x="5696" y="1107"/>
                  </a:lnTo>
                  <a:lnTo>
                    <a:pt x="5530" y="941"/>
                  </a:lnTo>
                  <a:lnTo>
                    <a:pt x="5383" y="793"/>
                  </a:lnTo>
                  <a:lnTo>
                    <a:pt x="5217" y="664"/>
                  </a:lnTo>
                  <a:lnTo>
                    <a:pt x="5051" y="554"/>
                  </a:lnTo>
                  <a:lnTo>
                    <a:pt x="4885" y="425"/>
                  </a:lnTo>
                  <a:lnTo>
                    <a:pt x="4701" y="333"/>
                  </a:lnTo>
                  <a:lnTo>
                    <a:pt x="4516" y="240"/>
                  </a:lnTo>
                  <a:lnTo>
                    <a:pt x="4332" y="167"/>
                  </a:lnTo>
                  <a:lnTo>
                    <a:pt x="4148" y="111"/>
                  </a:lnTo>
                  <a:lnTo>
                    <a:pt x="3963" y="56"/>
                  </a:lnTo>
                  <a:lnTo>
                    <a:pt x="3779" y="19"/>
                  </a:lnTo>
                  <a:lnTo>
                    <a:pt x="3595" y="1"/>
                  </a:lnTo>
                  <a:lnTo>
                    <a:pt x="3392" y="1"/>
                  </a:lnTo>
                  <a:lnTo>
                    <a:pt x="33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2537150" y="2452875"/>
              <a:ext cx="249800" cy="83425"/>
            </a:xfrm>
            <a:custGeom>
              <a:avLst/>
              <a:gdLst/>
              <a:ahLst/>
              <a:cxnLst/>
              <a:rect l="l" t="t" r="r" b="b"/>
              <a:pathLst>
                <a:path w="9992" h="3337" extrusionOk="0">
                  <a:moveTo>
                    <a:pt x="3356" y="1"/>
                  </a:moveTo>
                  <a:lnTo>
                    <a:pt x="3005" y="19"/>
                  </a:lnTo>
                  <a:lnTo>
                    <a:pt x="2674" y="56"/>
                  </a:lnTo>
                  <a:lnTo>
                    <a:pt x="2360" y="148"/>
                  </a:lnTo>
                  <a:lnTo>
                    <a:pt x="2047" y="259"/>
                  </a:lnTo>
                  <a:lnTo>
                    <a:pt x="1752" y="406"/>
                  </a:lnTo>
                  <a:lnTo>
                    <a:pt x="1475" y="572"/>
                  </a:lnTo>
                  <a:lnTo>
                    <a:pt x="1217" y="756"/>
                  </a:lnTo>
                  <a:lnTo>
                    <a:pt x="978" y="978"/>
                  </a:lnTo>
                  <a:lnTo>
                    <a:pt x="775" y="1217"/>
                  </a:lnTo>
                  <a:lnTo>
                    <a:pt x="572" y="1475"/>
                  </a:lnTo>
                  <a:lnTo>
                    <a:pt x="406" y="1752"/>
                  </a:lnTo>
                  <a:lnTo>
                    <a:pt x="259" y="2028"/>
                  </a:lnTo>
                  <a:lnTo>
                    <a:pt x="148" y="2342"/>
                  </a:lnTo>
                  <a:lnTo>
                    <a:pt x="74" y="2673"/>
                  </a:lnTo>
                  <a:lnTo>
                    <a:pt x="19" y="3005"/>
                  </a:lnTo>
                  <a:lnTo>
                    <a:pt x="1" y="3337"/>
                  </a:lnTo>
                  <a:lnTo>
                    <a:pt x="9992" y="3337"/>
                  </a:lnTo>
                  <a:lnTo>
                    <a:pt x="9973" y="3005"/>
                  </a:lnTo>
                  <a:lnTo>
                    <a:pt x="9918" y="2673"/>
                  </a:lnTo>
                  <a:lnTo>
                    <a:pt x="9844" y="2342"/>
                  </a:lnTo>
                  <a:lnTo>
                    <a:pt x="9734" y="2028"/>
                  </a:lnTo>
                  <a:lnTo>
                    <a:pt x="9586" y="1752"/>
                  </a:lnTo>
                  <a:lnTo>
                    <a:pt x="9420" y="1475"/>
                  </a:lnTo>
                  <a:lnTo>
                    <a:pt x="9236" y="1217"/>
                  </a:lnTo>
                  <a:lnTo>
                    <a:pt x="9015" y="978"/>
                  </a:lnTo>
                  <a:lnTo>
                    <a:pt x="8775" y="756"/>
                  </a:lnTo>
                  <a:lnTo>
                    <a:pt x="8517" y="572"/>
                  </a:lnTo>
                  <a:lnTo>
                    <a:pt x="8240" y="406"/>
                  </a:lnTo>
                  <a:lnTo>
                    <a:pt x="7945" y="259"/>
                  </a:lnTo>
                  <a:lnTo>
                    <a:pt x="7651" y="148"/>
                  </a:lnTo>
                  <a:lnTo>
                    <a:pt x="7319" y="56"/>
                  </a:lnTo>
                  <a:lnTo>
                    <a:pt x="6987" y="19"/>
                  </a:lnTo>
                  <a:lnTo>
                    <a:pt x="6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2534400" y="2449650"/>
              <a:ext cx="255775" cy="89900"/>
            </a:xfrm>
            <a:custGeom>
              <a:avLst/>
              <a:gdLst/>
              <a:ahLst/>
              <a:cxnLst/>
              <a:rect l="l" t="t" r="r" b="b"/>
              <a:pathLst>
                <a:path w="10231" h="3596" extrusionOk="0">
                  <a:moveTo>
                    <a:pt x="6765" y="240"/>
                  </a:moveTo>
                  <a:lnTo>
                    <a:pt x="7079" y="259"/>
                  </a:lnTo>
                  <a:lnTo>
                    <a:pt x="7392" y="314"/>
                  </a:lnTo>
                  <a:lnTo>
                    <a:pt x="7705" y="388"/>
                  </a:lnTo>
                  <a:lnTo>
                    <a:pt x="7982" y="480"/>
                  </a:lnTo>
                  <a:lnTo>
                    <a:pt x="8258" y="609"/>
                  </a:lnTo>
                  <a:lnTo>
                    <a:pt x="8516" y="775"/>
                  </a:lnTo>
                  <a:lnTo>
                    <a:pt x="8774" y="941"/>
                  </a:lnTo>
                  <a:lnTo>
                    <a:pt x="8996" y="1143"/>
                  </a:lnTo>
                  <a:lnTo>
                    <a:pt x="9198" y="1365"/>
                  </a:lnTo>
                  <a:lnTo>
                    <a:pt x="9383" y="1604"/>
                  </a:lnTo>
                  <a:lnTo>
                    <a:pt x="9549" y="1862"/>
                  </a:lnTo>
                  <a:lnTo>
                    <a:pt x="9696" y="2139"/>
                  </a:lnTo>
                  <a:lnTo>
                    <a:pt x="9807" y="2415"/>
                  </a:lnTo>
                  <a:lnTo>
                    <a:pt x="9899" y="2710"/>
                  </a:lnTo>
                  <a:lnTo>
                    <a:pt x="9954" y="3024"/>
                  </a:lnTo>
                  <a:lnTo>
                    <a:pt x="9973" y="3355"/>
                  </a:lnTo>
                  <a:lnTo>
                    <a:pt x="240" y="3355"/>
                  </a:lnTo>
                  <a:lnTo>
                    <a:pt x="258" y="3024"/>
                  </a:lnTo>
                  <a:lnTo>
                    <a:pt x="314" y="2710"/>
                  </a:lnTo>
                  <a:lnTo>
                    <a:pt x="406" y="2415"/>
                  </a:lnTo>
                  <a:lnTo>
                    <a:pt x="516" y="2139"/>
                  </a:lnTo>
                  <a:lnTo>
                    <a:pt x="664" y="1862"/>
                  </a:lnTo>
                  <a:lnTo>
                    <a:pt x="830" y="1604"/>
                  </a:lnTo>
                  <a:lnTo>
                    <a:pt x="1014" y="1365"/>
                  </a:lnTo>
                  <a:lnTo>
                    <a:pt x="1217" y="1143"/>
                  </a:lnTo>
                  <a:lnTo>
                    <a:pt x="1438" y="941"/>
                  </a:lnTo>
                  <a:lnTo>
                    <a:pt x="1696" y="775"/>
                  </a:lnTo>
                  <a:lnTo>
                    <a:pt x="1954" y="609"/>
                  </a:lnTo>
                  <a:lnTo>
                    <a:pt x="2231" y="480"/>
                  </a:lnTo>
                  <a:lnTo>
                    <a:pt x="2526" y="388"/>
                  </a:lnTo>
                  <a:lnTo>
                    <a:pt x="2820" y="314"/>
                  </a:lnTo>
                  <a:lnTo>
                    <a:pt x="3134" y="259"/>
                  </a:lnTo>
                  <a:lnTo>
                    <a:pt x="3466" y="240"/>
                  </a:lnTo>
                  <a:close/>
                  <a:moveTo>
                    <a:pt x="3466" y="1"/>
                  </a:moveTo>
                  <a:lnTo>
                    <a:pt x="3097" y="19"/>
                  </a:lnTo>
                  <a:lnTo>
                    <a:pt x="2765" y="74"/>
                  </a:lnTo>
                  <a:lnTo>
                    <a:pt x="2433" y="166"/>
                  </a:lnTo>
                  <a:lnTo>
                    <a:pt x="2102" y="277"/>
                  </a:lnTo>
                  <a:lnTo>
                    <a:pt x="1807" y="424"/>
                  </a:lnTo>
                  <a:lnTo>
                    <a:pt x="1530" y="590"/>
                  </a:lnTo>
                  <a:lnTo>
                    <a:pt x="1254" y="793"/>
                  </a:lnTo>
                  <a:lnTo>
                    <a:pt x="1014" y="1014"/>
                  </a:lnTo>
                  <a:lnTo>
                    <a:pt x="793" y="1272"/>
                  </a:lnTo>
                  <a:lnTo>
                    <a:pt x="590" y="1530"/>
                  </a:lnTo>
                  <a:lnTo>
                    <a:pt x="406" y="1825"/>
                  </a:lnTo>
                  <a:lnTo>
                    <a:pt x="258" y="2120"/>
                  </a:lnTo>
                  <a:lnTo>
                    <a:pt x="148" y="2434"/>
                  </a:lnTo>
                  <a:lnTo>
                    <a:pt x="55" y="2766"/>
                  </a:lnTo>
                  <a:lnTo>
                    <a:pt x="19" y="3116"/>
                  </a:lnTo>
                  <a:lnTo>
                    <a:pt x="0" y="3466"/>
                  </a:lnTo>
                  <a:lnTo>
                    <a:pt x="0" y="3595"/>
                  </a:lnTo>
                  <a:lnTo>
                    <a:pt x="10231" y="3595"/>
                  </a:lnTo>
                  <a:lnTo>
                    <a:pt x="10231" y="3466"/>
                  </a:lnTo>
                  <a:lnTo>
                    <a:pt x="10212" y="3116"/>
                  </a:lnTo>
                  <a:lnTo>
                    <a:pt x="10157" y="2766"/>
                  </a:lnTo>
                  <a:lnTo>
                    <a:pt x="10065" y="2434"/>
                  </a:lnTo>
                  <a:lnTo>
                    <a:pt x="9954" y="2120"/>
                  </a:lnTo>
                  <a:lnTo>
                    <a:pt x="9807" y="1825"/>
                  </a:lnTo>
                  <a:lnTo>
                    <a:pt x="9622" y="1530"/>
                  </a:lnTo>
                  <a:lnTo>
                    <a:pt x="9438" y="1272"/>
                  </a:lnTo>
                  <a:lnTo>
                    <a:pt x="9217" y="1014"/>
                  </a:lnTo>
                  <a:lnTo>
                    <a:pt x="8959" y="793"/>
                  </a:lnTo>
                  <a:lnTo>
                    <a:pt x="8701" y="590"/>
                  </a:lnTo>
                  <a:lnTo>
                    <a:pt x="8406" y="424"/>
                  </a:lnTo>
                  <a:lnTo>
                    <a:pt x="8111" y="277"/>
                  </a:lnTo>
                  <a:lnTo>
                    <a:pt x="7797" y="166"/>
                  </a:lnTo>
                  <a:lnTo>
                    <a:pt x="7466" y="74"/>
                  </a:lnTo>
                  <a:lnTo>
                    <a:pt x="7115" y="19"/>
                  </a:lnTo>
                  <a:lnTo>
                    <a:pt x="67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2471250" y="1745025"/>
              <a:ext cx="374225" cy="720775"/>
            </a:xfrm>
            <a:custGeom>
              <a:avLst/>
              <a:gdLst/>
              <a:ahLst/>
              <a:cxnLst/>
              <a:rect l="l" t="t" r="r" b="b"/>
              <a:pathLst>
                <a:path w="14969" h="28831" extrusionOk="0">
                  <a:moveTo>
                    <a:pt x="7208" y="1"/>
                  </a:moveTo>
                  <a:lnTo>
                    <a:pt x="6895" y="351"/>
                  </a:lnTo>
                  <a:lnTo>
                    <a:pt x="6545" y="757"/>
                  </a:lnTo>
                  <a:lnTo>
                    <a:pt x="6084" y="1310"/>
                  </a:lnTo>
                  <a:lnTo>
                    <a:pt x="5531" y="2010"/>
                  </a:lnTo>
                  <a:lnTo>
                    <a:pt x="4922" y="2840"/>
                  </a:lnTo>
                  <a:lnTo>
                    <a:pt x="4277" y="3798"/>
                  </a:lnTo>
                  <a:lnTo>
                    <a:pt x="3946" y="4314"/>
                  </a:lnTo>
                  <a:lnTo>
                    <a:pt x="3614" y="4867"/>
                  </a:lnTo>
                  <a:lnTo>
                    <a:pt x="3263" y="5439"/>
                  </a:lnTo>
                  <a:lnTo>
                    <a:pt x="2932" y="6047"/>
                  </a:lnTo>
                  <a:lnTo>
                    <a:pt x="2600" y="6674"/>
                  </a:lnTo>
                  <a:lnTo>
                    <a:pt x="2287" y="7319"/>
                  </a:lnTo>
                  <a:lnTo>
                    <a:pt x="1973" y="8001"/>
                  </a:lnTo>
                  <a:lnTo>
                    <a:pt x="1678" y="8701"/>
                  </a:lnTo>
                  <a:lnTo>
                    <a:pt x="1402" y="9420"/>
                  </a:lnTo>
                  <a:lnTo>
                    <a:pt x="1125" y="10139"/>
                  </a:lnTo>
                  <a:lnTo>
                    <a:pt x="886" y="10895"/>
                  </a:lnTo>
                  <a:lnTo>
                    <a:pt x="664" y="11669"/>
                  </a:lnTo>
                  <a:lnTo>
                    <a:pt x="480" y="12462"/>
                  </a:lnTo>
                  <a:lnTo>
                    <a:pt x="314" y="13273"/>
                  </a:lnTo>
                  <a:lnTo>
                    <a:pt x="185" y="14084"/>
                  </a:lnTo>
                  <a:lnTo>
                    <a:pt x="93" y="14914"/>
                  </a:lnTo>
                  <a:lnTo>
                    <a:pt x="38" y="15761"/>
                  </a:lnTo>
                  <a:lnTo>
                    <a:pt x="1" y="16609"/>
                  </a:lnTo>
                  <a:lnTo>
                    <a:pt x="19" y="17513"/>
                  </a:lnTo>
                  <a:lnTo>
                    <a:pt x="75" y="18397"/>
                  </a:lnTo>
                  <a:lnTo>
                    <a:pt x="148" y="19282"/>
                  </a:lnTo>
                  <a:lnTo>
                    <a:pt x="259" y="20130"/>
                  </a:lnTo>
                  <a:lnTo>
                    <a:pt x="406" y="20978"/>
                  </a:lnTo>
                  <a:lnTo>
                    <a:pt x="554" y="21808"/>
                  </a:lnTo>
                  <a:lnTo>
                    <a:pt x="738" y="22600"/>
                  </a:lnTo>
                  <a:lnTo>
                    <a:pt x="941" y="23393"/>
                  </a:lnTo>
                  <a:lnTo>
                    <a:pt x="1162" y="24167"/>
                  </a:lnTo>
                  <a:lnTo>
                    <a:pt x="1402" y="24904"/>
                  </a:lnTo>
                  <a:lnTo>
                    <a:pt x="1660" y="25623"/>
                  </a:lnTo>
                  <a:lnTo>
                    <a:pt x="1918" y="26324"/>
                  </a:lnTo>
                  <a:lnTo>
                    <a:pt x="2194" y="26987"/>
                  </a:lnTo>
                  <a:lnTo>
                    <a:pt x="2471" y="27633"/>
                  </a:lnTo>
                  <a:lnTo>
                    <a:pt x="2766" y="28241"/>
                  </a:lnTo>
                  <a:lnTo>
                    <a:pt x="3061" y="28831"/>
                  </a:lnTo>
                  <a:lnTo>
                    <a:pt x="12388" y="28831"/>
                  </a:lnTo>
                  <a:lnTo>
                    <a:pt x="12683" y="28241"/>
                  </a:lnTo>
                  <a:lnTo>
                    <a:pt x="12959" y="27633"/>
                  </a:lnTo>
                  <a:lnTo>
                    <a:pt x="13217" y="26987"/>
                  </a:lnTo>
                  <a:lnTo>
                    <a:pt x="13457" y="26324"/>
                  </a:lnTo>
                  <a:lnTo>
                    <a:pt x="13697" y="25623"/>
                  </a:lnTo>
                  <a:lnTo>
                    <a:pt x="13899" y="24904"/>
                  </a:lnTo>
                  <a:lnTo>
                    <a:pt x="14102" y="24167"/>
                  </a:lnTo>
                  <a:lnTo>
                    <a:pt x="14268" y="23393"/>
                  </a:lnTo>
                  <a:lnTo>
                    <a:pt x="14434" y="22600"/>
                  </a:lnTo>
                  <a:lnTo>
                    <a:pt x="14563" y="21808"/>
                  </a:lnTo>
                  <a:lnTo>
                    <a:pt x="14692" y="20978"/>
                  </a:lnTo>
                  <a:lnTo>
                    <a:pt x="14784" y="20130"/>
                  </a:lnTo>
                  <a:lnTo>
                    <a:pt x="14858" y="19282"/>
                  </a:lnTo>
                  <a:lnTo>
                    <a:pt x="14913" y="18397"/>
                  </a:lnTo>
                  <a:lnTo>
                    <a:pt x="14950" y="17513"/>
                  </a:lnTo>
                  <a:lnTo>
                    <a:pt x="14969" y="16609"/>
                  </a:lnTo>
                  <a:lnTo>
                    <a:pt x="14950" y="16185"/>
                  </a:lnTo>
                  <a:lnTo>
                    <a:pt x="14932" y="15761"/>
                  </a:lnTo>
                  <a:lnTo>
                    <a:pt x="14876" y="14914"/>
                  </a:lnTo>
                  <a:lnTo>
                    <a:pt x="14766" y="14084"/>
                  </a:lnTo>
                  <a:lnTo>
                    <a:pt x="14637" y="13273"/>
                  </a:lnTo>
                  <a:lnTo>
                    <a:pt x="14452" y="12462"/>
                  </a:lnTo>
                  <a:lnTo>
                    <a:pt x="14250" y="11669"/>
                  </a:lnTo>
                  <a:lnTo>
                    <a:pt x="14010" y="10895"/>
                  </a:lnTo>
                  <a:lnTo>
                    <a:pt x="13752" y="10139"/>
                  </a:lnTo>
                  <a:lnTo>
                    <a:pt x="13457" y="9420"/>
                  </a:lnTo>
                  <a:lnTo>
                    <a:pt x="13162" y="8701"/>
                  </a:lnTo>
                  <a:lnTo>
                    <a:pt x="12849" y="8001"/>
                  </a:lnTo>
                  <a:lnTo>
                    <a:pt x="12499" y="7319"/>
                  </a:lnTo>
                  <a:lnTo>
                    <a:pt x="12167" y="6674"/>
                  </a:lnTo>
                  <a:lnTo>
                    <a:pt x="11798" y="6047"/>
                  </a:lnTo>
                  <a:lnTo>
                    <a:pt x="11448" y="5439"/>
                  </a:lnTo>
                  <a:lnTo>
                    <a:pt x="11079" y="4867"/>
                  </a:lnTo>
                  <a:lnTo>
                    <a:pt x="10711" y="4314"/>
                  </a:lnTo>
                  <a:lnTo>
                    <a:pt x="10360" y="3798"/>
                  </a:lnTo>
                  <a:lnTo>
                    <a:pt x="10010" y="3301"/>
                  </a:lnTo>
                  <a:lnTo>
                    <a:pt x="9660" y="2840"/>
                  </a:lnTo>
                  <a:lnTo>
                    <a:pt x="8996" y="2010"/>
                  </a:lnTo>
                  <a:lnTo>
                    <a:pt x="8406" y="1310"/>
                  </a:lnTo>
                  <a:lnTo>
                    <a:pt x="7909" y="757"/>
                  </a:lnTo>
                  <a:lnTo>
                    <a:pt x="7540" y="351"/>
                  </a:lnTo>
                  <a:lnTo>
                    <a:pt x="7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2468500" y="1740900"/>
              <a:ext cx="379750" cy="727675"/>
            </a:xfrm>
            <a:custGeom>
              <a:avLst/>
              <a:gdLst/>
              <a:ahLst/>
              <a:cxnLst/>
              <a:rect l="l" t="t" r="r" b="b"/>
              <a:pathLst>
                <a:path w="15190" h="29107" extrusionOk="0">
                  <a:moveTo>
                    <a:pt x="7318" y="350"/>
                  </a:moveTo>
                  <a:lnTo>
                    <a:pt x="7539" y="571"/>
                  </a:lnTo>
                  <a:lnTo>
                    <a:pt x="7890" y="940"/>
                  </a:lnTo>
                  <a:lnTo>
                    <a:pt x="8332" y="1456"/>
                  </a:lnTo>
                  <a:lnTo>
                    <a:pt x="8867" y="2083"/>
                  </a:lnTo>
                  <a:lnTo>
                    <a:pt x="9456" y="2820"/>
                  </a:lnTo>
                  <a:lnTo>
                    <a:pt x="10102" y="3687"/>
                  </a:lnTo>
                  <a:lnTo>
                    <a:pt x="10433" y="4148"/>
                  </a:lnTo>
                  <a:lnTo>
                    <a:pt x="10765" y="4645"/>
                  </a:lnTo>
                  <a:lnTo>
                    <a:pt x="11115" y="5161"/>
                  </a:lnTo>
                  <a:lnTo>
                    <a:pt x="11447" y="5696"/>
                  </a:lnTo>
                  <a:lnTo>
                    <a:pt x="11779" y="6267"/>
                  </a:lnTo>
                  <a:lnTo>
                    <a:pt x="12111" y="6839"/>
                  </a:lnTo>
                  <a:lnTo>
                    <a:pt x="12443" y="7447"/>
                  </a:lnTo>
                  <a:lnTo>
                    <a:pt x="12756" y="8074"/>
                  </a:lnTo>
                  <a:lnTo>
                    <a:pt x="13069" y="8719"/>
                  </a:lnTo>
                  <a:lnTo>
                    <a:pt x="13346" y="9383"/>
                  </a:lnTo>
                  <a:lnTo>
                    <a:pt x="13622" y="10046"/>
                  </a:lnTo>
                  <a:lnTo>
                    <a:pt x="13880" y="10747"/>
                  </a:lnTo>
                  <a:lnTo>
                    <a:pt x="14102" y="11466"/>
                  </a:lnTo>
                  <a:lnTo>
                    <a:pt x="14323" y="12184"/>
                  </a:lnTo>
                  <a:lnTo>
                    <a:pt x="14507" y="12922"/>
                  </a:lnTo>
                  <a:lnTo>
                    <a:pt x="14655" y="13678"/>
                  </a:lnTo>
                  <a:lnTo>
                    <a:pt x="14784" y="14433"/>
                  </a:lnTo>
                  <a:lnTo>
                    <a:pt x="14876" y="15208"/>
                  </a:lnTo>
                  <a:lnTo>
                    <a:pt x="14931" y="15982"/>
                  </a:lnTo>
                  <a:lnTo>
                    <a:pt x="14950" y="16774"/>
                  </a:lnTo>
                  <a:lnTo>
                    <a:pt x="14931" y="17641"/>
                  </a:lnTo>
                  <a:lnTo>
                    <a:pt x="14913" y="18489"/>
                  </a:lnTo>
                  <a:lnTo>
                    <a:pt x="14857" y="19318"/>
                  </a:lnTo>
                  <a:lnTo>
                    <a:pt x="14784" y="20166"/>
                  </a:lnTo>
                  <a:lnTo>
                    <a:pt x="14692" y="20977"/>
                  </a:lnTo>
                  <a:lnTo>
                    <a:pt x="14581" y="21788"/>
                  </a:lnTo>
                  <a:lnTo>
                    <a:pt x="14452" y="22581"/>
                  </a:lnTo>
                  <a:lnTo>
                    <a:pt x="14286" y="23374"/>
                  </a:lnTo>
                  <a:lnTo>
                    <a:pt x="14120" y="24129"/>
                  </a:lnTo>
                  <a:lnTo>
                    <a:pt x="13936" y="24885"/>
                  </a:lnTo>
                  <a:lnTo>
                    <a:pt x="13733" y="25604"/>
                  </a:lnTo>
                  <a:lnTo>
                    <a:pt x="13493" y="26304"/>
                  </a:lnTo>
                  <a:lnTo>
                    <a:pt x="13254" y="26986"/>
                  </a:lnTo>
                  <a:lnTo>
                    <a:pt x="12996" y="27650"/>
                  </a:lnTo>
                  <a:lnTo>
                    <a:pt x="12719" y="28277"/>
                  </a:lnTo>
                  <a:lnTo>
                    <a:pt x="12424" y="28867"/>
                  </a:lnTo>
                  <a:lnTo>
                    <a:pt x="3244" y="28867"/>
                  </a:lnTo>
                  <a:lnTo>
                    <a:pt x="3023" y="28424"/>
                  </a:lnTo>
                  <a:lnTo>
                    <a:pt x="2784" y="27945"/>
                  </a:lnTo>
                  <a:lnTo>
                    <a:pt x="2544" y="27410"/>
                  </a:lnTo>
                  <a:lnTo>
                    <a:pt x="2286" y="26821"/>
                  </a:lnTo>
                  <a:lnTo>
                    <a:pt x="2046" y="26194"/>
                  </a:lnTo>
                  <a:lnTo>
                    <a:pt x="1788" y="25512"/>
                  </a:lnTo>
                  <a:lnTo>
                    <a:pt x="1549" y="24793"/>
                  </a:lnTo>
                  <a:lnTo>
                    <a:pt x="1309" y="24037"/>
                  </a:lnTo>
                  <a:lnTo>
                    <a:pt x="1088" y="23244"/>
                  </a:lnTo>
                  <a:lnTo>
                    <a:pt x="885" y="22415"/>
                  </a:lnTo>
                  <a:lnTo>
                    <a:pt x="701" y="21549"/>
                  </a:lnTo>
                  <a:lnTo>
                    <a:pt x="553" y="20645"/>
                  </a:lnTo>
                  <a:lnTo>
                    <a:pt x="424" y="19724"/>
                  </a:lnTo>
                  <a:lnTo>
                    <a:pt x="314" y="18765"/>
                  </a:lnTo>
                  <a:lnTo>
                    <a:pt x="258" y="17788"/>
                  </a:lnTo>
                  <a:lnTo>
                    <a:pt x="240" y="16774"/>
                  </a:lnTo>
                  <a:lnTo>
                    <a:pt x="258" y="15982"/>
                  </a:lnTo>
                  <a:lnTo>
                    <a:pt x="314" y="15208"/>
                  </a:lnTo>
                  <a:lnTo>
                    <a:pt x="387" y="14433"/>
                  </a:lnTo>
                  <a:lnTo>
                    <a:pt x="516" y="13678"/>
                  </a:lnTo>
                  <a:lnTo>
                    <a:pt x="645" y="12922"/>
                  </a:lnTo>
                  <a:lnTo>
                    <a:pt x="830" y="12184"/>
                  </a:lnTo>
                  <a:lnTo>
                    <a:pt x="1014" y="11466"/>
                  </a:lnTo>
                  <a:lnTo>
                    <a:pt x="1235" y="10747"/>
                  </a:lnTo>
                  <a:lnTo>
                    <a:pt x="1475" y="10065"/>
                  </a:lnTo>
                  <a:lnTo>
                    <a:pt x="1714" y="9383"/>
                  </a:lnTo>
                  <a:lnTo>
                    <a:pt x="1991" y="8719"/>
                  </a:lnTo>
                  <a:lnTo>
                    <a:pt x="2267" y="8074"/>
                  </a:lnTo>
                  <a:lnTo>
                    <a:pt x="2562" y="7447"/>
                  </a:lnTo>
                  <a:lnTo>
                    <a:pt x="2857" y="6857"/>
                  </a:lnTo>
                  <a:lnTo>
                    <a:pt x="3171" y="6267"/>
                  </a:lnTo>
                  <a:lnTo>
                    <a:pt x="3484" y="5696"/>
                  </a:lnTo>
                  <a:lnTo>
                    <a:pt x="3797" y="5161"/>
                  </a:lnTo>
                  <a:lnTo>
                    <a:pt x="4111" y="4645"/>
                  </a:lnTo>
                  <a:lnTo>
                    <a:pt x="4719" y="3687"/>
                  </a:lnTo>
                  <a:lnTo>
                    <a:pt x="5327" y="2839"/>
                  </a:lnTo>
                  <a:lnTo>
                    <a:pt x="5862" y="2083"/>
                  </a:lnTo>
                  <a:lnTo>
                    <a:pt x="6360" y="1456"/>
                  </a:lnTo>
                  <a:lnTo>
                    <a:pt x="6784" y="959"/>
                  </a:lnTo>
                  <a:lnTo>
                    <a:pt x="7318" y="350"/>
                  </a:lnTo>
                  <a:close/>
                  <a:moveTo>
                    <a:pt x="7300" y="0"/>
                  </a:moveTo>
                  <a:lnTo>
                    <a:pt x="7226" y="92"/>
                  </a:lnTo>
                  <a:lnTo>
                    <a:pt x="6894" y="442"/>
                  </a:lnTo>
                  <a:lnTo>
                    <a:pt x="6526" y="866"/>
                  </a:lnTo>
                  <a:lnTo>
                    <a:pt x="6065" y="1438"/>
                  </a:lnTo>
                  <a:lnTo>
                    <a:pt x="5512" y="2157"/>
                  </a:lnTo>
                  <a:lnTo>
                    <a:pt x="4903" y="3005"/>
                  </a:lnTo>
                  <a:lnTo>
                    <a:pt x="4258" y="3963"/>
                  </a:lnTo>
                  <a:lnTo>
                    <a:pt x="3926" y="4479"/>
                  </a:lnTo>
                  <a:lnTo>
                    <a:pt x="3576" y="5051"/>
                  </a:lnTo>
                  <a:lnTo>
                    <a:pt x="3244" y="5622"/>
                  </a:lnTo>
                  <a:lnTo>
                    <a:pt x="2913" y="6231"/>
                  </a:lnTo>
                  <a:lnTo>
                    <a:pt x="2581" y="6857"/>
                  </a:lnTo>
                  <a:lnTo>
                    <a:pt x="2267" y="7502"/>
                  </a:lnTo>
                  <a:lnTo>
                    <a:pt x="1954" y="8184"/>
                  </a:lnTo>
                  <a:lnTo>
                    <a:pt x="1659" y="8885"/>
                  </a:lnTo>
                  <a:lnTo>
                    <a:pt x="1383" y="9604"/>
                  </a:lnTo>
                  <a:lnTo>
                    <a:pt x="1125" y="10341"/>
                  </a:lnTo>
                  <a:lnTo>
                    <a:pt x="885" y="11097"/>
                  </a:lnTo>
                  <a:lnTo>
                    <a:pt x="664" y="11853"/>
                  </a:lnTo>
                  <a:lnTo>
                    <a:pt x="461" y="12645"/>
                  </a:lnTo>
                  <a:lnTo>
                    <a:pt x="314" y="13438"/>
                  </a:lnTo>
                  <a:lnTo>
                    <a:pt x="185" y="14267"/>
                  </a:lnTo>
                  <a:lnTo>
                    <a:pt x="74" y="15097"/>
                  </a:lnTo>
                  <a:lnTo>
                    <a:pt x="19" y="15926"/>
                  </a:lnTo>
                  <a:lnTo>
                    <a:pt x="0" y="16774"/>
                  </a:lnTo>
                  <a:lnTo>
                    <a:pt x="19" y="17807"/>
                  </a:lnTo>
                  <a:lnTo>
                    <a:pt x="92" y="18802"/>
                  </a:lnTo>
                  <a:lnTo>
                    <a:pt x="185" y="19779"/>
                  </a:lnTo>
                  <a:lnTo>
                    <a:pt x="314" y="20719"/>
                  </a:lnTo>
                  <a:lnTo>
                    <a:pt x="479" y="21641"/>
                  </a:lnTo>
                  <a:lnTo>
                    <a:pt x="664" y="22526"/>
                  </a:lnTo>
                  <a:lnTo>
                    <a:pt x="885" y="23355"/>
                  </a:lnTo>
                  <a:lnTo>
                    <a:pt x="1106" y="24166"/>
                  </a:lnTo>
                  <a:lnTo>
                    <a:pt x="1346" y="24940"/>
                  </a:lnTo>
                  <a:lnTo>
                    <a:pt x="1585" y="25659"/>
                  </a:lnTo>
                  <a:lnTo>
                    <a:pt x="1844" y="26341"/>
                  </a:lnTo>
                  <a:lnTo>
                    <a:pt x="2102" y="26986"/>
                  </a:lnTo>
                  <a:lnTo>
                    <a:pt x="2360" y="27576"/>
                  </a:lnTo>
                  <a:lnTo>
                    <a:pt x="2599" y="28111"/>
                  </a:lnTo>
                  <a:lnTo>
                    <a:pt x="2839" y="28609"/>
                  </a:lnTo>
                  <a:lnTo>
                    <a:pt x="3060" y="29051"/>
                  </a:lnTo>
                  <a:lnTo>
                    <a:pt x="3097" y="29106"/>
                  </a:lnTo>
                  <a:lnTo>
                    <a:pt x="12572" y="29106"/>
                  </a:lnTo>
                  <a:lnTo>
                    <a:pt x="12609" y="29051"/>
                  </a:lnTo>
                  <a:lnTo>
                    <a:pt x="12903" y="28443"/>
                  </a:lnTo>
                  <a:lnTo>
                    <a:pt x="13198" y="27798"/>
                  </a:lnTo>
                  <a:lnTo>
                    <a:pt x="13456" y="27134"/>
                  </a:lnTo>
                  <a:lnTo>
                    <a:pt x="13715" y="26452"/>
                  </a:lnTo>
                  <a:lnTo>
                    <a:pt x="13936" y="25733"/>
                  </a:lnTo>
                  <a:lnTo>
                    <a:pt x="14157" y="24996"/>
                  </a:lnTo>
                  <a:lnTo>
                    <a:pt x="14341" y="24240"/>
                  </a:lnTo>
                  <a:lnTo>
                    <a:pt x="14507" y="23466"/>
                  </a:lnTo>
                  <a:lnTo>
                    <a:pt x="14673" y="22673"/>
                  </a:lnTo>
                  <a:lnTo>
                    <a:pt x="14802" y="21862"/>
                  </a:lnTo>
                  <a:lnTo>
                    <a:pt x="14931" y="21051"/>
                  </a:lnTo>
                  <a:lnTo>
                    <a:pt x="15023" y="20203"/>
                  </a:lnTo>
                  <a:lnTo>
                    <a:pt x="15097" y="19355"/>
                  </a:lnTo>
                  <a:lnTo>
                    <a:pt x="15152" y="18507"/>
                  </a:lnTo>
                  <a:lnTo>
                    <a:pt x="15189" y="17641"/>
                  </a:lnTo>
                  <a:lnTo>
                    <a:pt x="15189" y="16774"/>
                  </a:lnTo>
                  <a:lnTo>
                    <a:pt x="15189" y="16350"/>
                  </a:lnTo>
                  <a:lnTo>
                    <a:pt x="15171" y="15926"/>
                  </a:lnTo>
                  <a:lnTo>
                    <a:pt x="15097" y="15097"/>
                  </a:lnTo>
                  <a:lnTo>
                    <a:pt x="15005" y="14267"/>
                  </a:lnTo>
                  <a:lnTo>
                    <a:pt x="14857" y="13438"/>
                  </a:lnTo>
                  <a:lnTo>
                    <a:pt x="14692" y="12645"/>
                  </a:lnTo>
                  <a:lnTo>
                    <a:pt x="14470" y="11853"/>
                  </a:lnTo>
                  <a:lnTo>
                    <a:pt x="14249" y="11078"/>
                  </a:lnTo>
                  <a:lnTo>
                    <a:pt x="13991" y="10341"/>
                  </a:lnTo>
                  <a:lnTo>
                    <a:pt x="13696" y="9604"/>
                  </a:lnTo>
                  <a:lnTo>
                    <a:pt x="13401" y="8885"/>
                  </a:lnTo>
                  <a:lnTo>
                    <a:pt x="13088" y="8184"/>
                  </a:lnTo>
                  <a:lnTo>
                    <a:pt x="12738" y="7502"/>
                  </a:lnTo>
                  <a:lnTo>
                    <a:pt x="12406" y="6857"/>
                  </a:lnTo>
                  <a:lnTo>
                    <a:pt x="12037" y="6231"/>
                  </a:lnTo>
                  <a:lnTo>
                    <a:pt x="11687" y="5622"/>
                  </a:lnTo>
                  <a:lnTo>
                    <a:pt x="11318" y="5032"/>
                  </a:lnTo>
                  <a:lnTo>
                    <a:pt x="10968" y="4479"/>
                  </a:lnTo>
                  <a:lnTo>
                    <a:pt x="10599" y="3963"/>
                  </a:lnTo>
                  <a:lnTo>
                    <a:pt x="10249" y="3466"/>
                  </a:lnTo>
                  <a:lnTo>
                    <a:pt x="9899" y="2986"/>
                  </a:lnTo>
                  <a:lnTo>
                    <a:pt x="9235" y="2157"/>
                  </a:lnTo>
                  <a:lnTo>
                    <a:pt x="8645" y="1438"/>
                  </a:lnTo>
                  <a:lnTo>
                    <a:pt x="8148" y="866"/>
                  </a:lnTo>
                  <a:lnTo>
                    <a:pt x="7761" y="442"/>
                  </a:lnTo>
                  <a:lnTo>
                    <a:pt x="7392" y="92"/>
                  </a:lnTo>
                  <a:lnTo>
                    <a:pt x="7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2561575" y="2155650"/>
              <a:ext cx="193575" cy="193100"/>
            </a:xfrm>
            <a:custGeom>
              <a:avLst/>
              <a:gdLst/>
              <a:ahLst/>
              <a:cxnLst/>
              <a:rect l="l" t="t" r="r" b="b"/>
              <a:pathLst>
                <a:path w="7743" h="7724" extrusionOk="0">
                  <a:moveTo>
                    <a:pt x="3872" y="0"/>
                  </a:moveTo>
                  <a:lnTo>
                    <a:pt x="3485" y="18"/>
                  </a:lnTo>
                  <a:lnTo>
                    <a:pt x="3098" y="74"/>
                  </a:lnTo>
                  <a:lnTo>
                    <a:pt x="2729" y="184"/>
                  </a:lnTo>
                  <a:lnTo>
                    <a:pt x="2360" y="313"/>
                  </a:lnTo>
                  <a:lnTo>
                    <a:pt x="2028" y="479"/>
                  </a:lnTo>
                  <a:lnTo>
                    <a:pt x="1715" y="664"/>
                  </a:lnTo>
                  <a:lnTo>
                    <a:pt x="1420" y="885"/>
                  </a:lnTo>
                  <a:lnTo>
                    <a:pt x="1144" y="1143"/>
                  </a:lnTo>
                  <a:lnTo>
                    <a:pt x="886" y="1401"/>
                  </a:lnTo>
                  <a:lnTo>
                    <a:pt x="664" y="1714"/>
                  </a:lnTo>
                  <a:lnTo>
                    <a:pt x="480" y="2028"/>
                  </a:lnTo>
                  <a:lnTo>
                    <a:pt x="314" y="2360"/>
                  </a:lnTo>
                  <a:lnTo>
                    <a:pt x="185" y="2728"/>
                  </a:lnTo>
                  <a:lnTo>
                    <a:pt x="93" y="3097"/>
                  </a:lnTo>
                  <a:lnTo>
                    <a:pt x="19" y="3466"/>
                  </a:lnTo>
                  <a:lnTo>
                    <a:pt x="1" y="3871"/>
                  </a:lnTo>
                  <a:lnTo>
                    <a:pt x="19" y="4258"/>
                  </a:lnTo>
                  <a:lnTo>
                    <a:pt x="93" y="4645"/>
                  </a:lnTo>
                  <a:lnTo>
                    <a:pt x="185" y="5014"/>
                  </a:lnTo>
                  <a:lnTo>
                    <a:pt x="314" y="5364"/>
                  </a:lnTo>
                  <a:lnTo>
                    <a:pt x="480" y="5714"/>
                  </a:lnTo>
                  <a:lnTo>
                    <a:pt x="664" y="6028"/>
                  </a:lnTo>
                  <a:lnTo>
                    <a:pt x="886" y="6323"/>
                  </a:lnTo>
                  <a:lnTo>
                    <a:pt x="1144" y="6599"/>
                  </a:lnTo>
                  <a:lnTo>
                    <a:pt x="1420" y="6857"/>
                  </a:lnTo>
                  <a:lnTo>
                    <a:pt x="1715" y="7078"/>
                  </a:lnTo>
                  <a:lnTo>
                    <a:pt x="2028" y="7263"/>
                  </a:lnTo>
                  <a:lnTo>
                    <a:pt x="2360" y="7429"/>
                  </a:lnTo>
                  <a:lnTo>
                    <a:pt x="2729" y="7558"/>
                  </a:lnTo>
                  <a:lnTo>
                    <a:pt x="3098" y="7650"/>
                  </a:lnTo>
                  <a:lnTo>
                    <a:pt x="3485" y="7705"/>
                  </a:lnTo>
                  <a:lnTo>
                    <a:pt x="3872" y="7724"/>
                  </a:lnTo>
                  <a:lnTo>
                    <a:pt x="4259" y="7705"/>
                  </a:lnTo>
                  <a:lnTo>
                    <a:pt x="4646" y="7650"/>
                  </a:lnTo>
                  <a:lnTo>
                    <a:pt x="5015" y="7558"/>
                  </a:lnTo>
                  <a:lnTo>
                    <a:pt x="5383" y="7429"/>
                  </a:lnTo>
                  <a:lnTo>
                    <a:pt x="5715" y="7263"/>
                  </a:lnTo>
                  <a:lnTo>
                    <a:pt x="6028" y="7078"/>
                  </a:lnTo>
                  <a:lnTo>
                    <a:pt x="6323" y="6857"/>
                  </a:lnTo>
                  <a:lnTo>
                    <a:pt x="6600" y="6599"/>
                  </a:lnTo>
                  <a:lnTo>
                    <a:pt x="6858" y="6323"/>
                  </a:lnTo>
                  <a:lnTo>
                    <a:pt x="7079" y="6028"/>
                  </a:lnTo>
                  <a:lnTo>
                    <a:pt x="7263" y="5714"/>
                  </a:lnTo>
                  <a:lnTo>
                    <a:pt x="7429" y="5364"/>
                  </a:lnTo>
                  <a:lnTo>
                    <a:pt x="7558" y="5014"/>
                  </a:lnTo>
                  <a:lnTo>
                    <a:pt x="7651" y="4645"/>
                  </a:lnTo>
                  <a:lnTo>
                    <a:pt x="7724" y="4258"/>
                  </a:lnTo>
                  <a:lnTo>
                    <a:pt x="7743" y="3871"/>
                  </a:lnTo>
                  <a:lnTo>
                    <a:pt x="7724" y="3466"/>
                  </a:lnTo>
                  <a:lnTo>
                    <a:pt x="7651" y="3097"/>
                  </a:lnTo>
                  <a:lnTo>
                    <a:pt x="7558" y="2728"/>
                  </a:lnTo>
                  <a:lnTo>
                    <a:pt x="7429" y="2360"/>
                  </a:lnTo>
                  <a:lnTo>
                    <a:pt x="7263" y="2028"/>
                  </a:lnTo>
                  <a:lnTo>
                    <a:pt x="7079" y="1714"/>
                  </a:lnTo>
                  <a:lnTo>
                    <a:pt x="6858" y="1401"/>
                  </a:lnTo>
                  <a:lnTo>
                    <a:pt x="6600" y="1143"/>
                  </a:lnTo>
                  <a:lnTo>
                    <a:pt x="6323" y="885"/>
                  </a:lnTo>
                  <a:lnTo>
                    <a:pt x="6028" y="664"/>
                  </a:lnTo>
                  <a:lnTo>
                    <a:pt x="5715" y="479"/>
                  </a:lnTo>
                  <a:lnTo>
                    <a:pt x="5383" y="313"/>
                  </a:lnTo>
                  <a:lnTo>
                    <a:pt x="5015" y="184"/>
                  </a:lnTo>
                  <a:lnTo>
                    <a:pt x="4646" y="74"/>
                  </a:lnTo>
                  <a:lnTo>
                    <a:pt x="4259" y="18"/>
                  </a:lnTo>
                  <a:lnTo>
                    <a:pt x="3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2559725" y="2153325"/>
              <a:ext cx="197725" cy="197725"/>
            </a:xfrm>
            <a:custGeom>
              <a:avLst/>
              <a:gdLst/>
              <a:ahLst/>
              <a:cxnLst/>
              <a:rect l="l" t="t" r="r" b="b"/>
              <a:pathLst>
                <a:path w="7909" h="7909" extrusionOk="0">
                  <a:moveTo>
                    <a:pt x="3946" y="185"/>
                  </a:moveTo>
                  <a:lnTo>
                    <a:pt x="4333" y="204"/>
                  </a:lnTo>
                  <a:lnTo>
                    <a:pt x="4701" y="259"/>
                  </a:lnTo>
                  <a:lnTo>
                    <a:pt x="5070" y="351"/>
                  </a:lnTo>
                  <a:lnTo>
                    <a:pt x="5420" y="480"/>
                  </a:lnTo>
                  <a:lnTo>
                    <a:pt x="5752" y="646"/>
                  </a:lnTo>
                  <a:lnTo>
                    <a:pt x="6047" y="830"/>
                  </a:lnTo>
                  <a:lnTo>
                    <a:pt x="6342" y="1052"/>
                  </a:lnTo>
                  <a:lnTo>
                    <a:pt x="6619" y="1291"/>
                  </a:lnTo>
                  <a:lnTo>
                    <a:pt x="6858" y="1568"/>
                  </a:lnTo>
                  <a:lnTo>
                    <a:pt x="7079" y="1844"/>
                  </a:lnTo>
                  <a:lnTo>
                    <a:pt x="7264" y="2158"/>
                  </a:lnTo>
                  <a:lnTo>
                    <a:pt x="7430" y="2489"/>
                  </a:lnTo>
                  <a:lnTo>
                    <a:pt x="7559" y="2840"/>
                  </a:lnTo>
                  <a:lnTo>
                    <a:pt x="7651" y="3208"/>
                  </a:lnTo>
                  <a:lnTo>
                    <a:pt x="7706" y="3577"/>
                  </a:lnTo>
                  <a:lnTo>
                    <a:pt x="7725" y="3964"/>
                  </a:lnTo>
                  <a:lnTo>
                    <a:pt x="7706" y="4351"/>
                  </a:lnTo>
                  <a:lnTo>
                    <a:pt x="7651" y="4720"/>
                  </a:lnTo>
                  <a:lnTo>
                    <a:pt x="7559" y="5088"/>
                  </a:lnTo>
                  <a:lnTo>
                    <a:pt x="7430" y="5420"/>
                  </a:lnTo>
                  <a:lnTo>
                    <a:pt x="7264" y="5752"/>
                  </a:lnTo>
                  <a:lnTo>
                    <a:pt x="7079" y="6065"/>
                  </a:lnTo>
                  <a:lnTo>
                    <a:pt x="6858" y="6360"/>
                  </a:lnTo>
                  <a:lnTo>
                    <a:pt x="6619" y="6637"/>
                  </a:lnTo>
                  <a:lnTo>
                    <a:pt x="6342" y="6877"/>
                  </a:lnTo>
                  <a:lnTo>
                    <a:pt x="6047" y="7098"/>
                  </a:lnTo>
                  <a:lnTo>
                    <a:pt x="5752" y="7282"/>
                  </a:lnTo>
                  <a:lnTo>
                    <a:pt x="5420" y="7430"/>
                  </a:lnTo>
                  <a:lnTo>
                    <a:pt x="5070" y="7559"/>
                  </a:lnTo>
                  <a:lnTo>
                    <a:pt x="4701" y="7651"/>
                  </a:lnTo>
                  <a:lnTo>
                    <a:pt x="4333" y="7706"/>
                  </a:lnTo>
                  <a:lnTo>
                    <a:pt x="3946" y="7743"/>
                  </a:lnTo>
                  <a:lnTo>
                    <a:pt x="3559" y="7706"/>
                  </a:lnTo>
                  <a:lnTo>
                    <a:pt x="3190" y="7651"/>
                  </a:lnTo>
                  <a:lnTo>
                    <a:pt x="2821" y="7559"/>
                  </a:lnTo>
                  <a:lnTo>
                    <a:pt x="2471" y="7430"/>
                  </a:lnTo>
                  <a:lnTo>
                    <a:pt x="2158" y="7282"/>
                  </a:lnTo>
                  <a:lnTo>
                    <a:pt x="1844" y="7098"/>
                  </a:lnTo>
                  <a:lnTo>
                    <a:pt x="1549" y="6877"/>
                  </a:lnTo>
                  <a:lnTo>
                    <a:pt x="1273" y="6637"/>
                  </a:lnTo>
                  <a:lnTo>
                    <a:pt x="1033" y="6360"/>
                  </a:lnTo>
                  <a:lnTo>
                    <a:pt x="812" y="6065"/>
                  </a:lnTo>
                  <a:lnTo>
                    <a:pt x="628" y="5752"/>
                  </a:lnTo>
                  <a:lnTo>
                    <a:pt x="462" y="5420"/>
                  </a:lnTo>
                  <a:lnTo>
                    <a:pt x="351" y="5088"/>
                  </a:lnTo>
                  <a:lnTo>
                    <a:pt x="241" y="4720"/>
                  </a:lnTo>
                  <a:lnTo>
                    <a:pt x="185" y="4351"/>
                  </a:lnTo>
                  <a:lnTo>
                    <a:pt x="167" y="3964"/>
                  </a:lnTo>
                  <a:lnTo>
                    <a:pt x="185" y="3577"/>
                  </a:lnTo>
                  <a:lnTo>
                    <a:pt x="241" y="3208"/>
                  </a:lnTo>
                  <a:lnTo>
                    <a:pt x="351" y="2840"/>
                  </a:lnTo>
                  <a:lnTo>
                    <a:pt x="462" y="2489"/>
                  </a:lnTo>
                  <a:lnTo>
                    <a:pt x="628" y="2158"/>
                  </a:lnTo>
                  <a:lnTo>
                    <a:pt x="812" y="1844"/>
                  </a:lnTo>
                  <a:lnTo>
                    <a:pt x="1033" y="1568"/>
                  </a:lnTo>
                  <a:lnTo>
                    <a:pt x="1273" y="1291"/>
                  </a:lnTo>
                  <a:lnTo>
                    <a:pt x="1549" y="1052"/>
                  </a:lnTo>
                  <a:lnTo>
                    <a:pt x="1844" y="830"/>
                  </a:lnTo>
                  <a:lnTo>
                    <a:pt x="2158" y="646"/>
                  </a:lnTo>
                  <a:lnTo>
                    <a:pt x="2471" y="480"/>
                  </a:lnTo>
                  <a:lnTo>
                    <a:pt x="2821" y="351"/>
                  </a:lnTo>
                  <a:lnTo>
                    <a:pt x="3190" y="259"/>
                  </a:lnTo>
                  <a:lnTo>
                    <a:pt x="3559" y="204"/>
                  </a:lnTo>
                  <a:lnTo>
                    <a:pt x="3946" y="185"/>
                  </a:lnTo>
                  <a:close/>
                  <a:moveTo>
                    <a:pt x="3946" y="1"/>
                  </a:moveTo>
                  <a:lnTo>
                    <a:pt x="3540" y="19"/>
                  </a:lnTo>
                  <a:lnTo>
                    <a:pt x="3153" y="93"/>
                  </a:lnTo>
                  <a:lnTo>
                    <a:pt x="2766" y="185"/>
                  </a:lnTo>
                  <a:lnTo>
                    <a:pt x="2416" y="314"/>
                  </a:lnTo>
                  <a:lnTo>
                    <a:pt x="2066" y="480"/>
                  </a:lnTo>
                  <a:lnTo>
                    <a:pt x="1734" y="683"/>
                  </a:lnTo>
                  <a:lnTo>
                    <a:pt x="1439" y="904"/>
                  </a:lnTo>
                  <a:lnTo>
                    <a:pt x="1144" y="1162"/>
                  </a:lnTo>
                  <a:lnTo>
                    <a:pt x="904" y="1439"/>
                  </a:lnTo>
                  <a:lnTo>
                    <a:pt x="665" y="1752"/>
                  </a:lnTo>
                  <a:lnTo>
                    <a:pt x="462" y="2084"/>
                  </a:lnTo>
                  <a:lnTo>
                    <a:pt x="296" y="2416"/>
                  </a:lnTo>
                  <a:lnTo>
                    <a:pt x="167" y="2784"/>
                  </a:lnTo>
                  <a:lnTo>
                    <a:pt x="75" y="3171"/>
                  </a:lnTo>
                  <a:lnTo>
                    <a:pt x="19" y="3559"/>
                  </a:lnTo>
                  <a:lnTo>
                    <a:pt x="1" y="3964"/>
                  </a:lnTo>
                  <a:lnTo>
                    <a:pt x="19" y="4370"/>
                  </a:lnTo>
                  <a:lnTo>
                    <a:pt x="75" y="4757"/>
                  </a:lnTo>
                  <a:lnTo>
                    <a:pt x="167" y="5144"/>
                  </a:lnTo>
                  <a:lnTo>
                    <a:pt x="296" y="5494"/>
                  </a:lnTo>
                  <a:lnTo>
                    <a:pt x="462" y="5844"/>
                  </a:lnTo>
                  <a:lnTo>
                    <a:pt x="665" y="6176"/>
                  </a:lnTo>
                  <a:lnTo>
                    <a:pt x="904" y="6471"/>
                  </a:lnTo>
                  <a:lnTo>
                    <a:pt x="1144" y="6747"/>
                  </a:lnTo>
                  <a:lnTo>
                    <a:pt x="1439" y="7006"/>
                  </a:lnTo>
                  <a:lnTo>
                    <a:pt x="1734" y="7245"/>
                  </a:lnTo>
                  <a:lnTo>
                    <a:pt x="2066" y="7430"/>
                  </a:lnTo>
                  <a:lnTo>
                    <a:pt x="2416" y="7595"/>
                  </a:lnTo>
                  <a:lnTo>
                    <a:pt x="2766" y="7743"/>
                  </a:lnTo>
                  <a:lnTo>
                    <a:pt x="3153" y="7835"/>
                  </a:lnTo>
                  <a:lnTo>
                    <a:pt x="3540" y="7890"/>
                  </a:lnTo>
                  <a:lnTo>
                    <a:pt x="3946" y="7909"/>
                  </a:lnTo>
                  <a:lnTo>
                    <a:pt x="4351" y="7890"/>
                  </a:lnTo>
                  <a:lnTo>
                    <a:pt x="4738" y="7835"/>
                  </a:lnTo>
                  <a:lnTo>
                    <a:pt x="5125" y="7743"/>
                  </a:lnTo>
                  <a:lnTo>
                    <a:pt x="5476" y="7595"/>
                  </a:lnTo>
                  <a:lnTo>
                    <a:pt x="5826" y="7430"/>
                  </a:lnTo>
                  <a:lnTo>
                    <a:pt x="6158" y="7245"/>
                  </a:lnTo>
                  <a:lnTo>
                    <a:pt x="6453" y="7006"/>
                  </a:lnTo>
                  <a:lnTo>
                    <a:pt x="6748" y="6747"/>
                  </a:lnTo>
                  <a:lnTo>
                    <a:pt x="7006" y="6471"/>
                  </a:lnTo>
                  <a:lnTo>
                    <a:pt x="7227" y="6176"/>
                  </a:lnTo>
                  <a:lnTo>
                    <a:pt x="7430" y="5844"/>
                  </a:lnTo>
                  <a:lnTo>
                    <a:pt x="7595" y="5494"/>
                  </a:lnTo>
                  <a:lnTo>
                    <a:pt x="7725" y="5144"/>
                  </a:lnTo>
                  <a:lnTo>
                    <a:pt x="7817" y="4757"/>
                  </a:lnTo>
                  <a:lnTo>
                    <a:pt x="7872" y="4370"/>
                  </a:lnTo>
                  <a:lnTo>
                    <a:pt x="7909" y="3964"/>
                  </a:lnTo>
                  <a:lnTo>
                    <a:pt x="7872" y="3559"/>
                  </a:lnTo>
                  <a:lnTo>
                    <a:pt x="7817" y="3171"/>
                  </a:lnTo>
                  <a:lnTo>
                    <a:pt x="7725" y="2784"/>
                  </a:lnTo>
                  <a:lnTo>
                    <a:pt x="7595" y="2416"/>
                  </a:lnTo>
                  <a:lnTo>
                    <a:pt x="7430" y="2084"/>
                  </a:lnTo>
                  <a:lnTo>
                    <a:pt x="7227" y="1752"/>
                  </a:lnTo>
                  <a:lnTo>
                    <a:pt x="7006" y="1439"/>
                  </a:lnTo>
                  <a:lnTo>
                    <a:pt x="6748" y="1162"/>
                  </a:lnTo>
                  <a:lnTo>
                    <a:pt x="6453" y="904"/>
                  </a:lnTo>
                  <a:lnTo>
                    <a:pt x="6158" y="683"/>
                  </a:lnTo>
                  <a:lnTo>
                    <a:pt x="5826" y="480"/>
                  </a:lnTo>
                  <a:lnTo>
                    <a:pt x="5476" y="314"/>
                  </a:lnTo>
                  <a:lnTo>
                    <a:pt x="5125" y="185"/>
                  </a:lnTo>
                  <a:lnTo>
                    <a:pt x="4738" y="93"/>
                  </a:lnTo>
                  <a:lnTo>
                    <a:pt x="4351" y="19"/>
                  </a:lnTo>
                  <a:lnTo>
                    <a:pt x="39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2622875" y="2181450"/>
              <a:ext cx="68225" cy="141025"/>
            </a:xfrm>
            <a:custGeom>
              <a:avLst/>
              <a:gdLst/>
              <a:ahLst/>
              <a:cxnLst/>
              <a:rect l="l" t="t" r="r" b="b"/>
              <a:pathLst>
                <a:path w="2729" h="5641" extrusionOk="0">
                  <a:moveTo>
                    <a:pt x="1291" y="0"/>
                  </a:moveTo>
                  <a:lnTo>
                    <a:pt x="1199" y="19"/>
                  </a:lnTo>
                  <a:lnTo>
                    <a:pt x="1199" y="609"/>
                  </a:lnTo>
                  <a:lnTo>
                    <a:pt x="940" y="664"/>
                  </a:lnTo>
                  <a:lnTo>
                    <a:pt x="738" y="738"/>
                  </a:lnTo>
                  <a:lnTo>
                    <a:pt x="553" y="848"/>
                  </a:lnTo>
                  <a:lnTo>
                    <a:pt x="387" y="977"/>
                  </a:lnTo>
                  <a:lnTo>
                    <a:pt x="277" y="1125"/>
                  </a:lnTo>
                  <a:lnTo>
                    <a:pt x="185" y="1309"/>
                  </a:lnTo>
                  <a:lnTo>
                    <a:pt x="129" y="1512"/>
                  </a:lnTo>
                  <a:lnTo>
                    <a:pt x="111" y="1733"/>
                  </a:lnTo>
                  <a:lnTo>
                    <a:pt x="129" y="1954"/>
                  </a:lnTo>
                  <a:lnTo>
                    <a:pt x="166" y="2139"/>
                  </a:lnTo>
                  <a:lnTo>
                    <a:pt x="240" y="2286"/>
                  </a:lnTo>
                  <a:lnTo>
                    <a:pt x="351" y="2415"/>
                  </a:lnTo>
                  <a:lnTo>
                    <a:pt x="461" y="2544"/>
                  </a:lnTo>
                  <a:lnTo>
                    <a:pt x="609" y="2636"/>
                  </a:lnTo>
                  <a:lnTo>
                    <a:pt x="756" y="2728"/>
                  </a:lnTo>
                  <a:lnTo>
                    <a:pt x="940" y="2802"/>
                  </a:lnTo>
                  <a:lnTo>
                    <a:pt x="1217" y="2913"/>
                  </a:lnTo>
                  <a:lnTo>
                    <a:pt x="1586" y="3079"/>
                  </a:lnTo>
                  <a:lnTo>
                    <a:pt x="1733" y="3152"/>
                  </a:lnTo>
                  <a:lnTo>
                    <a:pt x="1844" y="3226"/>
                  </a:lnTo>
                  <a:lnTo>
                    <a:pt x="1936" y="3318"/>
                  </a:lnTo>
                  <a:lnTo>
                    <a:pt x="2010" y="3429"/>
                  </a:lnTo>
                  <a:lnTo>
                    <a:pt x="2046" y="3558"/>
                  </a:lnTo>
                  <a:lnTo>
                    <a:pt x="2046" y="3705"/>
                  </a:lnTo>
                  <a:lnTo>
                    <a:pt x="2028" y="3871"/>
                  </a:lnTo>
                  <a:lnTo>
                    <a:pt x="1991" y="4000"/>
                  </a:lnTo>
                  <a:lnTo>
                    <a:pt x="1917" y="4129"/>
                  </a:lnTo>
                  <a:lnTo>
                    <a:pt x="1807" y="4240"/>
                  </a:lnTo>
                  <a:lnTo>
                    <a:pt x="1678" y="4314"/>
                  </a:lnTo>
                  <a:lnTo>
                    <a:pt x="1512" y="4387"/>
                  </a:lnTo>
                  <a:lnTo>
                    <a:pt x="1309" y="4424"/>
                  </a:lnTo>
                  <a:lnTo>
                    <a:pt x="1088" y="4424"/>
                  </a:lnTo>
                  <a:lnTo>
                    <a:pt x="793" y="4406"/>
                  </a:lnTo>
                  <a:lnTo>
                    <a:pt x="553" y="4369"/>
                  </a:lnTo>
                  <a:lnTo>
                    <a:pt x="148" y="4258"/>
                  </a:lnTo>
                  <a:lnTo>
                    <a:pt x="56" y="4516"/>
                  </a:lnTo>
                  <a:lnTo>
                    <a:pt x="19" y="4646"/>
                  </a:lnTo>
                  <a:lnTo>
                    <a:pt x="0" y="4793"/>
                  </a:lnTo>
                  <a:lnTo>
                    <a:pt x="240" y="4867"/>
                  </a:lnTo>
                  <a:lnTo>
                    <a:pt x="498" y="4922"/>
                  </a:lnTo>
                  <a:lnTo>
                    <a:pt x="775" y="4959"/>
                  </a:lnTo>
                  <a:lnTo>
                    <a:pt x="1106" y="4977"/>
                  </a:lnTo>
                  <a:lnTo>
                    <a:pt x="1143" y="4977"/>
                  </a:lnTo>
                  <a:lnTo>
                    <a:pt x="1199" y="4959"/>
                  </a:lnTo>
                  <a:lnTo>
                    <a:pt x="1199" y="5604"/>
                  </a:lnTo>
                  <a:lnTo>
                    <a:pt x="1309" y="5622"/>
                  </a:lnTo>
                  <a:lnTo>
                    <a:pt x="1420" y="5641"/>
                  </a:lnTo>
                  <a:lnTo>
                    <a:pt x="1512" y="5622"/>
                  </a:lnTo>
                  <a:lnTo>
                    <a:pt x="1622" y="5604"/>
                  </a:lnTo>
                  <a:lnTo>
                    <a:pt x="1622" y="4922"/>
                  </a:lnTo>
                  <a:lnTo>
                    <a:pt x="1862" y="4848"/>
                  </a:lnTo>
                  <a:lnTo>
                    <a:pt x="2083" y="4756"/>
                  </a:lnTo>
                  <a:lnTo>
                    <a:pt x="2268" y="4646"/>
                  </a:lnTo>
                  <a:lnTo>
                    <a:pt x="2434" y="4498"/>
                  </a:lnTo>
                  <a:lnTo>
                    <a:pt x="2563" y="4332"/>
                  </a:lnTo>
                  <a:lnTo>
                    <a:pt x="2655" y="4129"/>
                  </a:lnTo>
                  <a:lnTo>
                    <a:pt x="2710" y="3908"/>
                  </a:lnTo>
                  <a:lnTo>
                    <a:pt x="2728" y="3669"/>
                  </a:lnTo>
                  <a:lnTo>
                    <a:pt x="2710" y="3429"/>
                  </a:lnTo>
                  <a:lnTo>
                    <a:pt x="2655" y="3226"/>
                  </a:lnTo>
                  <a:lnTo>
                    <a:pt x="2581" y="3060"/>
                  </a:lnTo>
                  <a:lnTo>
                    <a:pt x="2470" y="2913"/>
                  </a:lnTo>
                  <a:lnTo>
                    <a:pt x="2323" y="2802"/>
                  </a:lnTo>
                  <a:lnTo>
                    <a:pt x="2157" y="2692"/>
                  </a:lnTo>
                  <a:lnTo>
                    <a:pt x="1973" y="2599"/>
                  </a:lnTo>
                  <a:lnTo>
                    <a:pt x="1770" y="2507"/>
                  </a:lnTo>
                  <a:lnTo>
                    <a:pt x="1549" y="2415"/>
                  </a:lnTo>
                  <a:lnTo>
                    <a:pt x="1217" y="2268"/>
                  </a:lnTo>
                  <a:lnTo>
                    <a:pt x="1088" y="2194"/>
                  </a:lnTo>
                  <a:lnTo>
                    <a:pt x="959" y="2120"/>
                  </a:lnTo>
                  <a:lnTo>
                    <a:pt x="867" y="2028"/>
                  </a:lnTo>
                  <a:lnTo>
                    <a:pt x="811" y="1936"/>
                  </a:lnTo>
                  <a:lnTo>
                    <a:pt x="756" y="1807"/>
                  </a:lnTo>
                  <a:lnTo>
                    <a:pt x="756" y="1678"/>
                  </a:lnTo>
                  <a:lnTo>
                    <a:pt x="756" y="1549"/>
                  </a:lnTo>
                  <a:lnTo>
                    <a:pt x="793" y="1420"/>
                  </a:lnTo>
                  <a:lnTo>
                    <a:pt x="867" y="1328"/>
                  </a:lnTo>
                  <a:lnTo>
                    <a:pt x="959" y="1235"/>
                  </a:lnTo>
                  <a:lnTo>
                    <a:pt x="1069" y="1180"/>
                  </a:lnTo>
                  <a:lnTo>
                    <a:pt x="1199" y="1125"/>
                  </a:lnTo>
                  <a:lnTo>
                    <a:pt x="1364" y="1106"/>
                  </a:lnTo>
                  <a:lnTo>
                    <a:pt x="1530" y="1088"/>
                  </a:lnTo>
                  <a:lnTo>
                    <a:pt x="1788" y="1106"/>
                  </a:lnTo>
                  <a:lnTo>
                    <a:pt x="2028" y="1143"/>
                  </a:lnTo>
                  <a:lnTo>
                    <a:pt x="2212" y="1180"/>
                  </a:lnTo>
                  <a:lnTo>
                    <a:pt x="2397" y="1235"/>
                  </a:lnTo>
                  <a:lnTo>
                    <a:pt x="2470" y="996"/>
                  </a:lnTo>
                  <a:lnTo>
                    <a:pt x="2526" y="738"/>
                  </a:lnTo>
                  <a:lnTo>
                    <a:pt x="2341" y="682"/>
                  </a:lnTo>
                  <a:lnTo>
                    <a:pt x="2102" y="645"/>
                  </a:lnTo>
                  <a:lnTo>
                    <a:pt x="1862" y="609"/>
                  </a:lnTo>
                  <a:lnTo>
                    <a:pt x="1622" y="590"/>
                  </a:lnTo>
                  <a:lnTo>
                    <a:pt x="1622" y="19"/>
                  </a:lnTo>
                  <a:lnTo>
                    <a:pt x="15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2561575" y="1915550"/>
              <a:ext cx="193575" cy="193100"/>
            </a:xfrm>
            <a:custGeom>
              <a:avLst/>
              <a:gdLst/>
              <a:ahLst/>
              <a:cxnLst/>
              <a:rect l="l" t="t" r="r" b="b"/>
              <a:pathLst>
                <a:path w="7743" h="7724" extrusionOk="0">
                  <a:moveTo>
                    <a:pt x="3872" y="0"/>
                  </a:moveTo>
                  <a:lnTo>
                    <a:pt x="3485" y="19"/>
                  </a:lnTo>
                  <a:lnTo>
                    <a:pt x="3098" y="74"/>
                  </a:lnTo>
                  <a:lnTo>
                    <a:pt x="2729" y="166"/>
                  </a:lnTo>
                  <a:lnTo>
                    <a:pt x="2360" y="295"/>
                  </a:lnTo>
                  <a:lnTo>
                    <a:pt x="2028" y="461"/>
                  </a:lnTo>
                  <a:lnTo>
                    <a:pt x="1715" y="645"/>
                  </a:lnTo>
                  <a:lnTo>
                    <a:pt x="1420" y="867"/>
                  </a:lnTo>
                  <a:lnTo>
                    <a:pt x="1144" y="1125"/>
                  </a:lnTo>
                  <a:lnTo>
                    <a:pt x="886" y="1401"/>
                  </a:lnTo>
                  <a:lnTo>
                    <a:pt x="664" y="1696"/>
                  </a:lnTo>
                  <a:lnTo>
                    <a:pt x="480" y="2010"/>
                  </a:lnTo>
                  <a:lnTo>
                    <a:pt x="314" y="2360"/>
                  </a:lnTo>
                  <a:lnTo>
                    <a:pt x="185" y="2710"/>
                  </a:lnTo>
                  <a:lnTo>
                    <a:pt x="93" y="3079"/>
                  </a:lnTo>
                  <a:lnTo>
                    <a:pt x="19" y="3466"/>
                  </a:lnTo>
                  <a:lnTo>
                    <a:pt x="1" y="3853"/>
                  </a:lnTo>
                  <a:lnTo>
                    <a:pt x="19" y="4258"/>
                  </a:lnTo>
                  <a:lnTo>
                    <a:pt x="93" y="4627"/>
                  </a:lnTo>
                  <a:lnTo>
                    <a:pt x="185" y="5014"/>
                  </a:lnTo>
                  <a:lnTo>
                    <a:pt x="314" y="5364"/>
                  </a:lnTo>
                  <a:lnTo>
                    <a:pt x="480" y="5696"/>
                  </a:lnTo>
                  <a:lnTo>
                    <a:pt x="664" y="6010"/>
                  </a:lnTo>
                  <a:lnTo>
                    <a:pt x="886" y="6323"/>
                  </a:lnTo>
                  <a:lnTo>
                    <a:pt x="1144" y="6581"/>
                  </a:lnTo>
                  <a:lnTo>
                    <a:pt x="1420" y="6839"/>
                  </a:lnTo>
                  <a:lnTo>
                    <a:pt x="1715" y="7060"/>
                  </a:lnTo>
                  <a:lnTo>
                    <a:pt x="2028" y="7263"/>
                  </a:lnTo>
                  <a:lnTo>
                    <a:pt x="2360" y="7410"/>
                  </a:lnTo>
                  <a:lnTo>
                    <a:pt x="2729" y="7540"/>
                  </a:lnTo>
                  <a:lnTo>
                    <a:pt x="3098" y="7650"/>
                  </a:lnTo>
                  <a:lnTo>
                    <a:pt x="3485" y="7705"/>
                  </a:lnTo>
                  <a:lnTo>
                    <a:pt x="3872" y="7724"/>
                  </a:lnTo>
                  <a:lnTo>
                    <a:pt x="4259" y="7705"/>
                  </a:lnTo>
                  <a:lnTo>
                    <a:pt x="4646" y="7650"/>
                  </a:lnTo>
                  <a:lnTo>
                    <a:pt x="5015" y="7540"/>
                  </a:lnTo>
                  <a:lnTo>
                    <a:pt x="5383" y="7410"/>
                  </a:lnTo>
                  <a:lnTo>
                    <a:pt x="5715" y="7263"/>
                  </a:lnTo>
                  <a:lnTo>
                    <a:pt x="6028" y="7060"/>
                  </a:lnTo>
                  <a:lnTo>
                    <a:pt x="6323" y="6839"/>
                  </a:lnTo>
                  <a:lnTo>
                    <a:pt x="6600" y="6581"/>
                  </a:lnTo>
                  <a:lnTo>
                    <a:pt x="6858" y="6323"/>
                  </a:lnTo>
                  <a:lnTo>
                    <a:pt x="7079" y="6010"/>
                  </a:lnTo>
                  <a:lnTo>
                    <a:pt x="7263" y="5696"/>
                  </a:lnTo>
                  <a:lnTo>
                    <a:pt x="7429" y="5364"/>
                  </a:lnTo>
                  <a:lnTo>
                    <a:pt x="7558" y="5014"/>
                  </a:lnTo>
                  <a:lnTo>
                    <a:pt x="7651" y="4627"/>
                  </a:lnTo>
                  <a:lnTo>
                    <a:pt x="7724" y="4258"/>
                  </a:lnTo>
                  <a:lnTo>
                    <a:pt x="7743" y="3853"/>
                  </a:lnTo>
                  <a:lnTo>
                    <a:pt x="7724" y="3466"/>
                  </a:lnTo>
                  <a:lnTo>
                    <a:pt x="7651" y="3079"/>
                  </a:lnTo>
                  <a:lnTo>
                    <a:pt x="7558" y="2710"/>
                  </a:lnTo>
                  <a:lnTo>
                    <a:pt x="7429" y="2360"/>
                  </a:lnTo>
                  <a:lnTo>
                    <a:pt x="7263" y="2010"/>
                  </a:lnTo>
                  <a:lnTo>
                    <a:pt x="7079" y="1696"/>
                  </a:lnTo>
                  <a:lnTo>
                    <a:pt x="6858" y="1401"/>
                  </a:lnTo>
                  <a:lnTo>
                    <a:pt x="6600" y="1125"/>
                  </a:lnTo>
                  <a:lnTo>
                    <a:pt x="6323" y="867"/>
                  </a:lnTo>
                  <a:lnTo>
                    <a:pt x="6028" y="645"/>
                  </a:lnTo>
                  <a:lnTo>
                    <a:pt x="5715" y="461"/>
                  </a:lnTo>
                  <a:lnTo>
                    <a:pt x="5383" y="295"/>
                  </a:lnTo>
                  <a:lnTo>
                    <a:pt x="5015" y="166"/>
                  </a:lnTo>
                  <a:lnTo>
                    <a:pt x="4646" y="74"/>
                  </a:lnTo>
                  <a:lnTo>
                    <a:pt x="4259" y="19"/>
                  </a:lnTo>
                  <a:lnTo>
                    <a:pt x="3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2559725" y="1913250"/>
              <a:ext cx="197725" cy="197725"/>
            </a:xfrm>
            <a:custGeom>
              <a:avLst/>
              <a:gdLst/>
              <a:ahLst/>
              <a:cxnLst/>
              <a:rect l="l" t="t" r="r" b="b"/>
              <a:pathLst>
                <a:path w="7909" h="7909" extrusionOk="0">
                  <a:moveTo>
                    <a:pt x="3946" y="184"/>
                  </a:moveTo>
                  <a:lnTo>
                    <a:pt x="4333" y="203"/>
                  </a:lnTo>
                  <a:lnTo>
                    <a:pt x="4701" y="258"/>
                  </a:lnTo>
                  <a:lnTo>
                    <a:pt x="5070" y="350"/>
                  </a:lnTo>
                  <a:lnTo>
                    <a:pt x="5420" y="479"/>
                  </a:lnTo>
                  <a:lnTo>
                    <a:pt x="5752" y="627"/>
                  </a:lnTo>
                  <a:lnTo>
                    <a:pt x="6047" y="830"/>
                  </a:lnTo>
                  <a:lnTo>
                    <a:pt x="6342" y="1032"/>
                  </a:lnTo>
                  <a:lnTo>
                    <a:pt x="6619" y="1290"/>
                  </a:lnTo>
                  <a:lnTo>
                    <a:pt x="6858" y="1549"/>
                  </a:lnTo>
                  <a:lnTo>
                    <a:pt x="7079" y="1843"/>
                  </a:lnTo>
                  <a:lnTo>
                    <a:pt x="7264" y="2157"/>
                  </a:lnTo>
                  <a:lnTo>
                    <a:pt x="7430" y="2489"/>
                  </a:lnTo>
                  <a:lnTo>
                    <a:pt x="7559" y="2820"/>
                  </a:lnTo>
                  <a:lnTo>
                    <a:pt x="7651" y="3189"/>
                  </a:lnTo>
                  <a:lnTo>
                    <a:pt x="7706" y="3558"/>
                  </a:lnTo>
                  <a:lnTo>
                    <a:pt x="7725" y="3945"/>
                  </a:lnTo>
                  <a:lnTo>
                    <a:pt x="7706" y="4332"/>
                  </a:lnTo>
                  <a:lnTo>
                    <a:pt x="7651" y="4701"/>
                  </a:lnTo>
                  <a:lnTo>
                    <a:pt x="7559" y="5069"/>
                  </a:lnTo>
                  <a:lnTo>
                    <a:pt x="7430" y="5420"/>
                  </a:lnTo>
                  <a:lnTo>
                    <a:pt x="7264" y="5751"/>
                  </a:lnTo>
                  <a:lnTo>
                    <a:pt x="7079" y="6065"/>
                  </a:lnTo>
                  <a:lnTo>
                    <a:pt x="6858" y="6341"/>
                  </a:lnTo>
                  <a:lnTo>
                    <a:pt x="6619" y="6618"/>
                  </a:lnTo>
                  <a:lnTo>
                    <a:pt x="6342" y="6857"/>
                  </a:lnTo>
                  <a:lnTo>
                    <a:pt x="6047" y="7079"/>
                  </a:lnTo>
                  <a:lnTo>
                    <a:pt x="5752" y="7263"/>
                  </a:lnTo>
                  <a:lnTo>
                    <a:pt x="5420" y="7429"/>
                  </a:lnTo>
                  <a:lnTo>
                    <a:pt x="5070" y="7558"/>
                  </a:lnTo>
                  <a:lnTo>
                    <a:pt x="4701" y="7650"/>
                  </a:lnTo>
                  <a:lnTo>
                    <a:pt x="4333" y="7705"/>
                  </a:lnTo>
                  <a:lnTo>
                    <a:pt x="3946" y="7724"/>
                  </a:lnTo>
                  <a:lnTo>
                    <a:pt x="3559" y="7705"/>
                  </a:lnTo>
                  <a:lnTo>
                    <a:pt x="3190" y="7650"/>
                  </a:lnTo>
                  <a:lnTo>
                    <a:pt x="2821" y="7558"/>
                  </a:lnTo>
                  <a:lnTo>
                    <a:pt x="2471" y="7429"/>
                  </a:lnTo>
                  <a:lnTo>
                    <a:pt x="2158" y="7263"/>
                  </a:lnTo>
                  <a:lnTo>
                    <a:pt x="1844" y="7079"/>
                  </a:lnTo>
                  <a:lnTo>
                    <a:pt x="1549" y="6857"/>
                  </a:lnTo>
                  <a:lnTo>
                    <a:pt x="1273" y="6618"/>
                  </a:lnTo>
                  <a:lnTo>
                    <a:pt x="1033" y="6341"/>
                  </a:lnTo>
                  <a:lnTo>
                    <a:pt x="812" y="6065"/>
                  </a:lnTo>
                  <a:lnTo>
                    <a:pt x="628" y="5751"/>
                  </a:lnTo>
                  <a:lnTo>
                    <a:pt x="462" y="5420"/>
                  </a:lnTo>
                  <a:lnTo>
                    <a:pt x="351" y="5069"/>
                  </a:lnTo>
                  <a:lnTo>
                    <a:pt x="241" y="4701"/>
                  </a:lnTo>
                  <a:lnTo>
                    <a:pt x="185" y="4332"/>
                  </a:lnTo>
                  <a:lnTo>
                    <a:pt x="167" y="3945"/>
                  </a:lnTo>
                  <a:lnTo>
                    <a:pt x="185" y="3558"/>
                  </a:lnTo>
                  <a:lnTo>
                    <a:pt x="241" y="3189"/>
                  </a:lnTo>
                  <a:lnTo>
                    <a:pt x="351" y="2820"/>
                  </a:lnTo>
                  <a:lnTo>
                    <a:pt x="462" y="2489"/>
                  </a:lnTo>
                  <a:lnTo>
                    <a:pt x="628" y="2157"/>
                  </a:lnTo>
                  <a:lnTo>
                    <a:pt x="812" y="1843"/>
                  </a:lnTo>
                  <a:lnTo>
                    <a:pt x="1033" y="1549"/>
                  </a:lnTo>
                  <a:lnTo>
                    <a:pt x="1273" y="1290"/>
                  </a:lnTo>
                  <a:lnTo>
                    <a:pt x="1549" y="1032"/>
                  </a:lnTo>
                  <a:lnTo>
                    <a:pt x="1844" y="830"/>
                  </a:lnTo>
                  <a:lnTo>
                    <a:pt x="2158" y="627"/>
                  </a:lnTo>
                  <a:lnTo>
                    <a:pt x="2471" y="479"/>
                  </a:lnTo>
                  <a:lnTo>
                    <a:pt x="2821" y="350"/>
                  </a:lnTo>
                  <a:lnTo>
                    <a:pt x="3190" y="258"/>
                  </a:lnTo>
                  <a:lnTo>
                    <a:pt x="3559" y="203"/>
                  </a:lnTo>
                  <a:lnTo>
                    <a:pt x="3946" y="184"/>
                  </a:lnTo>
                  <a:close/>
                  <a:moveTo>
                    <a:pt x="3946" y="0"/>
                  </a:moveTo>
                  <a:lnTo>
                    <a:pt x="3540" y="19"/>
                  </a:lnTo>
                  <a:lnTo>
                    <a:pt x="3153" y="74"/>
                  </a:lnTo>
                  <a:lnTo>
                    <a:pt x="2766" y="166"/>
                  </a:lnTo>
                  <a:lnTo>
                    <a:pt x="2416" y="313"/>
                  </a:lnTo>
                  <a:lnTo>
                    <a:pt x="2066" y="479"/>
                  </a:lnTo>
                  <a:lnTo>
                    <a:pt x="1734" y="664"/>
                  </a:lnTo>
                  <a:lnTo>
                    <a:pt x="1439" y="903"/>
                  </a:lnTo>
                  <a:lnTo>
                    <a:pt x="1144" y="1161"/>
                  </a:lnTo>
                  <a:lnTo>
                    <a:pt x="904" y="1438"/>
                  </a:lnTo>
                  <a:lnTo>
                    <a:pt x="665" y="1733"/>
                  </a:lnTo>
                  <a:lnTo>
                    <a:pt x="462" y="2065"/>
                  </a:lnTo>
                  <a:lnTo>
                    <a:pt x="296" y="2415"/>
                  </a:lnTo>
                  <a:lnTo>
                    <a:pt x="167" y="2784"/>
                  </a:lnTo>
                  <a:lnTo>
                    <a:pt x="75" y="3152"/>
                  </a:lnTo>
                  <a:lnTo>
                    <a:pt x="19" y="3539"/>
                  </a:lnTo>
                  <a:lnTo>
                    <a:pt x="1" y="3945"/>
                  </a:lnTo>
                  <a:lnTo>
                    <a:pt x="19" y="4350"/>
                  </a:lnTo>
                  <a:lnTo>
                    <a:pt x="75" y="4737"/>
                  </a:lnTo>
                  <a:lnTo>
                    <a:pt x="167" y="5125"/>
                  </a:lnTo>
                  <a:lnTo>
                    <a:pt x="296" y="5493"/>
                  </a:lnTo>
                  <a:lnTo>
                    <a:pt x="462" y="5825"/>
                  </a:lnTo>
                  <a:lnTo>
                    <a:pt x="665" y="6157"/>
                  </a:lnTo>
                  <a:lnTo>
                    <a:pt x="904" y="6470"/>
                  </a:lnTo>
                  <a:lnTo>
                    <a:pt x="1144" y="6747"/>
                  </a:lnTo>
                  <a:lnTo>
                    <a:pt x="1439" y="7005"/>
                  </a:lnTo>
                  <a:lnTo>
                    <a:pt x="1734" y="7226"/>
                  </a:lnTo>
                  <a:lnTo>
                    <a:pt x="2066" y="7429"/>
                  </a:lnTo>
                  <a:lnTo>
                    <a:pt x="2416" y="7595"/>
                  </a:lnTo>
                  <a:lnTo>
                    <a:pt x="2766" y="7724"/>
                  </a:lnTo>
                  <a:lnTo>
                    <a:pt x="3153" y="7816"/>
                  </a:lnTo>
                  <a:lnTo>
                    <a:pt x="3540" y="7890"/>
                  </a:lnTo>
                  <a:lnTo>
                    <a:pt x="3946" y="7908"/>
                  </a:lnTo>
                  <a:lnTo>
                    <a:pt x="4351" y="7890"/>
                  </a:lnTo>
                  <a:lnTo>
                    <a:pt x="4738" y="7816"/>
                  </a:lnTo>
                  <a:lnTo>
                    <a:pt x="5125" y="7724"/>
                  </a:lnTo>
                  <a:lnTo>
                    <a:pt x="5476" y="7595"/>
                  </a:lnTo>
                  <a:lnTo>
                    <a:pt x="5826" y="7429"/>
                  </a:lnTo>
                  <a:lnTo>
                    <a:pt x="6158" y="7226"/>
                  </a:lnTo>
                  <a:lnTo>
                    <a:pt x="6453" y="7005"/>
                  </a:lnTo>
                  <a:lnTo>
                    <a:pt x="6748" y="6747"/>
                  </a:lnTo>
                  <a:lnTo>
                    <a:pt x="7006" y="6470"/>
                  </a:lnTo>
                  <a:lnTo>
                    <a:pt x="7227" y="6157"/>
                  </a:lnTo>
                  <a:lnTo>
                    <a:pt x="7430" y="5825"/>
                  </a:lnTo>
                  <a:lnTo>
                    <a:pt x="7595" y="5493"/>
                  </a:lnTo>
                  <a:lnTo>
                    <a:pt x="7725" y="5125"/>
                  </a:lnTo>
                  <a:lnTo>
                    <a:pt x="7817" y="4737"/>
                  </a:lnTo>
                  <a:lnTo>
                    <a:pt x="7872" y="4350"/>
                  </a:lnTo>
                  <a:lnTo>
                    <a:pt x="7909" y="3945"/>
                  </a:lnTo>
                  <a:lnTo>
                    <a:pt x="7872" y="3539"/>
                  </a:lnTo>
                  <a:lnTo>
                    <a:pt x="7817" y="3152"/>
                  </a:lnTo>
                  <a:lnTo>
                    <a:pt x="7725" y="2784"/>
                  </a:lnTo>
                  <a:lnTo>
                    <a:pt x="7595" y="2415"/>
                  </a:lnTo>
                  <a:lnTo>
                    <a:pt x="7430" y="2065"/>
                  </a:lnTo>
                  <a:lnTo>
                    <a:pt x="7227" y="1733"/>
                  </a:lnTo>
                  <a:lnTo>
                    <a:pt x="7006" y="1438"/>
                  </a:lnTo>
                  <a:lnTo>
                    <a:pt x="6748" y="1161"/>
                  </a:lnTo>
                  <a:lnTo>
                    <a:pt x="6453" y="903"/>
                  </a:lnTo>
                  <a:lnTo>
                    <a:pt x="6158" y="664"/>
                  </a:lnTo>
                  <a:lnTo>
                    <a:pt x="5826" y="479"/>
                  </a:lnTo>
                  <a:lnTo>
                    <a:pt x="5476" y="313"/>
                  </a:lnTo>
                  <a:lnTo>
                    <a:pt x="5125" y="166"/>
                  </a:lnTo>
                  <a:lnTo>
                    <a:pt x="4738" y="74"/>
                  </a:lnTo>
                  <a:lnTo>
                    <a:pt x="4351" y="19"/>
                  </a:lnTo>
                  <a:lnTo>
                    <a:pt x="39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2622875" y="1941350"/>
              <a:ext cx="68225" cy="140575"/>
            </a:xfrm>
            <a:custGeom>
              <a:avLst/>
              <a:gdLst/>
              <a:ahLst/>
              <a:cxnLst/>
              <a:rect l="l" t="t" r="r" b="b"/>
              <a:pathLst>
                <a:path w="2729" h="5623" extrusionOk="0">
                  <a:moveTo>
                    <a:pt x="1291" y="1"/>
                  </a:moveTo>
                  <a:lnTo>
                    <a:pt x="1199" y="19"/>
                  </a:lnTo>
                  <a:lnTo>
                    <a:pt x="1199" y="590"/>
                  </a:lnTo>
                  <a:lnTo>
                    <a:pt x="940" y="646"/>
                  </a:lnTo>
                  <a:lnTo>
                    <a:pt x="738" y="719"/>
                  </a:lnTo>
                  <a:lnTo>
                    <a:pt x="553" y="830"/>
                  </a:lnTo>
                  <a:lnTo>
                    <a:pt x="387" y="959"/>
                  </a:lnTo>
                  <a:lnTo>
                    <a:pt x="277" y="1125"/>
                  </a:lnTo>
                  <a:lnTo>
                    <a:pt x="185" y="1291"/>
                  </a:lnTo>
                  <a:lnTo>
                    <a:pt x="129" y="1494"/>
                  </a:lnTo>
                  <a:lnTo>
                    <a:pt x="111" y="1715"/>
                  </a:lnTo>
                  <a:lnTo>
                    <a:pt x="129" y="1936"/>
                  </a:lnTo>
                  <a:lnTo>
                    <a:pt x="166" y="2120"/>
                  </a:lnTo>
                  <a:lnTo>
                    <a:pt x="240" y="2268"/>
                  </a:lnTo>
                  <a:lnTo>
                    <a:pt x="351" y="2415"/>
                  </a:lnTo>
                  <a:lnTo>
                    <a:pt x="461" y="2526"/>
                  </a:lnTo>
                  <a:lnTo>
                    <a:pt x="609" y="2618"/>
                  </a:lnTo>
                  <a:lnTo>
                    <a:pt x="756" y="2710"/>
                  </a:lnTo>
                  <a:lnTo>
                    <a:pt x="940" y="2784"/>
                  </a:lnTo>
                  <a:lnTo>
                    <a:pt x="1217" y="2913"/>
                  </a:lnTo>
                  <a:lnTo>
                    <a:pt x="1586" y="3060"/>
                  </a:lnTo>
                  <a:lnTo>
                    <a:pt x="1733" y="3134"/>
                  </a:lnTo>
                  <a:lnTo>
                    <a:pt x="1844" y="3226"/>
                  </a:lnTo>
                  <a:lnTo>
                    <a:pt x="1936" y="3300"/>
                  </a:lnTo>
                  <a:lnTo>
                    <a:pt x="2010" y="3411"/>
                  </a:lnTo>
                  <a:lnTo>
                    <a:pt x="2046" y="3540"/>
                  </a:lnTo>
                  <a:lnTo>
                    <a:pt x="2046" y="3706"/>
                  </a:lnTo>
                  <a:lnTo>
                    <a:pt x="2028" y="3853"/>
                  </a:lnTo>
                  <a:lnTo>
                    <a:pt x="1991" y="4001"/>
                  </a:lnTo>
                  <a:lnTo>
                    <a:pt x="1917" y="4111"/>
                  </a:lnTo>
                  <a:lnTo>
                    <a:pt x="1807" y="4222"/>
                  </a:lnTo>
                  <a:lnTo>
                    <a:pt x="1678" y="4314"/>
                  </a:lnTo>
                  <a:lnTo>
                    <a:pt x="1512" y="4369"/>
                  </a:lnTo>
                  <a:lnTo>
                    <a:pt x="1309" y="4406"/>
                  </a:lnTo>
                  <a:lnTo>
                    <a:pt x="1088" y="4425"/>
                  </a:lnTo>
                  <a:lnTo>
                    <a:pt x="793" y="4406"/>
                  </a:lnTo>
                  <a:lnTo>
                    <a:pt x="553" y="4369"/>
                  </a:lnTo>
                  <a:lnTo>
                    <a:pt x="148" y="4240"/>
                  </a:lnTo>
                  <a:lnTo>
                    <a:pt x="56" y="4517"/>
                  </a:lnTo>
                  <a:lnTo>
                    <a:pt x="19" y="4646"/>
                  </a:lnTo>
                  <a:lnTo>
                    <a:pt x="0" y="4775"/>
                  </a:lnTo>
                  <a:lnTo>
                    <a:pt x="240" y="4849"/>
                  </a:lnTo>
                  <a:lnTo>
                    <a:pt x="498" y="4922"/>
                  </a:lnTo>
                  <a:lnTo>
                    <a:pt x="775" y="4959"/>
                  </a:lnTo>
                  <a:lnTo>
                    <a:pt x="1199" y="4959"/>
                  </a:lnTo>
                  <a:lnTo>
                    <a:pt x="1199" y="5604"/>
                  </a:lnTo>
                  <a:lnTo>
                    <a:pt x="1309" y="5623"/>
                  </a:lnTo>
                  <a:lnTo>
                    <a:pt x="1512" y="5623"/>
                  </a:lnTo>
                  <a:lnTo>
                    <a:pt x="1622" y="5604"/>
                  </a:lnTo>
                  <a:lnTo>
                    <a:pt x="1622" y="4904"/>
                  </a:lnTo>
                  <a:lnTo>
                    <a:pt x="1862" y="4849"/>
                  </a:lnTo>
                  <a:lnTo>
                    <a:pt x="2083" y="4756"/>
                  </a:lnTo>
                  <a:lnTo>
                    <a:pt x="2268" y="4627"/>
                  </a:lnTo>
                  <a:lnTo>
                    <a:pt x="2434" y="4480"/>
                  </a:lnTo>
                  <a:lnTo>
                    <a:pt x="2563" y="4314"/>
                  </a:lnTo>
                  <a:lnTo>
                    <a:pt x="2655" y="4111"/>
                  </a:lnTo>
                  <a:lnTo>
                    <a:pt x="2710" y="3890"/>
                  </a:lnTo>
                  <a:lnTo>
                    <a:pt x="2728" y="3650"/>
                  </a:lnTo>
                  <a:lnTo>
                    <a:pt x="2710" y="3411"/>
                  </a:lnTo>
                  <a:lnTo>
                    <a:pt x="2655" y="3226"/>
                  </a:lnTo>
                  <a:lnTo>
                    <a:pt x="2581" y="3042"/>
                  </a:lnTo>
                  <a:lnTo>
                    <a:pt x="2470" y="2913"/>
                  </a:lnTo>
                  <a:lnTo>
                    <a:pt x="2323" y="2784"/>
                  </a:lnTo>
                  <a:lnTo>
                    <a:pt x="2157" y="2673"/>
                  </a:lnTo>
                  <a:lnTo>
                    <a:pt x="1973" y="2581"/>
                  </a:lnTo>
                  <a:lnTo>
                    <a:pt x="1770" y="2489"/>
                  </a:lnTo>
                  <a:lnTo>
                    <a:pt x="1549" y="2397"/>
                  </a:lnTo>
                  <a:lnTo>
                    <a:pt x="1217" y="2249"/>
                  </a:lnTo>
                  <a:lnTo>
                    <a:pt x="1088" y="2176"/>
                  </a:lnTo>
                  <a:lnTo>
                    <a:pt x="959" y="2102"/>
                  </a:lnTo>
                  <a:lnTo>
                    <a:pt x="867" y="2010"/>
                  </a:lnTo>
                  <a:lnTo>
                    <a:pt x="811" y="1918"/>
                  </a:lnTo>
                  <a:lnTo>
                    <a:pt x="756" y="1807"/>
                  </a:lnTo>
                  <a:lnTo>
                    <a:pt x="756" y="1678"/>
                  </a:lnTo>
                  <a:lnTo>
                    <a:pt x="756" y="1531"/>
                  </a:lnTo>
                  <a:lnTo>
                    <a:pt x="793" y="1401"/>
                  </a:lnTo>
                  <a:lnTo>
                    <a:pt x="867" y="1309"/>
                  </a:lnTo>
                  <a:lnTo>
                    <a:pt x="959" y="1236"/>
                  </a:lnTo>
                  <a:lnTo>
                    <a:pt x="1069" y="1162"/>
                  </a:lnTo>
                  <a:lnTo>
                    <a:pt x="1199" y="1125"/>
                  </a:lnTo>
                  <a:lnTo>
                    <a:pt x="1364" y="1088"/>
                  </a:lnTo>
                  <a:lnTo>
                    <a:pt x="1788" y="1088"/>
                  </a:lnTo>
                  <a:lnTo>
                    <a:pt x="2028" y="1125"/>
                  </a:lnTo>
                  <a:lnTo>
                    <a:pt x="2212" y="1180"/>
                  </a:lnTo>
                  <a:lnTo>
                    <a:pt x="2397" y="1236"/>
                  </a:lnTo>
                  <a:lnTo>
                    <a:pt x="2470" y="978"/>
                  </a:lnTo>
                  <a:lnTo>
                    <a:pt x="2526" y="738"/>
                  </a:lnTo>
                  <a:lnTo>
                    <a:pt x="2341" y="683"/>
                  </a:lnTo>
                  <a:lnTo>
                    <a:pt x="2102" y="627"/>
                  </a:lnTo>
                  <a:lnTo>
                    <a:pt x="1862" y="590"/>
                  </a:lnTo>
                  <a:lnTo>
                    <a:pt x="1622" y="572"/>
                  </a:lnTo>
                  <a:lnTo>
                    <a:pt x="1622" y="19"/>
                  </a:lnTo>
                  <a:lnTo>
                    <a:pt x="15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4"/>
          <p:cNvSpPr/>
          <p:nvPr/>
        </p:nvSpPr>
        <p:spPr>
          <a:xfrm>
            <a:off x="8488245" y="291491"/>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7792920" y="3886016"/>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1477845" y="4086041"/>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8641125" y="1278500"/>
            <a:ext cx="94500" cy="94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8858975" y="4285475"/>
            <a:ext cx="94500" cy="94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42900" y="109775"/>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202800" y="1018100"/>
            <a:ext cx="202500" cy="20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6115050" y="109775"/>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6633475" y="514025"/>
            <a:ext cx="202500" cy="20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14"/>
          <p:cNvGrpSpPr/>
          <p:nvPr/>
        </p:nvGrpSpPr>
        <p:grpSpPr>
          <a:xfrm>
            <a:off x="8426450" y="4456025"/>
            <a:ext cx="850200" cy="719400"/>
            <a:chOff x="825500" y="5103550"/>
            <a:chExt cx="850200" cy="719400"/>
          </a:xfrm>
        </p:grpSpPr>
        <p:cxnSp>
          <p:nvCxnSpPr>
            <p:cNvPr id="421" name="Google Shape;421;p14"/>
            <p:cNvCxnSpPr/>
            <p:nvPr/>
          </p:nvCxnSpPr>
          <p:spPr>
            <a:xfrm rot="10800000" flipH="1">
              <a:off x="825500" y="5103550"/>
              <a:ext cx="850200" cy="490800"/>
            </a:xfrm>
            <a:prstGeom prst="straightConnector1">
              <a:avLst/>
            </a:prstGeom>
            <a:noFill/>
            <a:ln w="28575" cap="flat" cmpd="sng">
              <a:solidFill>
                <a:schemeClr val="lt1"/>
              </a:solidFill>
              <a:prstDash val="solid"/>
              <a:round/>
              <a:headEnd type="none" w="med" len="med"/>
              <a:tailEnd type="none" w="med" len="med"/>
            </a:ln>
          </p:spPr>
        </p:cxnSp>
        <p:cxnSp>
          <p:nvCxnSpPr>
            <p:cNvPr id="422" name="Google Shape;422;p14"/>
            <p:cNvCxnSpPr/>
            <p:nvPr/>
          </p:nvCxnSpPr>
          <p:spPr>
            <a:xfrm rot="10800000" flipH="1">
              <a:off x="825500" y="5459050"/>
              <a:ext cx="630000" cy="363900"/>
            </a:xfrm>
            <a:prstGeom prst="straightConnector1">
              <a:avLst/>
            </a:prstGeom>
            <a:noFill/>
            <a:ln w="2857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3_1">
    <p:bg>
      <p:bgPr>
        <a:solidFill>
          <a:schemeClr val="dk2"/>
        </a:solidFill>
        <a:effectLst/>
      </p:bgPr>
    </p:bg>
    <p:spTree>
      <p:nvGrpSpPr>
        <p:cNvPr id="1" name="Shape 916"/>
        <p:cNvGrpSpPr/>
        <p:nvPr/>
      </p:nvGrpSpPr>
      <p:grpSpPr>
        <a:xfrm>
          <a:off x="0" y="0"/>
          <a:ext cx="0" cy="0"/>
          <a:chOff x="0" y="0"/>
          <a:chExt cx="0" cy="0"/>
        </a:xfrm>
      </p:grpSpPr>
      <p:pic>
        <p:nvPicPr>
          <p:cNvPr id="917" name="Google Shape;917;p27"/>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918" name="Google Shape;918;p27"/>
          <p:cNvSpPr txBox="1">
            <a:spLocks noGrp="1"/>
          </p:cNvSpPr>
          <p:nvPr>
            <p:ph type="title" hasCustomPrompt="1"/>
          </p:nvPr>
        </p:nvSpPr>
        <p:spPr>
          <a:xfrm>
            <a:off x="4213800" y="543349"/>
            <a:ext cx="36120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4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919" name="Google Shape;919;p27"/>
          <p:cNvSpPr txBox="1">
            <a:spLocks noGrp="1"/>
          </p:cNvSpPr>
          <p:nvPr>
            <p:ph type="subTitle" idx="1"/>
          </p:nvPr>
        </p:nvSpPr>
        <p:spPr>
          <a:xfrm>
            <a:off x="3695850" y="4263302"/>
            <a:ext cx="46479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solidFill>
                  <a:schemeClr val="lt1"/>
                </a:solidFill>
              </a:defRPr>
            </a:lvl1pPr>
            <a:lvl2pPr lvl="1" algn="ctr" rtl="0">
              <a:spcBef>
                <a:spcPts val="0"/>
              </a:spcBef>
              <a:spcAft>
                <a:spcPts val="0"/>
              </a:spcAft>
              <a:buNone/>
              <a:defRPr sz="1700">
                <a:solidFill>
                  <a:schemeClr val="lt1"/>
                </a:solidFill>
              </a:defRPr>
            </a:lvl2pPr>
            <a:lvl3pPr lvl="2" algn="ctr" rtl="0">
              <a:spcBef>
                <a:spcPts val="0"/>
              </a:spcBef>
              <a:spcAft>
                <a:spcPts val="0"/>
              </a:spcAft>
              <a:buNone/>
              <a:defRPr sz="1700">
                <a:solidFill>
                  <a:schemeClr val="lt1"/>
                </a:solidFill>
              </a:defRPr>
            </a:lvl3pPr>
            <a:lvl4pPr lvl="3" algn="ctr" rtl="0">
              <a:spcBef>
                <a:spcPts val="0"/>
              </a:spcBef>
              <a:spcAft>
                <a:spcPts val="0"/>
              </a:spcAft>
              <a:buNone/>
              <a:defRPr sz="1700">
                <a:solidFill>
                  <a:schemeClr val="lt1"/>
                </a:solidFill>
              </a:defRPr>
            </a:lvl4pPr>
            <a:lvl5pPr lvl="4" algn="ctr" rtl="0">
              <a:spcBef>
                <a:spcPts val="0"/>
              </a:spcBef>
              <a:spcAft>
                <a:spcPts val="0"/>
              </a:spcAft>
              <a:buNone/>
              <a:defRPr sz="1700">
                <a:solidFill>
                  <a:schemeClr val="lt1"/>
                </a:solidFill>
              </a:defRPr>
            </a:lvl5pPr>
            <a:lvl6pPr lvl="5" algn="ctr" rtl="0">
              <a:spcBef>
                <a:spcPts val="0"/>
              </a:spcBef>
              <a:spcAft>
                <a:spcPts val="0"/>
              </a:spcAft>
              <a:buNone/>
              <a:defRPr sz="1700">
                <a:solidFill>
                  <a:schemeClr val="lt1"/>
                </a:solidFill>
              </a:defRPr>
            </a:lvl6pPr>
            <a:lvl7pPr lvl="6" algn="ctr" rtl="0">
              <a:spcBef>
                <a:spcPts val="0"/>
              </a:spcBef>
              <a:spcAft>
                <a:spcPts val="0"/>
              </a:spcAft>
              <a:buNone/>
              <a:defRPr sz="1700">
                <a:solidFill>
                  <a:schemeClr val="lt1"/>
                </a:solidFill>
              </a:defRPr>
            </a:lvl7pPr>
            <a:lvl8pPr lvl="7" algn="ctr" rtl="0">
              <a:spcBef>
                <a:spcPts val="0"/>
              </a:spcBef>
              <a:spcAft>
                <a:spcPts val="0"/>
              </a:spcAft>
              <a:buNone/>
              <a:defRPr sz="1700">
                <a:solidFill>
                  <a:schemeClr val="lt1"/>
                </a:solidFill>
              </a:defRPr>
            </a:lvl8pPr>
            <a:lvl9pPr lvl="8" algn="ctr" rtl="0">
              <a:spcBef>
                <a:spcPts val="0"/>
              </a:spcBef>
              <a:spcAft>
                <a:spcPts val="0"/>
              </a:spcAft>
              <a:buNone/>
              <a:defRPr sz="1700">
                <a:solidFill>
                  <a:schemeClr val="lt1"/>
                </a:solidFill>
              </a:defRPr>
            </a:lvl9pPr>
          </a:lstStyle>
          <a:p>
            <a:endParaRPr/>
          </a:p>
        </p:txBody>
      </p:sp>
      <p:sp>
        <p:nvSpPr>
          <p:cNvPr id="920" name="Google Shape;920;p27"/>
          <p:cNvSpPr txBox="1">
            <a:spLocks noGrp="1"/>
          </p:cNvSpPr>
          <p:nvPr>
            <p:ph type="title" idx="2" hasCustomPrompt="1"/>
          </p:nvPr>
        </p:nvSpPr>
        <p:spPr>
          <a:xfrm>
            <a:off x="4213050" y="3584007"/>
            <a:ext cx="3613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4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921" name="Google Shape;921;p27"/>
          <p:cNvSpPr txBox="1">
            <a:spLocks noGrp="1"/>
          </p:cNvSpPr>
          <p:nvPr>
            <p:ph type="subTitle" idx="3"/>
          </p:nvPr>
        </p:nvSpPr>
        <p:spPr>
          <a:xfrm>
            <a:off x="4488150" y="2741684"/>
            <a:ext cx="30633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solidFill>
                  <a:schemeClr val="lt1"/>
                </a:solidFill>
              </a:defRPr>
            </a:lvl1pPr>
            <a:lvl2pPr lvl="1" algn="ctr" rtl="0">
              <a:spcBef>
                <a:spcPts val="0"/>
              </a:spcBef>
              <a:spcAft>
                <a:spcPts val="0"/>
              </a:spcAft>
              <a:buNone/>
              <a:defRPr sz="1700">
                <a:solidFill>
                  <a:schemeClr val="lt1"/>
                </a:solidFill>
              </a:defRPr>
            </a:lvl2pPr>
            <a:lvl3pPr lvl="2" algn="ctr" rtl="0">
              <a:spcBef>
                <a:spcPts val="0"/>
              </a:spcBef>
              <a:spcAft>
                <a:spcPts val="0"/>
              </a:spcAft>
              <a:buNone/>
              <a:defRPr sz="1700">
                <a:solidFill>
                  <a:schemeClr val="lt1"/>
                </a:solidFill>
              </a:defRPr>
            </a:lvl3pPr>
            <a:lvl4pPr lvl="3" algn="ctr" rtl="0">
              <a:spcBef>
                <a:spcPts val="0"/>
              </a:spcBef>
              <a:spcAft>
                <a:spcPts val="0"/>
              </a:spcAft>
              <a:buNone/>
              <a:defRPr sz="1700">
                <a:solidFill>
                  <a:schemeClr val="lt1"/>
                </a:solidFill>
              </a:defRPr>
            </a:lvl4pPr>
            <a:lvl5pPr lvl="4" algn="ctr" rtl="0">
              <a:spcBef>
                <a:spcPts val="0"/>
              </a:spcBef>
              <a:spcAft>
                <a:spcPts val="0"/>
              </a:spcAft>
              <a:buNone/>
              <a:defRPr sz="1700">
                <a:solidFill>
                  <a:schemeClr val="lt1"/>
                </a:solidFill>
              </a:defRPr>
            </a:lvl5pPr>
            <a:lvl6pPr lvl="5" algn="ctr" rtl="0">
              <a:spcBef>
                <a:spcPts val="0"/>
              </a:spcBef>
              <a:spcAft>
                <a:spcPts val="0"/>
              </a:spcAft>
              <a:buNone/>
              <a:defRPr sz="1700">
                <a:solidFill>
                  <a:schemeClr val="lt1"/>
                </a:solidFill>
              </a:defRPr>
            </a:lvl6pPr>
            <a:lvl7pPr lvl="6" algn="ctr" rtl="0">
              <a:spcBef>
                <a:spcPts val="0"/>
              </a:spcBef>
              <a:spcAft>
                <a:spcPts val="0"/>
              </a:spcAft>
              <a:buNone/>
              <a:defRPr sz="1700">
                <a:solidFill>
                  <a:schemeClr val="lt1"/>
                </a:solidFill>
              </a:defRPr>
            </a:lvl7pPr>
            <a:lvl8pPr lvl="7" algn="ctr" rtl="0">
              <a:spcBef>
                <a:spcPts val="0"/>
              </a:spcBef>
              <a:spcAft>
                <a:spcPts val="0"/>
              </a:spcAft>
              <a:buNone/>
              <a:defRPr sz="1700">
                <a:solidFill>
                  <a:schemeClr val="lt1"/>
                </a:solidFill>
              </a:defRPr>
            </a:lvl8pPr>
            <a:lvl9pPr lvl="8" algn="ctr" rtl="0">
              <a:spcBef>
                <a:spcPts val="0"/>
              </a:spcBef>
              <a:spcAft>
                <a:spcPts val="0"/>
              </a:spcAft>
              <a:buNone/>
              <a:defRPr sz="1700">
                <a:solidFill>
                  <a:schemeClr val="lt1"/>
                </a:solidFill>
              </a:defRPr>
            </a:lvl9pPr>
          </a:lstStyle>
          <a:p>
            <a:endParaRPr/>
          </a:p>
        </p:txBody>
      </p:sp>
      <p:sp>
        <p:nvSpPr>
          <p:cNvPr id="922" name="Google Shape;922;p27"/>
          <p:cNvSpPr txBox="1">
            <a:spLocks noGrp="1"/>
          </p:cNvSpPr>
          <p:nvPr>
            <p:ph type="title" idx="4" hasCustomPrompt="1"/>
          </p:nvPr>
        </p:nvSpPr>
        <p:spPr>
          <a:xfrm>
            <a:off x="4213800" y="2063678"/>
            <a:ext cx="36120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4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923" name="Google Shape;923;p27"/>
          <p:cNvSpPr txBox="1">
            <a:spLocks noGrp="1"/>
          </p:cNvSpPr>
          <p:nvPr>
            <p:ph type="subTitle" idx="5"/>
          </p:nvPr>
        </p:nvSpPr>
        <p:spPr>
          <a:xfrm>
            <a:off x="4488150" y="1220065"/>
            <a:ext cx="30633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solidFill>
                  <a:schemeClr val="lt1"/>
                </a:solidFill>
              </a:defRPr>
            </a:lvl1pPr>
            <a:lvl2pPr lvl="1" algn="ctr" rtl="0">
              <a:spcBef>
                <a:spcPts val="0"/>
              </a:spcBef>
              <a:spcAft>
                <a:spcPts val="0"/>
              </a:spcAft>
              <a:buNone/>
              <a:defRPr sz="1700">
                <a:solidFill>
                  <a:schemeClr val="lt1"/>
                </a:solidFill>
              </a:defRPr>
            </a:lvl2pPr>
            <a:lvl3pPr lvl="2" algn="ctr" rtl="0">
              <a:spcBef>
                <a:spcPts val="0"/>
              </a:spcBef>
              <a:spcAft>
                <a:spcPts val="0"/>
              </a:spcAft>
              <a:buNone/>
              <a:defRPr sz="1700">
                <a:solidFill>
                  <a:schemeClr val="lt1"/>
                </a:solidFill>
              </a:defRPr>
            </a:lvl3pPr>
            <a:lvl4pPr lvl="3" algn="ctr" rtl="0">
              <a:spcBef>
                <a:spcPts val="0"/>
              </a:spcBef>
              <a:spcAft>
                <a:spcPts val="0"/>
              </a:spcAft>
              <a:buNone/>
              <a:defRPr sz="1700">
                <a:solidFill>
                  <a:schemeClr val="lt1"/>
                </a:solidFill>
              </a:defRPr>
            </a:lvl4pPr>
            <a:lvl5pPr lvl="4" algn="ctr" rtl="0">
              <a:spcBef>
                <a:spcPts val="0"/>
              </a:spcBef>
              <a:spcAft>
                <a:spcPts val="0"/>
              </a:spcAft>
              <a:buNone/>
              <a:defRPr sz="1700">
                <a:solidFill>
                  <a:schemeClr val="lt1"/>
                </a:solidFill>
              </a:defRPr>
            </a:lvl5pPr>
            <a:lvl6pPr lvl="5" algn="ctr" rtl="0">
              <a:spcBef>
                <a:spcPts val="0"/>
              </a:spcBef>
              <a:spcAft>
                <a:spcPts val="0"/>
              </a:spcAft>
              <a:buNone/>
              <a:defRPr sz="1700">
                <a:solidFill>
                  <a:schemeClr val="lt1"/>
                </a:solidFill>
              </a:defRPr>
            </a:lvl6pPr>
            <a:lvl7pPr lvl="6" algn="ctr" rtl="0">
              <a:spcBef>
                <a:spcPts val="0"/>
              </a:spcBef>
              <a:spcAft>
                <a:spcPts val="0"/>
              </a:spcAft>
              <a:buNone/>
              <a:defRPr sz="1700">
                <a:solidFill>
                  <a:schemeClr val="lt1"/>
                </a:solidFill>
              </a:defRPr>
            </a:lvl7pPr>
            <a:lvl8pPr lvl="7" algn="ctr" rtl="0">
              <a:spcBef>
                <a:spcPts val="0"/>
              </a:spcBef>
              <a:spcAft>
                <a:spcPts val="0"/>
              </a:spcAft>
              <a:buNone/>
              <a:defRPr sz="1700">
                <a:solidFill>
                  <a:schemeClr val="lt1"/>
                </a:solidFill>
              </a:defRPr>
            </a:lvl8pPr>
            <a:lvl9pPr lvl="8" algn="ctr" rtl="0">
              <a:spcBef>
                <a:spcPts val="0"/>
              </a:spcBef>
              <a:spcAft>
                <a:spcPts val="0"/>
              </a:spcAft>
              <a:buNone/>
              <a:defRPr sz="1700">
                <a:solidFill>
                  <a:schemeClr val="lt1"/>
                </a:solidFill>
              </a:defRPr>
            </a:lvl9pPr>
          </a:lstStyle>
          <a:p>
            <a:endParaRPr/>
          </a:p>
        </p:txBody>
      </p:sp>
      <p:grpSp>
        <p:nvGrpSpPr>
          <p:cNvPr id="924" name="Google Shape;924;p27"/>
          <p:cNvGrpSpPr/>
          <p:nvPr/>
        </p:nvGrpSpPr>
        <p:grpSpPr>
          <a:xfrm>
            <a:off x="2751560" y="4446302"/>
            <a:ext cx="1074330" cy="691702"/>
            <a:chOff x="-1837863" y="2976525"/>
            <a:chExt cx="2203302" cy="1418585"/>
          </a:xfrm>
        </p:grpSpPr>
        <p:sp>
          <p:nvSpPr>
            <p:cNvPr id="925" name="Google Shape;925;p27"/>
            <p:cNvSpPr/>
            <p:nvPr/>
          </p:nvSpPr>
          <p:spPr>
            <a:xfrm>
              <a:off x="-67866" y="2988954"/>
              <a:ext cx="235636" cy="1387428"/>
            </a:xfrm>
            <a:custGeom>
              <a:avLst/>
              <a:gdLst/>
              <a:ahLst/>
              <a:cxnLst/>
              <a:rect l="l" t="t" r="r" b="b"/>
              <a:pathLst>
                <a:path w="1384" h="8149" extrusionOk="0">
                  <a:moveTo>
                    <a:pt x="1" y="1"/>
                  </a:moveTo>
                  <a:lnTo>
                    <a:pt x="1" y="8148"/>
                  </a:lnTo>
                  <a:lnTo>
                    <a:pt x="1383" y="8148"/>
                  </a:lnTo>
                  <a:lnTo>
                    <a:pt x="1383" y="1"/>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a:off x="-80466" y="2976525"/>
              <a:ext cx="260664" cy="1412456"/>
            </a:xfrm>
            <a:custGeom>
              <a:avLst/>
              <a:gdLst/>
              <a:ahLst/>
              <a:cxnLst/>
              <a:rect l="l" t="t" r="r" b="b"/>
              <a:pathLst>
                <a:path w="1531" h="8296" extrusionOk="0">
                  <a:moveTo>
                    <a:pt x="1383" y="148"/>
                  </a:moveTo>
                  <a:lnTo>
                    <a:pt x="1383" y="8148"/>
                  </a:lnTo>
                  <a:lnTo>
                    <a:pt x="148" y="8148"/>
                  </a:lnTo>
                  <a:lnTo>
                    <a:pt x="148" y="148"/>
                  </a:lnTo>
                  <a:close/>
                  <a:moveTo>
                    <a:pt x="38" y="0"/>
                  </a:moveTo>
                  <a:lnTo>
                    <a:pt x="19" y="19"/>
                  </a:lnTo>
                  <a:lnTo>
                    <a:pt x="1" y="55"/>
                  </a:lnTo>
                  <a:lnTo>
                    <a:pt x="1" y="74"/>
                  </a:lnTo>
                  <a:lnTo>
                    <a:pt x="1" y="8221"/>
                  </a:lnTo>
                  <a:lnTo>
                    <a:pt x="1" y="8258"/>
                  </a:lnTo>
                  <a:lnTo>
                    <a:pt x="19" y="8277"/>
                  </a:lnTo>
                  <a:lnTo>
                    <a:pt x="38" y="8295"/>
                  </a:lnTo>
                  <a:lnTo>
                    <a:pt x="1494" y="8295"/>
                  </a:lnTo>
                  <a:lnTo>
                    <a:pt x="1512" y="8277"/>
                  </a:lnTo>
                  <a:lnTo>
                    <a:pt x="1531" y="8240"/>
                  </a:lnTo>
                  <a:lnTo>
                    <a:pt x="1531" y="8221"/>
                  </a:lnTo>
                  <a:lnTo>
                    <a:pt x="1531" y="74"/>
                  </a:lnTo>
                  <a:lnTo>
                    <a:pt x="1531" y="55"/>
                  </a:lnTo>
                  <a:lnTo>
                    <a:pt x="1512" y="19"/>
                  </a:lnTo>
                  <a:lnTo>
                    <a:pt x="1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a:off x="-591919" y="3218121"/>
              <a:ext cx="235466" cy="1161326"/>
            </a:xfrm>
            <a:custGeom>
              <a:avLst/>
              <a:gdLst/>
              <a:ahLst/>
              <a:cxnLst/>
              <a:rect l="l" t="t" r="r" b="b"/>
              <a:pathLst>
                <a:path w="1383" h="6821" extrusionOk="0">
                  <a:moveTo>
                    <a:pt x="0" y="0"/>
                  </a:moveTo>
                  <a:lnTo>
                    <a:pt x="0" y="6821"/>
                  </a:lnTo>
                  <a:lnTo>
                    <a:pt x="1383" y="6802"/>
                  </a:lnTo>
                  <a:lnTo>
                    <a:pt x="1383" y="0"/>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a:off x="-604518" y="3205521"/>
              <a:ext cx="260664" cy="1186525"/>
            </a:xfrm>
            <a:custGeom>
              <a:avLst/>
              <a:gdLst/>
              <a:ahLst/>
              <a:cxnLst/>
              <a:rect l="l" t="t" r="r" b="b"/>
              <a:pathLst>
                <a:path w="1531" h="6969" extrusionOk="0">
                  <a:moveTo>
                    <a:pt x="1383" y="148"/>
                  </a:moveTo>
                  <a:lnTo>
                    <a:pt x="1383" y="6803"/>
                  </a:lnTo>
                  <a:lnTo>
                    <a:pt x="148" y="6821"/>
                  </a:lnTo>
                  <a:lnTo>
                    <a:pt x="148" y="148"/>
                  </a:lnTo>
                  <a:close/>
                  <a:moveTo>
                    <a:pt x="37" y="1"/>
                  </a:moveTo>
                  <a:lnTo>
                    <a:pt x="19" y="19"/>
                  </a:lnTo>
                  <a:lnTo>
                    <a:pt x="1" y="38"/>
                  </a:lnTo>
                  <a:lnTo>
                    <a:pt x="1" y="74"/>
                  </a:lnTo>
                  <a:lnTo>
                    <a:pt x="1" y="6895"/>
                  </a:lnTo>
                  <a:lnTo>
                    <a:pt x="1" y="6913"/>
                  </a:lnTo>
                  <a:lnTo>
                    <a:pt x="19" y="6950"/>
                  </a:lnTo>
                  <a:lnTo>
                    <a:pt x="37" y="6950"/>
                  </a:lnTo>
                  <a:lnTo>
                    <a:pt x="74" y="6969"/>
                  </a:lnTo>
                  <a:lnTo>
                    <a:pt x="1457" y="6950"/>
                  </a:lnTo>
                  <a:lnTo>
                    <a:pt x="1475" y="6950"/>
                  </a:lnTo>
                  <a:lnTo>
                    <a:pt x="1494" y="6932"/>
                  </a:lnTo>
                  <a:lnTo>
                    <a:pt x="1512" y="6913"/>
                  </a:lnTo>
                  <a:lnTo>
                    <a:pt x="1530" y="6876"/>
                  </a:lnTo>
                  <a:lnTo>
                    <a:pt x="1530" y="74"/>
                  </a:lnTo>
                  <a:lnTo>
                    <a:pt x="1512" y="38"/>
                  </a:lnTo>
                  <a:lnTo>
                    <a:pt x="1494" y="19"/>
                  </a:lnTo>
                  <a:lnTo>
                    <a:pt x="14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a:off x="-1119207" y="3346835"/>
              <a:ext cx="235466" cy="1032612"/>
            </a:xfrm>
            <a:custGeom>
              <a:avLst/>
              <a:gdLst/>
              <a:ahLst/>
              <a:cxnLst/>
              <a:rect l="l" t="t" r="r" b="b"/>
              <a:pathLst>
                <a:path w="1383" h="6065" extrusionOk="0">
                  <a:moveTo>
                    <a:pt x="0" y="0"/>
                  </a:moveTo>
                  <a:lnTo>
                    <a:pt x="0" y="6065"/>
                  </a:lnTo>
                  <a:lnTo>
                    <a:pt x="1383" y="6065"/>
                  </a:lnTo>
                  <a:lnTo>
                    <a:pt x="1383" y="0"/>
                  </a:lnTo>
                  <a:close/>
                </a:path>
              </a:pathLst>
            </a:custGeom>
            <a:solidFill>
              <a:srgbClr val="537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a:off x="-1131806" y="3334236"/>
              <a:ext cx="260664" cy="1057810"/>
            </a:xfrm>
            <a:custGeom>
              <a:avLst/>
              <a:gdLst/>
              <a:ahLst/>
              <a:cxnLst/>
              <a:rect l="l" t="t" r="r" b="b"/>
              <a:pathLst>
                <a:path w="1531" h="6213" extrusionOk="0">
                  <a:moveTo>
                    <a:pt x="1383" y="148"/>
                  </a:moveTo>
                  <a:lnTo>
                    <a:pt x="1383" y="6065"/>
                  </a:lnTo>
                  <a:lnTo>
                    <a:pt x="148" y="6065"/>
                  </a:lnTo>
                  <a:lnTo>
                    <a:pt x="148" y="148"/>
                  </a:lnTo>
                  <a:close/>
                  <a:moveTo>
                    <a:pt x="1" y="0"/>
                  </a:moveTo>
                  <a:lnTo>
                    <a:pt x="1" y="6213"/>
                  </a:lnTo>
                  <a:lnTo>
                    <a:pt x="1531" y="6213"/>
                  </a:lnTo>
                  <a:lnTo>
                    <a:pt x="15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1611932" y="3848925"/>
              <a:ext cx="241766" cy="533757"/>
            </a:xfrm>
            <a:custGeom>
              <a:avLst/>
              <a:gdLst/>
              <a:ahLst/>
              <a:cxnLst/>
              <a:rect l="l" t="t" r="r" b="b"/>
              <a:pathLst>
                <a:path w="1420" h="3135" extrusionOk="0">
                  <a:moveTo>
                    <a:pt x="0" y="1"/>
                  </a:moveTo>
                  <a:lnTo>
                    <a:pt x="0" y="3134"/>
                  </a:lnTo>
                  <a:lnTo>
                    <a:pt x="1420" y="3134"/>
                  </a:lnTo>
                  <a:lnTo>
                    <a:pt x="1420" y="1"/>
                  </a:lnTo>
                  <a:close/>
                </a:path>
              </a:pathLst>
            </a:custGeom>
            <a:solidFill>
              <a:srgbClr val="537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1624531" y="3836326"/>
              <a:ext cx="266964" cy="558785"/>
            </a:xfrm>
            <a:custGeom>
              <a:avLst/>
              <a:gdLst/>
              <a:ahLst/>
              <a:cxnLst/>
              <a:rect l="l" t="t" r="r" b="b"/>
              <a:pathLst>
                <a:path w="1568" h="3282" extrusionOk="0">
                  <a:moveTo>
                    <a:pt x="1420" y="148"/>
                  </a:moveTo>
                  <a:lnTo>
                    <a:pt x="1420" y="3134"/>
                  </a:lnTo>
                  <a:lnTo>
                    <a:pt x="148" y="3134"/>
                  </a:lnTo>
                  <a:lnTo>
                    <a:pt x="148" y="148"/>
                  </a:lnTo>
                  <a:close/>
                  <a:moveTo>
                    <a:pt x="1" y="1"/>
                  </a:moveTo>
                  <a:lnTo>
                    <a:pt x="1" y="3282"/>
                  </a:lnTo>
                  <a:lnTo>
                    <a:pt x="1568" y="3282"/>
                  </a:lnTo>
                  <a:lnTo>
                    <a:pt x="15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1837863" y="4369913"/>
              <a:ext cx="2203302" cy="25198"/>
            </a:xfrm>
            <a:custGeom>
              <a:avLst/>
              <a:gdLst/>
              <a:ahLst/>
              <a:cxnLst/>
              <a:rect l="l" t="t" r="r" b="b"/>
              <a:pathLst>
                <a:path w="12941" h="148" extrusionOk="0">
                  <a:moveTo>
                    <a:pt x="12940" y="0"/>
                  </a:moveTo>
                  <a:lnTo>
                    <a:pt x="0" y="37"/>
                  </a:lnTo>
                  <a:lnTo>
                    <a:pt x="0" y="148"/>
                  </a:lnTo>
                  <a:lnTo>
                    <a:pt x="12940" y="93"/>
                  </a:lnTo>
                  <a:lnTo>
                    <a:pt x="129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27"/>
          <p:cNvSpPr/>
          <p:nvPr/>
        </p:nvSpPr>
        <p:spPr>
          <a:xfrm flipH="1">
            <a:off x="8311450" y="210950"/>
            <a:ext cx="292500" cy="29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flipH="1">
            <a:off x="8765775" y="2598425"/>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flipH="1">
            <a:off x="8855775" y="2095225"/>
            <a:ext cx="202500" cy="20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flipH="1">
            <a:off x="8168600" y="1549550"/>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flipH="1">
            <a:off x="8244800" y="1930550"/>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flipH="1">
            <a:off x="2" y="-9"/>
            <a:ext cx="1787528" cy="1717033"/>
          </a:xfrm>
          <a:custGeom>
            <a:avLst/>
            <a:gdLst/>
            <a:ahLst/>
            <a:cxnLst/>
            <a:rect l="l" t="t" r="r" b="b"/>
            <a:pathLst>
              <a:path w="32862" h="31566" extrusionOk="0">
                <a:moveTo>
                  <a:pt x="5659" y="0"/>
                </a:moveTo>
                <a:lnTo>
                  <a:pt x="5182" y="23"/>
                </a:lnTo>
                <a:lnTo>
                  <a:pt x="4705" y="68"/>
                </a:lnTo>
                <a:lnTo>
                  <a:pt x="4250" y="159"/>
                </a:lnTo>
                <a:lnTo>
                  <a:pt x="3796" y="273"/>
                </a:lnTo>
                <a:lnTo>
                  <a:pt x="3364" y="432"/>
                </a:lnTo>
                <a:lnTo>
                  <a:pt x="2932" y="591"/>
                </a:lnTo>
                <a:lnTo>
                  <a:pt x="2546" y="773"/>
                </a:lnTo>
                <a:lnTo>
                  <a:pt x="2159" y="1000"/>
                </a:lnTo>
                <a:lnTo>
                  <a:pt x="1796" y="1227"/>
                </a:lnTo>
                <a:lnTo>
                  <a:pt x="1432" y="1500"/>
                </a:lnTo>
                <a:lnTo>
                  <a:pt x="1091" y="1818"/>
                </a:lnTo>
                <a:lnTo>
                  <a:pt x="773" y="2136"/>
                </a:lnTo>
                <a:lnTo>
                  <a:pt x="478" y="2477"/>
                </a:lnTo>
                <a:lnTo>
                  <a:pt x="228" y="2841"/>
                </a:lnTo>
                <a:lnTo>
                  <a:pt x="1" y="3227"/>
                </a:lnTo>
                <a:lnTo>
                  <a:pt x="1" y="31566"/>
                </a:lnTo>
                <a:lnTo>
                  <a:pt x="32839" y="31566"/>
                </a:lnTo>
                <a:lnTo>
                  <a:pt x="32861" y="31384"/>
                </a:lnTo>
                <a:lnTo>
                  <a:pt x="32861" y="31179"/>
                </a:lnTo>
                <a:lnTo>
                  <a:pt x="32861" y="30929"/>
                </a:lnTo>
                <a:lnTo>
                  <a:pt x="32816" y="30589"/>
                </a:lnTo>
                <a:lnTo>
                  <a:pt x="32748" y="30225"/>
                </a:lnTo>
                <a:lnTo>
                  <a:pt x="32657" y="29816"/>
                </a:lnTo>
                <a:lnTo>
                  <a:pt x="32498" y="29407"/>
                </a:lnTo>
                <a:lnTo>
                  <a:pt x="32270" y="28952"/>
                </a:lnTo>
                <a:lnTo>
                  <a:pt x="32157" y="28725"/>
                </a:lnTo>
                <a:lnTo>
                  <a:pt x="31998" y="28498"/>
                </a:lnTo>
                <a:lnTo>
                  <a:pt x="31839" y="28293"/>
                </a:lnTo>
                <a:lnTo>
                  <a:pt x="31634" y="28066"/>
                </a:lnTo>
                <a:lnTo>
                  <a:pt x="31430" y="27839"/>
                </a:lnTo>
                <a:lnTo>
                  <a:pt x="31202" y="27634"/>
                </a:lnTo>
                <a:lnTo>
                  <a:pt x="30952" y="27430"/>
                </a:lnTo>
                <a:lnTo>
                  <a:pt x="30657" y="27225"/>
                </a:lnTo>
                <a:lnTo>
                  <a:pt x="30361" y="27043"/>
                </a:lnTo>
                <a:lnTo>
                  <a:pt x="30021" y="26862"/>
                </a:lnTo>
                <a:lnTo>
                  <a:pt x="29680" y="26680"/>
                </a:lnTo>
                <a:lnTo>
                  <a:pt x="29271" y="26521"/>
                </a:lnTo>
                <a:lnTo>
                  <a:pt x="28862" y="26384"/>
                </a:lnTo>
                <a:lnTo>
                  <a:pt x="28407" y="26248"/>
                </a:lnTo>
                <a:lnTo>
                  <a:pt x="28089" y="26157"/>
                </a:lnTo>
                <a:lnTo>
                  <a:pt x="27816" y="26044"/>
                </a:lnTo>
                <a:lnTo>
                  <a:pt x="27566" y="25930"/>
                </a:lnTo>
                <a:lnTo>
                  <a:pt x="27316" y="25794"/>
                </a:lnTo>
                <a:lnTo>
                  <a:pt x="27112" y="25634"/>
                </a:lnTo>
                <a:lnTo>
                  <a:pt x="26930" y="25475"/>
                </a:lnTo>
                <a:lnTo>
                  <a:pt x="26771" y="25294"/>
                </a:lnTo>
                <a:lnTo>
                  <a:pt x="26635" y="25089"/>
                </a:lnTo>
                <a:lnTo>
                  <a:pt x="26498" y="24907"/>
                </a:lnTo>
                <a:lnTo>
                  <a:pt x="26385" y="24680"/>
                </a:lnTo>
                <a:lnTo>
                  <a:pt x="26294" y="24475"/>
                </a:lnTo>
                <a:lnTo>
                  <a:pt x="26225" y="24248"/>
                </a:lnTo>
                <a:lnTo>
                  <a:pt x="26157" y="23998"/>
                </a:lnTo>
                <a:lnTo>
                  <a:pt x="26112" y="23748"/>
                </a:lnTo>
                <a:lnTo>
                  <a:pt x="26044" y="23248"/>
                </a:lnTo>
                <a:lnTo>
                  <a:pt x="25998" y="22726"/>
                </a:lnTo>
                <a:lnTo>
                  <a:pt x="25976" y="22180"/>
                </a:lnTo>
                <a:lnTo>
                  <a:pt x="25953" y="21089"/>
                </a:lnTo>
                <a:lnTo>
                  <a:pt x="25930" y="20544"/>
                </a:lnTo>
                <a:lnTo>
                  <a:pt x="25885" y="19999"/>
                </a:lnTo>
                <a:lnTo>
                  <a:pt x="25794" y="19476"/>
                </a:lnTo>
                <a:lnTo>
                  <a:pt x="25748" y="19226"/>
                </a:lnTo>
                <a:lnTo>
                  <a:pt x="25657" y="18976"/>
                </a:lnTo>
                <a:lnTo>
                  <a:pt x="25544" y="18612"/>
                </a:lnTo>
                <a:lnTo>
                  <a:pt x="25385" y="18249"/>
                </a:lnTo>
                <a:lnTo>
                  <a:pt x="25226" y="17908"/>
                </a:lnTo>
                <a:lnTo>
                  <a:pt x="25044" y="17590"/>
                </a:lnTo>
                <a:lnTo>
                  <a:pt x="24862" y="17272"/>
                </a:lnTo>
                <a:lnTo>
                  <a:pt x="24635" y="16953"/>
                </a:lnTo>
                <a:lnTo>
                  <a:pt x="24407" y="16681"/>
                </a:lnTo>
                <a:lnTo>
                  <a:pt x="24180" y="16408"/>
                </a:lnTo>
                <a:lnTo>
                  <a:pt x="23930" y="16135"/>
                </a:lnTo>
                <a:lnTo>
                  <a:pt x="23658" y="15885"/>
                </a:lnTo>
                <a:lnTo>
                  <a:pt x="23385" y="15658"/>
                </a:lnTo>
                <a:lnTo>
                  <a:pt x="23089" y="15454"/>
                </a:lnTo>
                <a:lnTo>
                  <a:pt x="22794" y="15249"/>
                </a:lnTo>
                <a:lnTo>
                  <a:pt x="22476" y="15067"/>
                </a:lnTo>
                <a:lnTo>
                  <a:pt x="22158" y="14885"/>
                </a:lnTo>
                <a:lnTo>
                  <a:pt x="21840" y="14749"/>
                </a:lnTo>
                <a:lnTo>
                  <a:pt x="21521" y="14613"/>
                </a:lnTo>
                <a:lnTo>
                  <a:pt x="21180" y="14499"/>
                </a:lnTo>
                <a:lnTo>
                  <a:pt x="20817" y="14385"/>
                </a:lnTo>
                <a:lnTo>
                  <a:pt x="20476" y="14295"/>
                </a:lnTo>
                <a:lnTo>
                  <a:pt x="20135" y="14249"/>
                </a:lnTo>
                <a:lnTo>
                  <a:pt x="19772" y="14204"/>
                </a:lnTo>
                <a:lnTo>
                  <a:pt x="19408" y="14158"/>
                </a:lnTo>
                <a:lnTo>
                  <a:pt x="18681" y="14158"/>
                </a:lnTo>
                <a:lnTo>
                  <a:pt x="18317" y="14204"/>
                </a:lnTo>
                <a:lnTo>
                  <a:pt x="17954" y="14249"/>
                </a:lnTo>
                <a:lnTo>
                  <a:pt x="17590" y="14317"/>
                </a:lnTo>
                <a:lnTo>
                  <a:pt x="17226" y="14408"/>
                </a:lnTo>
                <a:lnTo>
                  <a:pt x="16863" y="14522"/>
                </a:lnTo>
                <a:lnTo>
                  <a:pt x="16499" y="14635"/>
                </a:lnTo>
                <a:lnTo>
                  <a:pt x="16158" y="14794"/>
                </a:lnTo>
                <a:lnTo>
                  <a:pt x="15454" y="15135"/>
                </a:lnTo>
                <a:lnTo>
                  <a:pt x="14681" y="15567"/>
                </a:lnTo>
                <a:lnTo>
                  <a:pt x="13840" y="15999"/>
                </a:lnTo>
                <a:lnTo>
                  <a:pt x="13408" y="16203"/>
                </a:lnTo>
                <a:lnTo>
                  <a:pt x="12977" y="16385"/>
                </a:lnTo>
                <a:lnTo>
                  <a:pt x="12545" y="16544"/>
                </a:lnTo>
                <a:lnTo>
                  <a:pt x="12113" y="16681"/>
                </a:lnTo>
                <a:lnTo>
                  <a:pt x="11681" y="16772"/>
                </a:lnTo>
                <a:lnTo>
                  <a:pt x="11250" y="16817"/>
                </a:lnTo>
                <a:lnTo>
                  <a:pt x="11022" y="16840"/>
                </a:lnTo>
                <a:lnTo>
                  <a:pt x="10818" y="16817"/>
                </a:lnTo>
                <a:lnTo>
                  <a:pt x="10613" y="16794"/>
                </a:lnTo>
                <a:lnTo>
                  <a:pt x="10409" y="16772"/>
                </a:lnTo>
                <a:lnTo>
                  <a:pt x="10227" y="16703"/>
                </a:lnTo>
                <a:lnTo>
                  <a:pt x="10022" y="16635"/>
                </a:lnTo>
                <a:lnTo>
                  <a:pt x="9841" y="16544"/>
                </a:lnTo>
                <a:lnTo>
                  <a:pt x="9659" y="16453"/>
                </a:lnTo>
                <a:lnTo>
                  <a:pt x="9454" y="16294"/>
                </a:lnTo>
                <a:lnTo>
                  <a:pt x="9272" y="16135"/>
                </a:lnTo>
                <a:lnTo>
                  <a:pt x="9091" y="15953"/>
                </a:lnTo>
                <a:lnTo>
                  <a:pt x="8954" y="15772"/>
                </a:lnTo>
                <a:lnTo>
                  <a:pt x="8841" y="15567"/>
                </a:lnTo>
                <a:lnTo>
                  <a:pt x="8727" y="15363"/>
                </a:lnTo>
                <a:lnTo>
                  <a:pt x="8636" y="15135"/>
                </a:lnTo>
                <a:lnTo>
                  <a:pt x="8568" y="14908"/>
                </a:lnTo>
                <a:lnTo>
                  <a:pt x="8523" y="14681"/>
                </a:lnTo>
                <a:lnTo>
                  <a:pt x="8477" y="14431"/>
                </a:lnTo>
                <a:lnTo>
                  <a:pt x="8454" y="13908"/>
                </a:lnTo>
                <a:lnTo>
                  <a:pt x="8454" y="13386"/>
                </a:lnTo>
                <a:lnTo>
                  <a:pt x="8500" y="12840"/>
                </a:lnTo>
                <a:lnTo>
                  <a:pt x="8591" y="12295"/>
                </a:lnTo>
                <a:lnTo>
                  <a:pt x="8704" y="11727"/>
                </a:lnTo>
                <a:lnTo>
                  <a:pt x="8818" y="11181"/>
                </a:lnTo>
                <a:lnTo>
                  <a:pt x="8954" y="10658"/>
                </a:lnTo>
                <a:lnTo>
                  <a:pt x="9204" y="9659"/>
                </a:lnTo>
                <a:lnTo>
                  <a:pt x="9318" y="9204"/>
                </a:lnTo>
                <a:lnTo>
                  <a:pt x="9409" y="8795"/>
                </a:lnTo>
                <a:lnTo>
                  <a:pt x="9568" y="7931"/>
                </a:lnTo>
                <a:lnTo>
                  <a:pt x="9704" y="7045"/>
                </a:lnTo>
                <a:lnTo>
                  <a:pt x="9818" y="6159"/>
                </a:lnTo>
                <a:lnTo>
                  <a:pt x="9841" y="5704"/>
                </a:lnTo>
                <a:lnTo>
                  <a:pt x="9863" y="5273"/>
                </a:lnTo>
                <a:lnTo>
                  <a:pt x="9863" y="4818"/>
                </a:lnTo>
                <a:lnTo>
                  <a:pt x="9841" y="4364"/>
                </a:lnTo>
                <a:lnTo>
                  <a:pt x="9795" y="3932"/>
                </a:lnTo>
                <a:lnTo>
                  <a:pt x="9727" y="3500"/>
                </a:lnTo>
                <a:lnTo>
                  <a:pt x="9636" y="3068"/>
                </a:lnTo>
                <a:lnTo>
                  <a:pt x="9500" y="2636"/>
                </a:lnTo>
                <a:lnTo>
                  <a:pt x="9341" y="2227"/>
                </a:lnTo>
                <a:lnTo>
                  <a:pt x="9159" y="1818"/>
                </a:lnTo>
                <a:lnTo>
                  <a:pt x="9023" y="1591"/>
                </a:lnTo>
                <a:lnTo>
                  <a:pt x="8886" y="1387"/>
                </a:lnTo>
                <a:lnTo>
                  <a:pt x="8750" y="1205"/>
                </a:lnTo>
                <a:lnTo>
                  <a:pt x="8591" y="1046"/>
                </a:lnTo>
                <a:lnTo>
                  <a:pt x="8432" y="887"/>
                </a:lnTo>
                <a:lnTo>
                  <a:pt x="8250" y="728"/>
                </a:lnTo>
                <a:lnTo>
                  <a:pt x="8068" y="614"/>
                </a:lnTo>
                <a:lnTo>
                  <a:pt x="7886" y="500"/>
                </a:lnTo>
                <a:lnTo>
                  <a:pt x="7682" y="387"/>
                </a:lnTo>
                <a:lnTo>
                  <a:pt x="7477" y="296"/>
                </a:lnTo>
                <a:lnTo>
                  <a:pt x="7045" y="159"/>
                </a:lnTo>
                <a:lnTo>
                  <a:pt x="6591" y="68"/>
                </a:lnTo>
                <a:lnTo>
                  <a:pt x="6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159275" y="2949938"/>
            <a:ext cx="292500" cy="292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159275" y="2446738"/>
            <a:ext cx="202500" cy="202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954450" y="1901063"/>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878250" y="2282063"/>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7"/>
          <p:cNvGrpSpPr/>
          <p:nvPr/>
        </p:nvGrpSpPr>
        <p:grpSpPr>
          <a:xfrm>
            <a:off x="8513618" y="4382842"/>
            <a:ext cx="484802" cy="433159"/>
            <a:chOff x="3511425" y="389200"/>
            <a:chExt cx="643570" cy="575016"/>
          </a:xfrm>
        </p:grpSpPr>
        <p:sp>
          <p:nvSpPr>
            <p:cNvPr id="945" name="Google Shape;945;p27"/>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7"/>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27"/>
          <p:cNvSpPr/>
          <p:nvPr/>
        </p:nvSpPr>
        <p:spPr>
          <a:xfrm>
            <a:off x="2677995" y="148993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a:off x="391995" y="2063687"/>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a:off x="8669220" y="13089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986"/>
        <p:cNvGrpSpPr/>
        <p:nvPr/>
      </p:nvGrpSpPr>
      <p:grpSpPr>
        <a:xfrm>
          <a:off x="0" y="0"/>
          <a:ext cx="0" cy="0"/>
          <a:chOff x="0" y="0"/>
          <a:chExt cx="0" cy="0"/>
        </a:xfrm>
      </p:grpSpPr>
      <p:pic>
        <p:nvPicPr>
          <p:cNvPr id="987" name="Google Shape;987;p29"/>
          <p:cNvPicPr preferRelativeResize="0"/>
          <p:nvPr/>
        </p:nvPicPr>
        <p:blipFill>
          <a:blip r:embed="rId2">
            <a:alphaModFix amt="47000"/>
          </a:blip>
          <a:stretch>
            <a:fillRect/>
          </a:stretch>
        </p:blipFill>
        <p:spPr>
          <a:xfrm>
            <a:off x="0" y="0"/>
            <a:ext cx="9144000" cy="5143500"/>
          </a:xfrm>
          <a:prstGeom prst="rect">
            <a:avLst/>
          </a:prstGeom>
          <a:noFill/>
          <a:ln>
            <a:noFill/>
          </a:ln>
        </p:spPr>
      </p:pic>
      <p:sp>
        <p:nvSpPr>
          <p:cNvPr id="988" name="Google Shape;988;p29"/>
          <p:cNvSpPr/>
          <p:nvPr/>
        </p:nvSpPr>
        <p:spPr>
          <a:xfrm>
            <a:off x="1752600" y="504525"/>
            <a:ext cx="5638800" cy="490800"/>
          </a:xfrm>
          <a:prstGeom prst="roundRect">
            <a:avLst>
              <a:gd name="adj" fmla="val 50000"/>
            </a:avLst>
          </a:prstGeom>
          <a:solidFill>
            <a:schemeClr val="lt2"/>
          </a:solidFill>
          <a:ln w="9525" cap="flat" cmpd="sng">
            <a:solidFill>
              <a:schemeClr val="dk1"/>
            </a:solidFill>
            <a:prstDash val="solid"/>
            <a:round/>
            <a:headEnd type="none" w="sm" len="sm"/>
            <a:tailEnd type="none" w="sm" len="sm"/>
          </a:ln>
          <a:effectLst>
            <a:outerShdw dist="95250" dir="12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990" name="Google Shape;990;p29"/>
          <p:cNvGrpSpPr/>
          <p:nvPr/>
        </p:nvGrpSpPr>
        <p:grpSpPr>
          <a:xfrm>
            <a:off x="-12700" y="178992"/>
            <a:ext cx="1307793" cy="3205558"/>
            <a:chOff x="-12700" y="178992"/>
            <a:chExt cx="1307793" cy="3205558"/>
          </a:xfrm>
        </p:grpSpPr>
        <p:grpSp>
          <p:nvGrpSpPr>
            <p:cNvPr id="991" name="Google Shape;991;p29"/>
            <p:cNvGrpSpPr/>
            <p:nvPr/>
          </p:nvGrpSpPr>
          <p:grpSpPr>
            <a:xfrm>
              <a:off x="494149" y="178992"/>
              <a:ext cx="800944" cy="530528"/>
              <a:chOff x="238125" y="1187925"/>
              <a:chExt cx="1212450" cy="803100"/>
            </a:xfrm>
          </p:grpSpPr>
          <p:sp>
            <p:nvSpPr>
              <p:cNvPr id="992" name="Google Shape;992;p29"/>
              <p:cNvSpPr/>
              <p:nvPr/>
            </p:nvSpPr>
            <p:spPr>
              <a:xfrm>
                <a:off x="255775" y="1196225"/>
                <a:ext cx="1177150" cy="780275"/>
              </a:xfrm>
              <a:custGeom>
                <a:avLst/>
                <a:gdLst/>
                <a:ahLst/>
                <a:cxnLst/>
                <a:rect l="l" t="t" r="r" b="b"/>
                <a:pathLst>
                  <a:path w="47086" h="31211" extrusionOk="0">
                    <a:moveTo>
                      <a:pt x="47085" y="0"/>
                    </a:moveTo>
                    <a:lnTo>
                      <a:pt x="0" y="541"/>
                    </a:lnTo>
                    <a:lnTo>
                      <a:pt x="6026" y="7398"/>
                    </a:lnTo>
                    <a:lnTo>
                      <a:pt x="6276" y="19948"/>
                    </a:lnTo>
                    <a:lnTo>
                      <a:pt x="11138" y="13922"/>
                    </a:lnTo>
                    <a:lnTo>
                      <a:pt x="21860" y="31210"/>
                    </a:lnTo>
                    <a:lnTo>
                      <a:pt x="470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238125" y="1187925"/>
                <a:ext cx="1212450" cy="803100"/>
              </a:xfrm>
              <a:custGeom>
                <a:avLst/>
                <a:gdLst/>
                <a:ahLst/>
                <a:cxnLst/>
                <a:rect l="l" t="t" r="r" b="b"/>
                <a:pathLst>
                  <a:path w="48498" h="32124" extrusionOk="0">
                    <a:moveTo>
                      <a:pt x="47791" y="332"/>
                    </a:moveTo>
                    <a:lnTo>
                      <a:pt x="22566" y="31542"/>
                    </a:lnTo>
                    <a:lnTo>
                      <a:pt x="11844" y="14254"/>
                    </a:lnTo>
                    <a:lnTo>
                      <a:pt x="6982" y="20280"/>
                    </a:lnTo>
                    <a:lnTo>
                      <a:pt x="6732" y="7730"/>
                    </a:lnTo>
                    <a:lnTo>
                      <a:pt x="706" y="873"/>
                    </a:lnTo>
                    <a:lnTo>
                      <a:pt x="47791" y="332"/>
                    </a:lnTo>
                    <a:close/>
                    <a:moveTo>
                      <a:pt x="47791" y="0"/>
                    </a:moveTo>
                    <a:lnTo>
                      <a:pt x="706" y="540"/>
                    </a:lnTo>
                    <a:lnTo>
                      <a:pt x="0" y="540"/>
                    </a:lnTo>
                    <a:lnTo>
                      <a:pt x="457" y="1080"/>
                    </a:lnTo>
                    <a:lnTo>
                      <a:pt x="6400" y="7854"/>
                    </a:lnTo>
                    <a:lnTo>
                      <a:pt x="6649" y="20280"/>
                    </a:lnTo>
                    <a:lnTo>
                      <a:pt x="6691" y="21194"/>
                    </a:lnTo>
                    <a:lnTo>
                      <a:pt x="7273" y="20488"/>
                    </a:lnTo>
                    <a:lnTo>
                      <a:pt x="11802" y="14836"/>
                    </a:lnTo>
                    <a:lnTo>
                      <a:pt x="22275" y="31708"/>
                    </a:lnTo>
                    <a:lnTo>
                      <a:pt x="22524" y="32124"/>
                    </a:lnTo>
                    <a:lnTo>
                      <a:pt x="22815" y="31750"/>
                    </a:lnTo>
                    <a:lnTo>
                      <a:pt x="48041" y="540"/>
                    </a:lnTo>
                    <a:lnTo>
                      <a:pt x="484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255775" y="1196225"/>
                <a:ext cx="1177150" cy="780275"/>
              </a:xfrm>
              <a:custGeom>
                <a:avLst/>
                <a:gdLst/>
                <a:ahLst/>
                <a:cxnLst/>
                <a:rect l="l" t="t" r="r" b="b"/>
                <a:pathLst>
                  <a:path w="47086" h="31211" fill="none" extrusionOk="0">
                    <a:moveTo>
                      <a:pt x="47085" y="0"/>
                    </a:moveTo>
                    <a:lnTo>
                      <a:pt x="21860" y="31210"/>
                    </a:lnTo>
                    <a:lnTo>
                      <a:pt x="11138" y="13922"/>
                    </a:lnTo>
                    <a:lnTo>
                      <a:pt x="6276" y="19948"/>
                    </a:lnTo>
                    <a:lnTo>
                      <a:pt x="6026" y="7398"/>
                    </a:lnTo>
                    <a:lnTo>
                      <a:pt x="0" y="541"/>
                    </a:lnTo>
                    <a:lnTo>
                      <a:pt x="470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238125" y="1187925"/>
                <a:ext cx="1212450" cy="803100"/>
              </a:xfrm>
              <a:custGeom>
                <a:avLst/>
                <a:gdLst/>
                <a:ahLst/>
                <a:cxnLst/>
                <a:rect l="l" t="t" r="r" b="b"/>
                <a:pathLst>
                  <a:path w="48498" h="32124" fill="none" extrusionOk="0">
                    <a:moveTo>
                      <a:pt x="48498" y="0"/>
                    </a:moveTo>
                    <a:lnTo>
                      <a:pt x="47791" y="0"/>
                    </a:lnTo>
                    <a:lnTo>
                      <a:pt x="706" y="540"/>
                    </a:lnTo>
                    <a:lnTo>
                      <a:pt x="0" y="540"/>
                    </a:lnTo>
                    <a:lnTo>
                      <a:pt x="457" y="1080"/>
                    </a:lnTo>
                    <a:lnTo>
                      <a:pt x="6400" y="7854"/>
                    </a:lnTo>
                    <a:lnTo>
                      <a:pt x="6649" y="20280"/>
                    </a:lnTo>
                    <a:lnTo>
                      <a:pt x="6691" y="21194"/>
                    </a:lnTo>
                    <a:lnTo>
                      <a:pt x="7273" y="20488"/>
                    </a:lnTo>
                    <a:lnTo>
                      <a:pt x="11802" y="14836"/>
                    </a:lnTo>
                    <a:lnTo>
                      <a:pt x="22275" y="31708"/>
                    </a:lnTo>
                    <a:lnTo>
                      <a:pt x="22524" y="32124"/>
                    </a:lnTo>
                    <a:lnTo>
                      <a:pt x="22815" y="31750"/>
                    </a:lnTo>
                    <a:lnTo>
                      <a:pt x="48041" y="540"/>
                    </a:lnTo>
                    <a:lnTo>
                      <a:pt x="48498" y="0"/>
                    </a:lnTo>
                    <a:lnTo>
                      <a:pt x="484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406425" y="1288700"/>
                <a:ext cx="833250" cy="406250"/>
              </a:xfrm>
              <a:custGeom>
                <a:avLst/>
                <a:gdLst/>
                <a:ahLst/>
                <a:cxnLst/>
                <a:rect l="l" t="t" r="r" b="b"/>
                <a:pathLst>
                  <a:path w="33330" h="16250" extrusionOk="0">
                    <a:moveTo>
                      <a:pt x="33330" y="0"/>
                    </a:moveTo>
                    <a:lnTo>
                      <a:pt x="0" y="3699"/>
                    </a:lnTo>
                    <a:lnTo>
                      <a:pt x="250" y="16249"/>
                    </a:lnTo>
                    <a:lnTo>
                      <a:pt x="2452" y="13797"/>
                    </a:lnTo>
                    <a:lnTo>
                      <a:pt x="5112" y="10223"/>
                    </a:lnTo>
                    <a:lnTo>
                      <a:pt x="33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29"/>
            <p:cNvSpPr/>
            <p:nvPr/>
          </p:nvSpPr>
          <p:spPr>
            <a:xfrm>
              <a:off x="-12700" y="488950"/>
              <a:ext cx="638175" cy="2895600"/>
            </a:xfrm>
            <a:custGeom>
              <a:avLst/>
              <a:gdLst/>
              <a:ahLst/>
              <a:cxnLst/>
              <a:rect l="l" t="t" r="r" b="b"/>
              <a:pathLst>
                <a:path w="25527" h="115824" extrusionOk="0">
                  <a:moveTo>
                    <a:pt x="25527" y="0"/>
                  </a:moveTo>
                  <a:cubicBezTo>
                    <a:pt x="21022" y="7508"/>
                    <a:pt x="16097" y="15335"/>
                    <a:pt x="14859" y="24003"/>
                  </a:cubicBezTo>
                  <a:cubicBezTo>
                    <a:pt x="12002" y="44003"/>
                    <a:pt x="18995" y="64503"/>
                    <a:pt x="16764" y="84582"/>
                  </a:cubicBezTo>
                  <a:cubicBezTo>
                    <a:pt x="15459" y="96328"/>
                    <a:pt x="5285" y="105253"/>
                    <a:pt x="0" y="115824"/>
                  </a:cubicBezTo>
                </a:path>
              </a:pathLst>
            </a:custGeom>
            <a:noFill/>
            <a:ln w="9525" cap="flat" cmpd="sng">
              <a:solidFill>
                <a:schemeClr val="accent2"/>
              </a:solidFill>
              <a:prstDash val="dash"/>
              <a:round/>
              <a:headEnd type="none" w="med" len="med"/>
              <a:tailEnd type="none" w="med" len="med"/>
            </a:ln>
          </p:spPr>
        </p:sp>
      </p:grpSp>
      <p:grpSp>
        <p:nvGrpSpPr>
          <p:cNvPr id="998" name="Google Shape;998;p29"/>
          <p:cNvGrpSpPr/>
          <p:nvPr/>
        </p:nvGrpSpPr>
        <p:grpSpPr>
          <a:xfrm>
            <a:off x="8542243" y="322917"/>
            <a:ext cx="484802" cy="433159"/>
            <a:chOff x="3511425" y="389200"/>
            <a:chExt cx="643570" cy="575016"/>
          </a:xfrm>
        </p:grpSpPr>
        <p:sp>
          <p:nvSpPr>
            <p:cNvPr id="999" name="Google Shape;999;p29"/>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9"/>
          <p:cNvGrpSpPr/>
          <p:nvPr/>
        </p:nvGrpSpPr>
        <p:grpSpPr>
          <a:xfrm>
            <a:off x="8542243" y="865842"/>
            <a:ext cx="484802" cy="433159"/>
            <a:chOff x="3511425" y="389200"/>
            <a:chExt cx="643570" cy="575016"/>
          </a:xfrm>
        </p:grpSpPr>
        <p:sp>
          <p:nvSpPr>
            <p:cNvPr id="1004" name="Google Shape;1004;p29"/>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9"/>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9"/>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9"/>
          <p:cNvGrpSpPr/>
          <p:nvPr/>
        </p:nvGrpSpPr>
        <p:grpSpPr>
          <a:xfrm>
            <a:off x="-333375" y="4256000"/>
            <a:ext cx="850200" cy="719400"/>
            <a:chOff x="825500" y="5103550"/>
            <a:chExt cx="850200" cy="719400"/>
          </a:xfrm>
        </p:grpSpPr>
        <p:cxnSp>
          <p:nvCxnSpPr>
            <p:cNvPr id="1009" name="Google Shape;1009;p29"/>
            <p:cNvCxnSpPr/>
            <p:nvPr/>
          </p:nvCxnSpPr>
          <p:spPr>
            <a:xfrm rot="10800000" flipH="1">
              <a:off x="825500" y="5103550"/>
              <a:ext cx="850200" cy="490800"/>
            </a:xfrm>
            <a:prstGeom prst="straightConnector1">
              <a:avLst/>
            </a:prstGeom>
            <a:noFill/>
            <a:ln w="28575" cap="flat" cmpd="sng">
              <a:solidFill>
                <a:schemeClr val="dk1"/>
              </a:solidFill>
              <a:prstDash val="solid"/>
              <a:round/>
              <a:headEnd type="none" w="med" len="med"/>
              <a:tailEnd type="none" w="med" len="med"/>
            </a:ln>
          </p:spPr>
        </p:cxnSp>
        <p:cxnSp>
          <p:nvCxnSpPr>
            <p:cNvPr id="1010" name="Google Shape;1010;p29"/>
            <p:cNvCxnSpPr/>
            <p:nvPr/>
          </p:nvCxnSpPr>
          <p:spPr>
            <a:xfrm rot="10800000" flipH="1">
              <a:off x="825500" y="5459050"/>
              <a:ext cx="630000" cy="363900"/>
            </a:xfrm>
            <a:prstGeom prst="straightConnector1">
              <a:avLst/>
            </a:prstGeom>
            <a:noFill/>
            <a:ln w="28575" cap="flat" cmpd="sng">
              <a:solidFill>
                <a:schemeClr val="dk1"/>
              </a:solidFill>
              <a:prstDash val="solid"/>
              <a:round/>
              <a:headEnd type="none" w="med" len="med"/>
              <a:tailEnd type="none" w="med" len="med"/>
            </a:ln>
          </p:spPr>
        </p:cxnSp>
      </p:grpSp>
      <p:sp>
        <p:nvSpPr>
          <p:cNvPr id="1011" name="Google Shape;1011;p29"/>
          <p:cNvSpPr/>
          <p:nvPr/>
        </p:nvSpPr>
        <p:spPr>
          <a:xfrm>
            <a:off x="7833538" y="4872175"/>
            <a:ext cx="202500" cy="20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9"/>
          <p:cNvSpPr/>
          <p:nvPr/>
        </p:nvSpPr>
        <p:spPr>
          <a:xfrm>
            <a:off x="8933513" y="4326500"/>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9"/>
          <p:cNvSpPr/>
          <p:nvPr/>
        </p:nvSpPr>
        <p:spPr>
          <a:xfrm>
            <a:off x="8552513" y="4707500"/>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9"/>
          <p:cNvSpPr/>
          <p:nvPr/>
        </p:nvSpPr>
        <p:spPr>
          <a:xfrm>
            <a:off x="2461438" y="190425"/>
            <a:ext cx="202500" cy="202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9"/>
          <p:cNvSpPr/>
          <p:nvPr/>
        </p:nvSpPr>
        <p:spPr>
          <a:xfrm>
            <a:off x="3713813" y="101950"/>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9"/>
          <p:cNvSpPr/>
          <p:nvPr/>
        </p:nvSpPr>
        <p:spPr>
          <a:xfrm>
            <a:off x="3180413" y="178150"/>
            <a:ext cx="94500" cy="94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9"/>
          <p:cNvSpPr/>
          <p:nvPr/>
        </p:nvSpPr>
        <p:spPr>
          <a:xfrm>
            <a:off x="8650170" y="20967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9"/>
          <p:cNvSpPr/>
          <p:nvPr/>
        </p:nvSpPr>
        <p:spPr>
          <a:xfrm>
            <a:off x="325320" y="347226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9"/>
          <p:cNvSpPr/>
          <p:nvPr/>
        </p:nvSpPr>
        <p:spPr>
          <a:xfrm>
            <a:off x="1630245" y="14491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9"/>
          <p:cNvSpPr/>
          <p:nvPr/>
        </p:nvSpPr>
        <p:spPr>
          <a:xfrm>
            <a:off x="7621470" y="144912"/>
            <a:ext cx="247925" cy="248019"/>
          </a:xfrm>
          <a:custGeom>
            <a:avLst/>
            <a:gdLst/>
            <a:ahLst/>
            <a:cxnLst/>
            <a:rect l="l" t="t" r="r" b="b"/>
            <a:pathLst>
              <a:path w="63775" h="63799" extrusionOk="0">
                <a:moveTo>
                  <a:pt x="28499" y="1"/>
                </a:moveTo>
                <a:lnTo>
                  <a:pt x="28499" y="733"/>
                </a:lnTo>
                <a:lnTo>
                  <a:pt x="28475" y="1465"/>
                </a:lnTo>
                <a:lnTo>
                  <a:pt x="28428" y="2197"/>
                </a:lnTo>
                <a:lnTo>
                  <a:pt x="28357" y="2929"/>
                </a:lnTo>
                <a:lnTo>
                  <a:pt x="28287" y="3637"/>
                </a:lnTo>
                <a:lnTo>
                  <a:pt x="28169" y="4345"/>
                </a:lnTo>
                <a:lnTo>
                  <a:pt x="28050" y="5054"/>
                </a:lnTo>
                <a:lnTo>
                  <a:pt x="27932" y="5762"/>
                </a:lnTo>
                <a:lnTo>
                  <a:pt x="27767" y="6447"/>
                </a:lnTo>
                <a:lnTo>
                  <a:pt x="27602" y="7131"/>
                </a:lnTo>
                <a:lnTo>
                  <a:pt x="27437" y="7816"/>
                </a:lnTo>
                <a:lnTo>
                  <a:pt x="27224" y="8477"/>
                </a:lnTo>
                <a:lnTo>
                  <a:pt x="27012" y="9162"/>
                </a:lnTo>
                <a:lnTo>
                  <a:pt x="26775" y="9823"/>
                </a:lnTo>
                <a:lnTo>
                  <a:pt x="26539" y="10461"/>
                </a:lnTo>
                <a:lnTo>
                  <a:pt x="26256" y="11098"/>
                </a:lnTo>
                <a:lnTo>
                  <a:pt x="25996" y="11736"/>
                </a:lnTo>
                <a:lnTo>
                  <a:pt x="25689" y="12373"/>
                </a:lnTo>
                <a:lnTo>
                  <a:pt x="25382" y="12987"/>
                </a:lnTo>
                <a:lnTo>
                  <a:pt x="25075" y="13601"/>
                </a:lnTo>
                <a:lnTo>
                  <a:pt x="24721" y="14191"/>
                </a:lnTo>
                <a:lnTo>
                  <a:pt x="24391" y="14805"/>
                </a:lnTo>
                <a:lnTo>
                  <a:pt x="24013" y="15372"/>
                </a:lnTo>
                <a:lnTo>
                  <a:pt x="23635" y="15962"/>
                </a:lnTo>
                <a:lnTo>
                  <a:pt x="23257" y="16505"/>
                </a:lnTo>
                <a:lnTo>
                  <a:pt x="22832" y="17072"/>
                </a:lnTo>
                <a:lnTo>
                  <a:pt x="22431" y="17615"/>
                </a:lnTo>
                <a:lnTo>
                  <a:pt x="22006" y="18158"/>
                </a:lnTo>
                <a:lnTo>
                  <a:pt x="21557" y="18677"/>
                </a:lnTo>
                <a:lnTo>
                  <a:pt x="21109" y="19173"/>
                </a:lnTo>
                <a:lnTo>
                  <a:pt x="20637" y="19693"/>
                </a:lnTo>
                <a:lnTo>
                  <a:pt x="20164" y="20165"/>
                </a:lnTo>
                <a:lnTo>
                  <a:pt x="19669" y="20661"/>
                </a:lnTo>
                <a:lnTo>
                  <a:pt x="19173" y="21109"/>
                </a:lnTo>
                <a:lnTo>
                  <a:pt x="18653" y="21581"/>
                </a:lnTo>
                <a:lnTo>
                  <a:pt x="18134" y="22006"/>
                </a:lnTo>
                <a:lnTo>
                  <a:pt x="17591" y="22431"/>
                </a:lnTo>
                <a:lnTo>
                  <a:pt x="17048" y="22856"/>
                </a:lnTo>
                <a:lnTo>
                  <a:pt x="16505" y="23258"/>
                </a:lnTo>
                <a:lnTo>
                  <a:pt x="15938" y="23659"/>
                </a:lnTo>
                <a:lnTo>
                  <a:pt x="15371" y="24037"/>
                </a:lnTo>
                <a:lnTo>
                  <a:pt x="14781" y="24391"/>
                </a:lnTo>
                <a:lnTo>
                  <a:pt x="14191" y="24745"/>
                </a:lnTo>
                <a:lnTo>
                  <a:pt x="13577" y="25076"/>
                </a:lnTo>
                <a:lnTo>
                  <a:pt x="12963" y="25407"/>
                </a:lnTo>
                <a:lnTo>
                  <a:pt x="12349" y="25713"/>
                </a:lnTo>
                <a:lnTo>
                  <a:pt x="11735" y="25997"/>
                </a:lnTo>
                <a:lnTo>
                  <a:pt x="11098" y="26280"/>
                </a:lnTo>
                <a:lnTo>
                  <a:pt x="10437" y="26540"/>
                </a:lnTo>
                <a:lnTo>
                  <a:pt x="9799" y="26800"/>
                </a:lnTo>
                <a:lnTo>
                  <a:pt x="9138" y="27036"/>
                </a:lnTo>
                <a:lnTo>
                  <a:pt x="8477" y="27248"/>
                </a:lnTo>
                <a:lnTo>
                  <a:pt x="7792" y="27437"/>
                </a:lnTo>
                <a:lnTo>
                  <a:pt x="7107" y="27626"/>
                </a:lnTo>
                <a:lnTo>
                  <a:pt x="6423" y="27791"/>
                </a:lnTo>
                <a:lnTo>
                  <a:pt x="5738" y="27933"/>
                </a:lnTo>
                <a:lnTo>
                  <a:pt x="5030" y="28075"/>
                </a:lnTo>
                <a:lnTo>
                  <a:pt x="4345" y="28193"/>
                </a:lnTo>
                <a:lnTo>
                  <a:pt x="3613" y="28287"/>
                </a:lnTo>
                <a:lnTo>
                  <a:pt x="2905" y="28382"/>
                </a:lnTo>
                <a:lnTo>
                  <a:pt x="2196" y="28452"/>
                </a:lnTo>
                <a:lnTo>
                  <a:pt x="1464" y="28476"/>
                </a:lnTo>
                <a:lnTo>
                  <a:pt x="732" y="28523"/>
                </a:lnTo>
                <a:lnTo>
                  <a:pt x="0" y="28523"/>
                </a:lnTo>
                <a:lnTo>
                  <a:pt x="0" y="35276"/>
                </a:lnTo>
                <a:lnTo>
                  <a:pt x="732" y="35276"/>
                </a:lnTo>
                <a:lnTo>
                  <a:pt x="1464" y="35300"/>
                </a:lnTo>
                <a:lnTo>
                  <a:pt x="2196" y="35347"/>
                </a:lnTo>
                <a:lnTo>
                  <a:pt x="2905" y="35418"/>
                </a:lnTo>
                <a:lnTo>
                  <a:pt x="3613" y="35512"/>
                </a:lnTo>
                <a:lnTo>
                  <a:pt x="4345" y="35607"/>
                </a:lnTo>
                <a:lnTo>
                  <a:pt x="5030" y="35725"/>
                </a:lnTo>
                <a:lnTo>
                  <a:pt x="5738" y="35843"/>
                </a:lnTo>
                <a:lnTo>
                  <a:pt x="6423" y="36008"/>
                </a:lnTo>
                <a:lnTo>
                  <a:pt x="7107" y="36173"/>
                </a:lnTo>
                <a:lnTo>
                  <a:pt x="7792" y="36362"/>
                </a:lnTo>
                <a:lnTo>
                  <a:pt x="8477" y="36551"/>
                </a:lnTo>
                <a:lnTo>
                  <a:pt x="9138" y="36764"/>
                </a:lnTo>
                <a:lnTo>
                  <a:pt x="9799" y="37000"/>
                </a:lnTo>
                <a:lnTo>
                  <a:pt x="10437" y="37259"/>
                </a:lnTo>
                <a:lnTo>
                  <a:pt x="11098" y="37519"/>
                </a:lnTo>
                <a:lnTo>
                  <a:pt x="11735" y="37802"/>
                </a:lnTo>
                <a:lnTo>
                  <a:pt x="12349" y="38086"/>
                </a:lnTo>
                <a:lnTo>
                  <a:pt x="12963" y="38393"/>
                </a:lnTo>
                <a:lnTo>
                  <a:pt x="13577" y="38723"/>
                </a:lnTo>
                <a:lnTo>
                  <a:pt x="14191" y="39054"/>
                </a:lnTo>
                <a:lnTo>
                  <a:pt x="14781" y="39408"/>
                </a:lnTo>
                <a:lnTo>
                  <a:pt x="15371" y="39762"/>
                </a:lnTo>
                <a:lnTo>
                  <a:pt x="15938" y="40140"/>
                </a:lnTo>
                <a:lnTo>
                  <a:pt x="16505" y="40541"/>
                </a:lnTo>
                <a:lnTo>
                  <a:pt x="17048" y="40943"/>
                </a:lnTo>
                <a:lnTo>
                  <a:pt x="17591" y="41344"/>
                </a:lnTo>
                <a:lnTo>
                  <a:pt x="18134" y="41793"/>
                </a:lnTo>
                <a:lnTo>
                  <a:pt x="18653" y="42218"/>
                </a:lnTo>
                <a:lnTo>
                  <a:pt x="19173" y="42690"/>
                </a:lnTo>
                <a:lnTo>
                  <a:pt x="19669" y="43139"/>
                </a:lnTo>
                <a:lnTo>
                  <a:pt x="20164" y="43634"/>
                </a:lnTo>
                <a:lnTo>
                  <a:pt x="20637" y="44107"/>
                </a:lnTo>
                <a:lnTo>
                  <a:pt x="21109" y="44602"/>
                </a:lnTo>
                <a:lnTo>
                  <a:pt x="21557" y="45122"/>
                </a:lnTo>
                <a:lnTo>
                  <a:pt x="22006" y="45641"/>
                </a:lnTo>
                <a:lnTo>
                  <a:pt x="22431" y="46184"/>
                </a:lnTo>
                <a:lnTo>
                  <a:pt x="22832" y="46727"/>
                </a:lnTo>
                <a:lnTo>
                  <a:pt x="23257" y="47271"/>
                </a:lnTo>
                <a:lnTo>
                  <a:pt x="23635" y="47837"/>
                </a:lnTo>
                <a:lnTo>
                  <a:pt x="24013" y="48427"/>
                </a:lnTo>
                <a:lnTo>
                  <a:pt x="24391" y="48994"/>
                </a:lnTo>
                <a:lnTo>
                  <a:pt x="24721" y="49584"/>
                </a:lnTo>
                <a:lnTo>
                  <a:pt x="25075" y="50198"/>
                </a:lnTo>
                <a:lnTo>
                  <a:pt x="25382" y="50812"/>
                </a:lnTo>
                <a:lnTo>
                  <a:pt x="25689" y="51426"/>
                </a:lnTo>
                <a:lnTo>
                  <a:pt x="25996" y="52064"/>
                </a:lnTo>
                <a:lnTo>
                  <a:pt x="26256" y="52678"/>
                </a:lnTo>
                <a:lnTo>
                  <a:pt x="26539" y="53339"/>
                </a:lnTo>
                <a:lnTo>
                  <a:pt x="26775" y="53976"/>
                </a:lnTo>
                <a:lnTo>
                  <a:pt x="27012" y="54637"/>
                </a:lnTo>
                <a:lnTo>
                  <a:pt x="27224" y="55298"/>
                </a:lnTo>
                <a:lnTo>
                  <a:pt x="27437" y="55983"/>
                </a:lnTo>
                <a:lnTo>
                  <a:pt x="27602" y="56668"/>
                </a:lnTo>
                <a:lnTo>
                  <a:pt x="27767" y="57353"/>
                </a:lnTo>
                <a:lnTo>
                  <a:pt x="27932" y="58037"/>
                </a:lnTo>
                <a:lnTo>
                  <a:pt x="28050" y="58746"/>
                </a:lnTo>
                <a:lnTo>
                  <a:pt x="28169" y="59454"/>
                </a:lnTo>
                <a:lnTo>
                  <a:pt x="28287" y="60162"/>
                </a:lnTo>
                <a:lnTo>
                  <a:pt x="28357" y="60871"/>
                </a:lnTo>
                <a:lnTo>
                  <a:pt x="28428" y="61603"/>
                </a:lnTo>
                <a:lnTo>
                  <a:pt x="28475" y="62311"/>
                </a:lnTo>
                <a:lnTo>
                  <a:pt x="28499" y="63043"/>
                </a:lnTo>
                <a:lnTo>
                  <a:pt x="28499" y="63798"/>
                </a:lnTo>
                <a:lnTo>
                  <a:pt x="35252" y="63798"/>
                </a:lnTo>
                <a:lnTo>
                  <a:pt x="35275" y="63043"/>
                </a:lnTo>
                <a:lnTo>
                  <a:pt x="35299" y="62311"/>
                </a:lnTo>
                <a:lnTo>
                  <a:pt x="35346" y="61603"/>
                </a:lnTo>
                <a:lnTo>
                  <a:pt x="35394" y="60871"/>
                </a:lnTo>
                <a:lnTo>
                  <a:pt x="35488" y="60162"/>
                </a:lnTo>
                <a:lnTo>
                  <a:pt x="35582" y="59454"/>
                </a:lnTo>
                <a:lnTo>
                  <a:pt x="35700" y="58746"/>
                </a:lnTo>
                <a:lnTo>
                  <a:pt x="35842" y="58037"/>
                </a:lnTo>
                <a:lnTo>
                  <a:pt x="35984" y="57353"/>
                </a:lnTo>
                <a:lnTo>
                  <a:pt x="36149" y="56668"/>
                </a:lnTo>
                <a:lnTo>
                  <a:pt x="36338" y="55983"/>
                </a:lnTo>
                <a:lnTo>
                  <a:pt x="36527" y="55298"/>
                </a:lnTo>
                <a:lnTo>
                  <a:pt x="36763" y="54637"/>
                </a:lnTo>
                <a:lnTo>
                  <a:pt x="36975" y="53976"/>
                </a:lnTo>
                <a:lnTo>
                  <a:pt x="37235" y="53339"/>
                </a:lnTo>
                <a:lnTo>
                  <a:pt x="37495" y="52678"/>
                </a:lnTo>
                <a:lnTo>
                  <a:pt x="37778" y="52064"/>
                </a:lnTo>
                <a:lnTo>
                  <a:pt x="38062" y="51426"/>
                </a:lnTo>
                <a:lnTo>
                  <a:pt x="38369" y="50812"/>
                </a:lnTo>
                <a:lnTo>
                  <a:pt x="38699" y="50198"/>
                </a:lnTo>
                <a:lnTo>
                  <a:pt x="39030" y="49584"/>
                </a:lnTo>
                <a:lnTo>
                  <a:pt x="39384" y="48994"/>
                </a:lnTo>
                <a:lnTo>
                  <a:pt x="39738" y="48427"/>
                </a:lnTo>
                <a:lnTo>
                  <a:pt x="40116" y="47837"/>
                </a:lnTo>
                <a:lnTo>
                  <a:pt x="40517" y="47271"/>
                </a:lnTo>
                <a:lnTo>
                  <a:pt x="40919" y="46727"/>
                </a:lnTo>
                <a:lnTo>
                  <a:pt x="41344" y="46184"/>
                </a:lnTo>
                <a:lnTo>
                  <a:pt x="41769" y="45641"/>
                </a:lnTo>
                <a:lnTo>
                  <a:pt x="42217" y="45122"/>
                </a:lnTo>
                <a:lnTo>
                  <a:pt x="42666" y="44602"/>
                </a:lnTo>
                <a:lnTo>
                  <a:pt x="43138" y="44107"/>
                </a:lnTo>
                <a:lnTo>
                  <a:pt x="43610" y="43634"/>
                </a:lnTo>
                <a:lnTo>
                  <a:pt x="44106" y="43139"/>
                </a:lnTo>
                <a:lnTo>
                  <a:pt x="44602" y="42690"/>
                </a:lnTo>
                <a:lnTo>
                  <a:pt x="45098" y="42218"/>
                </a:lnTo>
                <a:lnTo>
                  <a:pt x="45641" y="41793"/>
                </a:lnTo>
                <a:lnTo>
                  <a:pt x="46160" y="41344"/>
                </a:lnTo>
                <a:lnTo>
                  <a:pt x="46703" y="40943"/>
                </a:lnTo>
                <a:lnTo>
                  <a:pt x="47270" y="40541"/>
                </a:lnTo>
                <a:lnTo>
                  <a:pt x="47837" y="40140"/>
                </a:lnTo>
                <a:lnTo>
                  <a:pt x="48403" y="39762"/>
                </a:lnTo>
                <a:lnTo>
                  <a:pt x="48994" y="39408"/>
                </a:lnTo>
                <a:lnTo>
                  <a:pt x="49584" y="39054"/>
                </a:lnTo>
                <a:lnTo>
                  <a:pt x="50174" y="38723"/>
                </a:lnTo>
                <a:lnTo>
                  <a:pt x="50788" y="38393"/>
                </a:lnTo>
                <a:lnTo>
                  <a:pt x="51402" y="38086"/>
                </a:lnTo>
                <a:lnTo>
                  <a:pt x="52039" y="37802"/>
                </a:lnTo>
                <a:lnTo>
                  <a:pt x="52677" y="37519"/>
                </a:lnTo>
                <a:lnTo>
                  <a:pt x="53314" y="37259"/>
                </a:lnTo>
                <a:lnTo>
                  <a:pt x="53976" y="37000"/>
                </a:lnTo>
                <a:lnTo>
                  <a:pt x="54637" y="36764"/>
                </a:lnTo>
                <a:lnTo>
                  <a:pt x="55298" y="36551"/>
                </a:lnTo>
                <a:lnTo>
                  <a:pt x="55959" y="36362"/>
                </a:lnTo>
                <a:lnTo>
                  <a:pt x="56644" y="36173"/>
                </a:lnTo>
                <a:lnTo>
                  <a:pt x="57328" y="36008"/>
                </a:lnTo>
                <a:lnTo>
                  <a:pt x="58013" y="35843"/>
                </a:lnTo>
                <a:lnTo>
                  <a:pt x="58721" y="35725"/>
                </a:lnTo>
                <a:lnTo>
                  <a:pt x="59430" y="35607"/>
                </a:lnTo>
                <a:lnTo>
                  <a:pt x="60138" y="35512"/>
                </a:lnTo>
                <a:lnTo>
                  <a:pt x="60846" y="35418"/>
                </a:lnTo>
                <a:lnTo>
                  <a:pt x="61578" y="35347"/>
                </a:lnTo>
                <a:lnTo>
                  <a:pt x="62310" y="35300"/>
                </a:lnTo>
                <a:lnTo>
                  <a:pt x="63042" y="35276"/>
                </a:lnTo>
                <a:lnTo>
                  <a:pt x="63774" y="35276"/>
                </a:lnTo>
                <a:lnTo>
                  <a:pt x="63774" y="28523"/>
                </a:lnTo>
                <a:lnTo>
                  <a:pt x="63042" y="28523"/>
                </a:lnTo>
                <a:lnTo>
                  <a:pt x="62310" y="28476"/>
                </a:lnTo>
                <a:lnTo>
                  <a:pt x="61578" y="28452"/>
                </a:lnTo>
                <a:lnTo>
                  <a:pt x="60846" y="28382"/>
                </a:lnTo>
                <a:lnTo>
                  <a:pt x="60138" y="28287"/>
                </a:lnTo>
                <a:lnTo>
                  <a:pt x="59430" y="28193"/>
                </a:lnTo>
                <a:lnTo>
                  <a:pt x="58721" y="28075"/>
                </a:lnTo>
                <a:lnTo>
                  <a:pt x="58013" y="27933"/>
                </a:lnTo>
                <a:lnTo>
                  <a:pt x="57328" y="27791"/>
                </a:lnTo>
                <a:lnTo>
                  <a:pt x="56644" y="27626"/>
                </a:lnTo>
                <a:lnTo>
                  <a:pt x="55959" y="27437"/>
                </a:lnTo>
                <a:lnTo>
                  <a:pt x="55298" y="27248"/>
                </a:lnTo>
                <a:lnTo>
                  <a:pt x="54637" y="27036"/>
                </a:lnTo>
                <a:lnTo>
                  <a:pt x="53976" y="26800"/>
                </a:lnTo>
                <a:lnTo>
                  <a:pt x="53314" y="26540"/>
                </a:lnTo>
                <a:lnTo>
                  <a:pt x="52677" y="26280"/>
                </a:lnTo>
                <a:lnTo>
                  <a:pt x="52039" y="25997"/>
                </a:lnTo>
                <a:lnTo>
                  <a:pt x="51402" y="25713"/>
                </a:lnTo>
                <a:lnTo>
                  <a:pt x="50788" y="25407"/>
                </a:lnTo>
                <a:lnTo>
                  <a:pt x="50174" y="25076"/>
                </a:lnTo>
                <a:lnTo>
                  <a:pt x="49584" y="24745"/>
                </a:lnTo>
                <a:lnTo>
                  <a:pt x="48994" y="24391"/>
                </a:lnTo>
                <a:lnTo>
                  <a:pt x="48403" y="24037"/>
                </a:lnTo>
                <a:lnTo>
                  <a:pt x="47837" y="23659"/>
                </a:lnTo>
                <a:lnTo>
                  <a:pt x="47270" y="23258"/>
                </a:lnTo>
                <a:lnTo>
                  <a:pt x="46703" y="22856"/>
                </a:lnTo>
                <a:lnTo>
                  <a:pt x="46160" y="22431"/>
                </a:lnTo>
                <a:lnTo>
                  <a:pt x="45641" y="22006"/>
                </a:lnTo>
                <a:lnTo>
                  <a:pt x="45098" y="21581"/>
                </a:lnTo>
                <a:lnTo>
                  <a:pt x="44602" y="21109"/>
                </a:lnTo>
                <a:lnTo>
                  <a:pt x="44106" y="20661"/>
                </a:lnTo>
                <a:lnTo>
                  <a:pt x="43610" y="20165"/>
                </a:lnTo>
                <a:lnTo>
                  <a:pt x="43138" y="19693"/>
                </a:lnTo>
                <a:lnTo>
                  <a:pt x="42666" y="19173"/>
                </a:lnTo>
                <a:lnTo>
                  <a:pt x="42217" y="18677"/>
                </a:lnTo>
                <a:lnTo>
                  <a:pt x="41769" y="18158"/>
                </a:lnTo>
                <a:lnTo>
                  <a:pt x="41344" y="17615"/>
                </a:lnTo>
                <a:lnTo>
                  <a:pt x="40919" y="17072"/>
                </a:lnTo>
                <a:lnTo>
                  <a:pt x="40517" y="16505"/>
                </a:lnTo>
                <a:lnTo>
                  <a:pt x="40116" y="15962"/>
                </a:lnTo>
                <a:lnTo>
                  <a:pt x="39738" y="15372"/>
                </a:lnTo>
                <a:lnTo>
                  <a:pt x="39384" y="14805"/>
                </a:lnTo>
                <a:lnTo>
                  <a:pt x="39030" y="14191"/>
                </a:lnTo>
                <a:lnTo>
                  <a:pt x="38699" y="13601"/>
                </a:lnTo>
                <a:lnTo>
                  <a:pt x="38369" y="12987"/>
                </a:lnTo>
                <a:lnTo>
                  <a:pt x="38062" y="12373"/>
                </a:lnTo>
                <a:lnTo>
                  <a:pt x="37778" y="11736"/>
                </a:lnTo>
                <a:lnTo>
                  <a:pt x="37495" y="11098"/>
                </a:lnTo>
                <a:lnTo>
                  <a:pt x="37235" y="10461"/>
                </a:lnTo>
                <a:lnTo>
                  <a:pt x="36975" y="9823"/>
                </a:lnTo>
                <a:lnTo>
                  <a:pt x="36763" y="9162"/>
                </a:lnTo>
                <a:lnTo>
                  <a:pt x="36527" y="8477"/>
                </a:lnTo>
                <a:lnTo>
                  <a:pt x="36338" y="7816"/>
                </a:lnTo>
                <a:lnTo>
                  <a:pt x="36149" y="7131"/>
                </a:lnTo>
                <a:lnTo>
                  <a:pt x="35984" y="6447"/>
                </a:lnTo>
                <a:lnTo>
                  <a:pt x="35842" y="5762"/>
                </a:lnTo>
                <a:lnTo>
                  <a:pt x="35700" y="5054"/>
                </a:lnTo>
                <a:lnTo>
                  <a:pt x="35582" y="4345"/>
                </a:lnTo>
                <a:lnTo>
                  <a:pt x="35488" y="3637"/>
                </a:lnTo>
                <a:lnTo>
                  <a:pt x="35394" y="2929"/>
                </a:lnTo>
                <a:lnTo>
                  <a:pt x="35346" y="2197"/>
                </a:lnTo>
                <a:lnTo>
                  <a:pt x="35299" y="1465"/>
                </a:lnTo>
                <a:lnTo>
                  <a:pt x="35275" y="733"/>
                </a:lnTo>
                <a:lnTo>
                  <a:pt x="3525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66928"/>
            <a:ext cx="7717500" cy="365700"/>
          </a:xfrm>
          <a:prstGeom prst="rect">
            <a:avLst/>
          </a:prstGeom>
          <a:noFill/>
          <a:ln>
            <a:noFill/>
          </a:ln>
          <a:effectLst>
            <a:outerShdw dist="47625"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Fredoka One"/>
              <a:buNone/>
              <a:defRPr sz="30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2800"/>
              <a:buNone/>
              <a:defRPr sz="2800">
                <a:solidFill>
                  <a:schemeClr val="lt1"/>
                </a:solidFill>
              </a:defRPr>
            </a:lvl2pPr>
            <a:lvl3pPr lvl="2" algn="ctr" rtl="0">
              <a:spcBef>
                <a:spcPts val="0"/>
              </a:spcBef>
              <a:spcAft>
                <a:spcPts val="0"/>
              </a:spcAft>
              <a:buClr>
                <a:schemeClr val="lt1"/>
              </a:buClr>
              <a:buSzPts val="2800"/>
              <a:buNone/>
              <a:defRPr sz="2800">
                <a:solidFill>
                  <a:schemeClr val="lt1"/>
                </a:solidFill>
              </a:defRPr>
            </a:lvl3pPr>
            <a:lvl4pPr lvl="3" algn="ctr" rtl="0">
              <a:spcBef>
                <a:spcPts val="0"/>
              </a:spcBef>
              <a:spcAft>
                <a:spcPts val="0"/>
              </a:spcAft>
              <a:buClr>
                <a:schemeClr val="lt1"/>
              </a:buClr>
              <a:buSzPts val="2800"/>
              <a:buNone/>
              <a:defRPr sz="2800">
                <a:solidFill>
                  <a:schemeClr val="lt1"/>
                </a:solidFill>
              </a:defRPr>
            </a:lvl4pPr>
            <a:lvl5pPr lvl="4" algn="ctr" rtl="0">
              <a:spcBef>
                <a:spcPts val="0"/>
              </a:spcBef>
              <a:spcAft>
                <a:spcPts val="0"/>
              </a:spcAft>
              <a:buClr>
                <a:schemeClr val="lt1"/>
              </a:buClr>
              <a:buSzPts val="2800"/>
              <a:buNone/>
              <a:defRPr sz="2800">
                <a:solidFill>
                  <a:schemeClr val="lt1"/>
                </a:solidFill>
              </a:defRPr>
            </a:lvl5pPr>
            <a:lvl6pPr lvl="5" algn="ctr" rtl="0">
              <a:spcBef>
                <a:spcPts val="0"/>
              </a:spcBef>
              <a:spcAft>
                <a:spcPts val="0"/>
              </a:spcAft>
              <a:buClr>
                <a:schemeClr val="lt1"/>
              </a:buClr>
              <a:buSzPts val="2800"/>
              <a:buNone/>
              <a:defRPr sz="2800">
                <a:solidFill>
                  <a:schemeClr val="lt1"/>
                </a:solidFill>
              </a:defRPr>
            </a:lvl6pPr>
            <a:lvl7pPr lvl="6" algn="ctr" rtl="0">
              <a:spcBef>
                <a:spcPts val="0"/>
              </a:spcBef>
              <a:spcAft>
                <a:spcPts val="0"/>
              </a:spcAft>
              <a:buClr>
                <a:schemeClr val="lt1"/>
              </a:buClr>
              <a:buSzPts val="2800"/>
              <a:buNone/>
              <a:defRPr sz="2800">
                <a:solidFill>
                  <a:schemeClr val="lt1"/>
                </a:solidFill>
              </a:defRPr>
            </a:lvl7pPr>
            <a:lvl8pPr lvl="7" algn="ctr" rtl="0">
              <a:spcBef>
                <a:spcPts val="0"/>
              </a:spcBef>
              <a:spcAft>
                <a:spcPts val="0"/>
              </a:spcAft>
              <a:buClr>
                <a:schemeClr val="lt1"/>
              </a:buClr>
              <a:buSzPts val="2800"/>
              <a:buNone/>
              <a:defRPr sz="2800">
                <a:solidFill>
                  <a:schemeClr val="lt1"/>
                </a:solidFill>
              </a:defRPr>
            </a:lvl8pPr>
            <a:lvl9pPr lvl="8" algn="ctr" rtl="0">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731550" y="1152475"/>
            <a:ext cx="76809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1pPr>
            <a:lvl2pPr marL="914400" lvl="1"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2pPr>
            <a:lvl3pPr marL="1371600" lvl="2"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3pPr>
            <a:lvl4pPr marL="1828800" lvl="3"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4pPr>
            <a:lvl5pPr marL="2286000" lvl="4"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5pPr>
            <a:lvl6pPr marL="2743200" lvl="5"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6pPr>
            <a:lvl7pPr marL="3200400" lvl="6"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7pPr>
            <a:lvl8pPr marL="3657600" lvl="7"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8pPr>
            <a:lvl9pPr marL="4114800" lvl="8" indent="-330200">
              <a:lnSpc>
                <a:spcPct val="100000"/>
              </a:lnSpc>
              <a:spcBef>
                <a:spcPts val="0"/>
              </a:spcBef>
              <a:spcAft>
                <a:spcPts val="0"/>
              </a:spcAft>
              <a:buClr>
                <a:schemeClr val="dk1"/>
              </a:buClr>
              <a:buSzPts val="1600"/>
              <a:buFont typeface="Dosis"/>
              <a:buChar char="■"/>
              <a:defRPr sz="1600">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6" r:id="rId5"/>
    <p:sldLayoutId id="2147483658" r:id="rId6"/>
    <p:sldLayoutId id="2147483660" r:id="rId7"/>
    <p:sldLayoutId id="2147483673"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grpSp>
        <p:nvGrpSpPr>
          <p:cNvPr id="1175" name="Google Shape;1175;p35"/>
          <p:cNvGrpSpPr/>
          <p:nvPr/>
        </p:nvGrpSpPr>
        <p:grpSpPr>
          <a:xfrm>
            <a:off x="634014" y="469131"/>
            <a:ext cx="3720934" cy="4756509"/>
            <a:chOff x="1222400" y="238125"/>
            <a:chExt cx="784825" cy="1003250"/>
          </a:xfrm>
        </p:grpSpPr>
        <p:sp>
          <p:nvSpPr>
            <p:cNvPr id="1176" name="Google Shape;1176;p35"/>
            <p:cNvSpPr/>
            <p:nvPr/>
          </p:nvSpPr>
          <p:spPr>
            <a:xfrm>
              <a:off x="1231150" y="239500"/>
              <a:ext cx="592200" cy="461325"/>
            </a:xfrm>
            <a:custGeom>
              <a:avLst/>
              <a:gdLst/>
              <a:ahLst/>
              <a:cxnLst/>
              <a:rect l="l" t="t" r="r" b="b"/>
              <a:pathLst>
                <a:path w="23688" h="18453" extrusionOk="0">
                  <a:moveTo>
                    <a:pt x="20701" y="0"/>
                  </a:moveTo>
                  <a:lnTo>
                    <a:pt x="20572" y="19"/>
                  </a:lnTo>
                  <a:lnTo>
                    <a:pt x="20462" y="56"/>
                  </a:lnTo>
                  <a:lnTo>
                    <a:pt x="20351" y="111"/>
                  </a:lnTo>
                  <a:lnTo>
                    <a:pt x="20241" y="185"/>
                  </a:lnTo>
                  <a:lnTo>
                    <a:pt x="20167" y="258"/>
                  </a:lnTo>
                  <a:lnTo>
                    <a:pt x="19853" y="627"/>
                  </a:lnTo>
                  <a:lnTo>
                    <a:pt x="19559" y="1014"/>
                  </a:lnTo>
                  <a:lnTo>
                    <a:pt x="18987" y="1770"/>
                  </a:lnTo>
                  <a:lnTo>
                    <a:pt x="19116" y="1512"/>
                  </a:lnTo>
                  <a:lnTo>
                    <a:pt x="19227" y="1235"/>
                  </a:lnTo>
                  <a:lnTo>
                    <a:pt x="19356" y="922"/>
                  </a:lnTo>
                  <a:lnTo>
                    <a:pt x="19393" y="793"/>
                  </a:lnTo>
                  <a:lnTo>
                    <a:pt x="19393" y="682"/>
                  </a:lnTo>
                  <a:lnTo>
                    <a:pt x="19393" y="553"/>
                  </a:lnTo>
                  <a:lnTo>
                    <a:pt x="19337" y="443"/>
                  </a:lnTo>
                  <a:lnTo>
                    <a:pt x="19282" y="332"/>
                  </a:lnTo>
                  <a:lnTo>
                    <a:pt x="19208" y="240"/>
                  </a:lnTo>
                  <a:lnTo>
                    <a:pt x="19098" y="148"/>
                  </a:lnTo>
                  <a:lnTo>
                    <a:pt x="18987" y="92"/>
                  </a:lnTo>
                  <a:lnTo>
                    <a:pt x="18876" y="74"/>
                  </a:lnTo>
                  <a:lnTo>
                    <a:pt x="18766" y="56"/>
                  </a:lnTo>
                  <a:lnTo>
                    <a:pt x="18637" y="74"/>
                  </a:lnTo>
                  <a:lnTo>
                    <a:pt x="18526" y="92"/>
                  </a:lnTo>
                  <a:lnTo>
                    <a:pt x="18434" y="148"/>
                  </a:lnTo>
                  <a:lnTo>
                    <a:pt x="18342" y="222"/>
                  </a:lnTo>
                  <a:lnTo>
                    <a:pt x="18250" y="295"/>
                  </a:lnTo>
                  <a:lnTo>
                    <a:pt x="18194" y="387"/>
                  </a:lnTo>
                  <a:lnTo>
                    <a:pt x="18176" y="424"/>
                  </a:lnTo>
                  <a:lnTo>
                    <a:pt x="18047" y="645"/>
                  </a:lnTo>
                  <a:lnTo>
                    <a:pt x="17918" y="885"/>
                  </a:lnTo>
                  <a:lnTo>
                    <a:pt x="17605" y="1364"/>
                  </a:lnTo>
                  <a:lnTo>
                    <a:pt x="17291" y="1825"/>
                  </a:lnTo>
                  <a:lnTo>
                    <a:pt x="16959" y="2268"/>
                  </a:lnTo>
                  <a:lnTo>
                    <a:pt x="16609" y="2710"/>
                  </a:lnTo>
                  <a:lnTo>
                    <a:pt x="16222" y="3116"/>
                  </a:lnTo>
                  <a:lnTo>
                    <a:pt x="15835" y="3503"/>
                  </a:lnTo>
                  <a:lnTo>
                    <a:pt x="15429" y="3871"/>
                  </a:lnTo>
                  <a:lnTo>
                    <a:pt x="15024" y="4222"/>
                  </a:lnTo>
                  <a:lnTo>
                    <a:pt x="14582" y="4535"/>
                  </a:lnTo>
                  <a:lnTo>
                    <a:pt x="14360" y="4682"/>
                  </a:lnTo>
                  <a:lnTo>
                    <a:pt x="14139" y="4830"/>
                  </a:lnTo>
                  <a:lnTo>
                    <a:pt x="13918" y="4959"/>
                  </a:lnTo>
                  <a:lnTo>
                    <a:pt x="13678" y="5069"/>
                  </a:lnTo>
                  <a:lnTo>
                    <a:pt x="13291" y="5272"/>
                  </a:lnTo>
                  <a:lnTo>
                    <a:pt x="12867" y="5438"/>
                  </a:lnTo>
                  <a:lnTo>
                    <a:pt x="12462" y="5567"/>
                  </a:lnTo>
                  <a:lnTo>
                    <a:pt x="12038" y="5678"/>
                  </a:lnTo>
                  <a:lnTo>
                    <a:pt x="11558" y="5770"/>
                  </a:lnTo>
                  <a:lnTo>
                    <a:pt x="11079" y="5881"/>
                  </a:lnTo>
                  <a:lnTo>
                    <a:pt x="10582" y="6010"/>
                  </a:lnTo>
                  <a:lnTo>
                    <a:pt x="10102" y="6157"/>
                  </a:lnTo>
                  <a:lnTo>
                    <a:pt x="9605" y="6304"/>
                  </a:lnTo>
                  <a:lnTo>
                    <a:pt x="9125" y="6489"/>
                  </a:lnTo>
                  <a:lnTo>
                    <a:pt x="8646" y="6673"/>
                  </a:lnTo>
                  <a:lnTo>
                    <a:pt x="8185" y="6876"/>
                  </a:lnTo>
                  <a:lnTo>
                    <a:pt x="7706" y="7079"/>
                  </a:lnTo>
                  <a:lnTo>
                    <a:pt x="7245" y="7318"/>
                  </a:lnTo>
                  <a:lnTo>
                    <a:pt x="6784" y="7558"/>
                  </a:lnTo>
                  <a:lnTo>
                    <a:pt x="6342" y="7798"/>
                  </a:lnTo>
                  <a:lnTo>
                    <a:pt x="5899" y="8074"/>
                  </a:lnTo>
                  <a:lnTo>
                    <a:pt x="5457" y="8351"/>
                  </a:lnTo>
                  <a:lnTo>
                    <a:pt x="5033" y="8646"/>
                  </a:lnTo>
                  <a:lnTo>
                    <a:pt x="4628" y="8959"/>
                  </a:lnTo>
                  <a:lnTo>
                    <a:pt x="4222" y="9291"/>
                  </a:lnTo>
                  <a:lnTo>
                    <a:pt x="3835" y="9622"/>
                  </a:lnTo>
                  <a:lnTo>
                    <a:pt x="3448" y="9973"/>
                  </a:lnTo>
                  <a:lnTo>
                    <a:pt x="3079" y="10323"/>
                  </a:lnTo>
                  <a:lnTo>
                    <a:pt x="2729" y="10710"/>
                  </a:lnTo>
                  <a:lnTo>
                    <a:pt x="2397" y="11097"/>
                  </a:lnTo>
                  <a:lnTo>
                    <a:pt x="2084" y="11484"/>
                  </a:lnTo>
                  <a:lnTo>
                    <a:pt x="1770" y="11908"/>
                  </a:lnTo>
                  <a:lnTo>
                    <a:pt x="1475" y="12332"/>
                  </a:lnTo>
                  <a:lnTo>
                    <a:pt x="1217" y="12756"/>
                  </a:lnTo>
                  <a:lnTo>
                    <a:pt x="959" y="13217"/>
                  </a:lnTo>
                  <a:lnTo>
                    <a:pt x="720" y="13678"/>
                  </a:lnTo>
                  <a:lnTo>
                    <a:pt x="517" y="14139"/>
                  </a:lnTo>
                  <a:lnTo>
                    <a:pt x="314" y="14636"/>
                  </a:lnTo>
                  <a:lnTo>
                    <a:pt x="148" y="15134"/>
                  </a:lnTo>
                  <a:lnTo>
                    <a:pt x="1" y="15632"/>
                  </a:lnTo>
                  <a:lnTo>
                    <a:pt x="6047" y="18452"/>
                  </a:lnTo>
                  <a:lnTo>
                    <a:pt x="6065" y="18176"/>
                  </a:lnTo>
                  <a:lnTo>
                    <a:pt x="6084" y="17917"/>
                  </a:lnTo>
                  <a:lnTo>
                    <a:pt x="6176" y="17383"/>
                  </a:lnTo>
                  <a:lnTo>
                    <a:pt x="6305" y="16867"/>
                  </a:lnTo>
                  <a:lnTo>
                    <a:pt x="6471" y="16351"/>
                  </a:lnTo>
                  <a:lnTo>
                    <a:pt x="6674" y="15853"/>
                  </a:lnTo>
                  <a:lnTo>
                    <a:pt x="6913" y="15374"/>
                  </a:lnTo>
                  <a:lnTo>
                    <a:pt x="7190" y="14913"/>
                  </a:lnTo>
                  <a:lnTo>
                    <a:pt x="7503" y="14489"/>
                  </a:lnTo>
                  <a:lnTo>
                    <a:pt x="7817" y="14102"/>
                  </a:lnTo>
                  <a:lnTo>
                    <a:pt x="8167" y="13752"/>
                  </a:lnTo>
                  <a:lnTo>
                    <a:pt x="8535" y="13420"/>
                  </a:lnTo>
                  <a:lnTo>
                    <a:pt x="8923" y="13143"/>
                  </a:lnTo>
                  <a:lnTo>
                    <a:pt x="9328" y="12867"/>
                  </a:lnTo>
                  <a:lnTo>
                    <a:pt x="9752" y="12646"/>
                  </a:lnTo>
                  <a:lnTo>
                    <a:pt x="10194" y="12424"/>
                  </a:lnTo>
                  <a:lnTo>
                    <a:pt x="10637" y="12240"/>
                  </a:lnTo>
                  <a:lnTo>
                    <a:pt x="11098" y="12074"/>
                  </a:lnTo>
                  <a:lnTo>
                    <a:pt x="11558" y="11927"/>
                  </a:lnTo>
                  <a:lnTo>
                    <a:pt x="12038" y="11798"/>
                  </a:lnTo>
                  <a:lnTo>
                    <a:pt x="12517" y="11687"/>
                  </a:lnTo>
                  <a:lnTo>
                    <a:pt x="12996" y="11595"/>
                  </a:lnTo>
                  <a:lnTo>
                    <a:pt x="13476" y="11521"/>
                  </a:lnTo>
                  <a:lnTo>
                    <a:pt x="13973" y="11447"/>
                  </a:lnTo>
                  <a:lnTo>
                    <a:pt x="14452" y="11392"/>
                  </a:lnTo>
                  <a:lnTo>
                    <a:pt x="15651" y="11300"/>
                  </a:lnTo>
                  <a:lnTo>
                    <a:pt x="16867" y="11226"/>
                  </a:lnTo>
                  <a:lnTo>
                    <a:pt x="19282" y="11097"/>
                  </a:lnTo>
                  <a:lnTo>
                    <a:pt x="20499" y="11005"/>
                  </a:lnTo>
                  <a:lnTo>
                    <a:pt x="21697" y="10894"/>
                  </a:lnTo>
                  <a:lnTo>
                    <a:pt x="21900" y="10858"/>
                  </a:lnTo>
                  <a:lnTo>
                    <a:pt x="22102" y="10821"/>
                  </a:lnTo>
                  <a:lnTo>
                    <a:pt x="22287" y="10747"/>
                  </a:lnTo>
                  <a:lnTo>
                    <a:pt x="22471" y="10673"/>
                  </a:lnTo>
                  <a:lnTo>
                    <a:pt x="22637" y="10563"/>
                  </a:lnTo>
                  <a:lnTo>
                    <a:pt x="22711" y="10507"/>
                  </a:lnTo>
                  <a:lnTo>
                    <a:pt x="22766" y="10434"/>
                  </a:lnTo>
                  <a:lnTo>
                    <a:pt x="22803" y="10360"/>
                  </a:lnTo>
                  <a:lnTo>
                    <a:pt x="22840" y="10268"/>
                  </a:lnTo>
                  <a:lnTo>
                    <a:pt x="22877" y="10175"/>
                  </a:lnTo>
                  <a:lnTo>
                    <a:pt x="22877" y="10083"/>
                  </a:lnTo>
                  <a:lnTo>
                    <a:pt x="22877" y="9973"/>
                  </a:lnTo>
                  <a:lnTo>
                    <a:pt x="22858" y="9862"/>
                  </a:lnTo>
                  <a:lnTo>
                    <a:pt x="22821" y="9770"/>
                  </a:lnTo>
                  <a:lnTo>
                    <a:pt x="22784" y="9678"/>
                  </a:lnTo>
                  <a:lnTo>
                    <a:pt x="22729" y="9586"/>
                  </a:lnTo>
                  <a:lnTo>
                    <a:pt x="22674" y="9493"/>
                  </a:lnTo>
                  <a:lnTo>
                    <a:pt x="22526" y="9346"/>
                  </a:lnTo>
                  <a:lnTo>
                    <a:pt x="22360" y="9235"/>
                  </a:lnTo>
                  <a:lnTo>
                    <a:pt x="22158" y="9162"/>
                  </a:lnTo>
                  <a:lnTo>
                    <a:pt x="21955" y="9106"/>
                  </a:lnTo>
                  <a:lnTo>
                    <a:pt x="21844" y="9106"/>
                  </a:lnTo>
                  <a:lnTo>
                    <a:pt x="21734" y="9125"/>
                  </a:lnTo>
                  <a:lnTo>
                    <a:pt x="21420" y="9143"/>
                  </a:lnTo>
                  <a:lnTo>
                    <a:pt x="21088" y="9162"/>
                  </a:lnTo>
                  <a:lnTo>
                    <a:pt x="20443" y="9162"/>
                  </a:lnTo>
                  <a:lnTo>
                    <a:pt x="19817" y="9125"/>
                  </a:lnTo>
                  <a:lnTo>
                    <a:pt x="19171" y="9051"/>
                  </a:lnTo>
                  <a:lnTo>
                    <a:pt x="18913" y="9014"/>
                  </a:lnTo>
                  <a:lnTo>
                    <a:pt x="18655" y="8940"/>
                  </a:lnTo>
                  <a:lnTo>
                    <a:pt x="18545" y="8904"/>
                  </a:lnTo>
                  <a:lnTo>
                    <a:pt x="18434" y="8848"/>
                  </a:lnTo>
                  <a:lnTo>
                    <a:pt x="18323" y="8775"/>
                  </a:lnTo>
                  <a:lnTo>
                    <a:pt x="18231" y="8682"/>
                  </a:lnTo>
                  <a:lnTo>
                    <a:pt x="18121" y="8553"/>
                  </a:lnTo>
                  <a:lnTo>
                    <a:pt x="18047" y="8406"/>
                  </a:lnTo>
                  <a:lnTo>
                    <a:pt x="17992" y="8258"/>
                  </a:lnTo>
                  <a:lnTo>
                    <a:pt x="17955" y="8111"/>
                  </a:lnTo>
                  <a:lnTo>
                    <a:pt x="17936" y="7945"/>
                  </a:lnTo>
                  <a:lnTo>
                    <a:pt x="17918" y="7798"/>
                  </a:lnTo>
                  <a:lnTo>
                    <a:pt x="17936" y="7466"/>
                  </a:lnTo>
                  <a:lnTo>
                    <a:pt x="17955" y="7300"/>
                  </a:lnTo>
                  <a:lnTo>
                    <a:pt x="17973" y="7152"/>
                  </a:lnTo>
                  <a:lnTo>
                    <a:pt x="18065" y="6821"/>
                  </a:lnTo>
                  <a:lnTo>
                    <a:pt x="18194" y="6526"/>
                  </a:lnTo>
                  <a:lnTo>
                    <a:pt x="18379" y="6249"/>
                  </a:lnTo>
                  <a:lnTo>
                    <a:pt x="18508" y="6065"/>
                  </a:lnTo>
                  <a:lnTo>
                    <a:pt x="18674" y="5899"/>
                  </a:lnTo>
                  <a:lnTo>
                    <a:pt x="18840" y="5751"/>
                  </a:lnTo>
                  <a:lnTo>
                    <a:pt x="19024" y="5604"/>
                  </a:lnTo>
                  <a:lnTo>
                    <a:pt x="19227" y="5493"/>
                  </a:lnTo>
                  <a:lnTo>
                    <a:pt x="19429" y="5364"/>
                  </a:lnTo>
                  <a:lnTo>
                    <a:pt x="19835" y="5162"/>
                  </a:lnTo>
                  <a:lnTo>
                    <a:pt x="20075" y="5033"/>
                  </a:lnTo>
                  <a:lnTo>
                    <a:pt x="20314" y="4940"/>
                  </a:lnTo>
                  <a:lnTo>
                    <a:pt x="20572" y="4830"/>
                  </a:lnTo>
                  <a:lnTo>
                    <a:pt x="20812" y="4756"/>
                  </a:lnTo>
                  <a:lnTo>
                    <a:pt x="21070" y="4682"/>
                  </a:lnTo>
                  <a:lnTo>
                    <a:pt x="21347" y="4627"/>
                  </a:lnTo>
                  <a:lnTo>
                    <a:pt x="21605" y="4572"/>
                  </a:lnTo>
                  <a:lnTo>
                    <a:pt x="21863" y="4535"/>
                  </a:lnTo>
                  <a:lnTo>
                    <a:pt x="22139" y="4498"/>
                  </a:lnTo>
                  <a:lnTo>
                    <a:pt x="23116" y="4498"/>
                  </a:lnTo>
                  <a:lnTo>
                    <a:pt x="23245" y="4461"/>
                  </a:lnTo>
                  <a:lnTo>
                    <a:pt x="23356" y="4406"/>
                  </a:lnTo>
                  <a:lnTo>
                    <a:pt x="23466" y="4332"/>
                  </a:lnTo>
                  <a:lnTo>
                    <a:pt x="23540" y="4240"/>
                  </a:lnTo>
                  <a:lnTo>
                    <a:pt x="23614" y="4129"/>
                  </a:lnTo>
                  <a:lnTo>
                    <a:pt x="23669" y="4019"/>
                  </a:lnTo>
                  <a:lnTo>
                    <a:pt x="23688" y="3871"/>
                  </a:lnTo>
                  <a:lnTo>
                    <a:pt x="23688" y="3761"/>
                  </a:lnTo>
                  <a:lnTo>
                    <a:pt x="23669" y="3650"/>
                  </a:lnTo>
                  <a:lnTo>
                    <a:pt x="23632" y="3539"/>
                  </a:lnTo>
                  <a:lnTo>
                    <a:pt x="23577" y="3447"/>
                  </a:lnTo>
                  <a:lnTo>
                    <a:pt x="23503" y="3355"/>
                  </a:lnTo>
                  <a:lnTo>
                    <a:pt x="23411" y="3300"/>
                  </a:lnTo>
                  <a:lnTo>
                    <a:pt x="23319" y="3245"/>
                  </a:lnTo>
                  <a:lnTo>
                    <a:pt x="23208" y="3208"/>
                  </a:lnTo>
                  <a:lnTo>
                    <a:pt x="22692" y="3097"/>
                  </a:lnTo>
                  <a:lnTo>
                    <a:pt x="22158" y="3042"/>
                  </a:lnTo>
                  <a:lnTo>
                    <a:pt x="21623" y="3005"/>
                  </a:lnTo>
                  <a:lnTo>
                    <a:pt x="21070" y="3023"/>
                  </a:lnTo>
                  <a:lnTo>
                    <a:pt x="21789" y="2194"/>
                  </a:lnTo>
                  <a:lnTo>
                    <a:pt x="22489" y="1401"/>
                  </a:lnTo>
                  <a:lnTo>
                    <a:pt x="22489" y="1383"/>
                  </a:lnTo>
                  <a:lnTo>
                    <a:pt x="22582" y="1272"/>
                  </a:lnTo>
                  <a:lnTo>
                    <a:pt x="22637" y="1162"/>
                  </a:lnTo>
                  <a:lnTo>
                    <a:pt x="22655" y="1051"/>
                  </a:lnTo>
                  <a:lnTo>
                    <a:pt x="22674" y="922"/>
                  </a:lnTo>
                  <a:lnTo>
                    <a:pt x="22655" y="811"/>
                  </a:lnTo>
                  <a:lnTo>
                    <a:pt x="22618" y="701"/>
                  </a:lnTo>
                  <a:lnTo>
                    <a:pt x="22563" y="590"/>
                  </a:lnTo>
                  <a:lnTo>
                    <a:pt x="22471" y="516"/>
                  </a:lnTo>
                  <a:lnTo>
                    <a:pt x="22397" y="443"/>
                  </a:lnTo>
                  <a:lnTo>
                    <a:pt x="22287" y="406"/>
                  </a:lnTo>
                  <a:lnTo>
                    <a:pt x="22194" y="387"/>
                  </a:lnTo>
                  <a:lnTo>
                    <a:pt x="22084" y="387"/>
                  </a:lnTo>
                  <a:lnTo>
                    <a:pt x="21973" y="406"/>
                  </a:lnTo>
                  <a:lnTo>
                    <a:pt x="21863" y="443"/>
                  </a:lnTo>
                  <a:lnTo>
                    <a:pt x="21771" y="480"/>
                  </a:lnTo>
                  <a:lnTo>
                    <a:pt x="21678" y="553"/>
                  </a:lnTo>
                  <a:lnTo>
                    <a:pt x="21015" y="1106"/>
                  </a:lnTo>
                  <a:lnTo>
                    <a:pt x="21199" y="774"/>
                  </a:lnTo>
                  <a:lnTo>
                    <a:pt x="21218" y="664"/>
                  </a:lnTo>
                  <a:lnTo>
                    <a:pt x="21236" y="572"/>
                  </a:lnTo>
                  <a:lnTo>
                    <a:pt x="21254" y="461"/>
                  </a:lnTo>
                  <a:lnTo>
                    <a:pt x="21236" y="369"/>
                  </a:lnTo>
                  <a:lnTo>
                    <a:pt x="21199" y="277"/>
                  </a:lnTo>
                  <a:lnTo>
                    <a:pt x="21144" y="185"/>
                  </a:lnTo>
                  <a:lnTo>
                    <a:pt x="21088" y="111"/>
                  </a:lnTo>
                  <a:lnTo>
                    <a:pt x="21015" y="56"/>
                  </a:lnTo>
                  <a:lnTo>
                    <a:pt x="20923" y="19"/>
                  </a:lnTo>
                  <a:lnTo>
                    <a:pt x="20812"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1229775" y="238125"/>
              <a:ext cx="594950" cy="464525"/>
            </a:xfrm>
            <a:custGeom>
              <a:avLst/>
              <a:gdLst/>
              <a:ahLst/>
              <a:cxnLst/>
              <a:rect l="l" t="t" r="r" b="b"/>
              <a:pathLst>
                <a:path w="23798" h="18581" extrusionOk="0">
                  <a:moveTo>
                    <a:pt x="20849" y="111"/>
                  </a:moveTo>
                  <a:lnTo>
                    <a:pt x="20959" y="129"/>
                  </a:lnTo>
                  <a:lnTo>
                    <a:pt x="21033" y="166"/>
                  </a:lnTo>
                  <a:lnTo>
                    <a:pt x="21107" y="203"/>
                  </a:lnTo>
                  <a:lnTo>
                    <a:pt x="21162" y="277"/>
                  </a:lnTo>
                  <a:lnTo>
                    <a:pt x="21217" y="350"/>
                  </a:lnTo>
                  <a:lnTo>
                    <a:pt x="21236" y="424"/>
                  </a:lnTo>
                  <a:lnTo>
                    <a:pt x="21254" y="516"/>
                  </a:lnTo>
                  <a:lnTo>
                    <a:pt x="21254" y="608"/>
                  </a:lnTo>
                  <a:lnTo>
                    <a:pt x="21236" y="719"/>
                  </a:lnTo>
                  <a:lnTo>
                    <a:pt x="21199" y="811"/>
                  </a:lnTo>
                  <a:lnTo>
                    <a:pt x="20885" y="1382"/>
                  </a:lnTo>
                  <a:lnTo>
                    <a:pt x="21088" y="1198"/>
                  </a:lnTo>
                  <a:lnTo>
                    <a:pt x="21752" y="645"/>
                  </a:lnTo>
                  <a:lnTo>
                    <a:pt x="21844" y="590"/>
                  </a:lnTo>
                  <a:lnTo>
                    <a:pt x="21936" y="535"/>
                  </a:lnTo>
                  <a:lnTo>
                    <a:pt x="22047" y="498"/>
                  </a:lnTo>
                  <a:lnTo>
                    <a:pt x="22231" y="498"/>
                  </a:lnTo>
                  <a:lnTo>
                    <a:pt x="22342" y="516"/>
                  </a:lnTo>
                  <a:lnTo>
                    <a:pt x="22415" y="553"/>
                  </a:lnTo>
                  <a:lnTo>
                    <a:pt x="22508" y="608"/>
                  </a:lnTo>
                  <a:lnTo>
                    <a:pt x="22563" y="664"/>
                  </a:lnTo>
                  <a:lnTo>
                    <a:pt x="22618" y="756"/>
                  </a:lnTo>
                  <a:lnTo>
                    <a:pt x="22655" y="848"/>
                  </a:lnTo>
                  <a:lnTo>
                    <a:pt x="22673" y="940"/>
                  </a:lnTo>
                  <a:lnTo>
                    <a:pt x="22673" y="1069"/>
                  </a:lnTo>
                  <a:lnTo>
                    <a:pt x="22637" y="1180"/>
                  </a:lnTo>
                  <a:lnTo>
                    <a:pt x="22581" y="1309"/>
                  </a:lnTo>
                  <a:lnTo>
                    <a:pt x="22508" y="1419"/>
                  </a:lnTo>
                  <a:lnTo>
                    <a:pt x="22010" y="1972"/>
                  </a:lnTo>
                  <a:lnTo>
                    <a:pt x="21549" y="2507"/>
                  </a:lnTo>
                  <a:lnTo>
                    <a:pt x="21088" y="3041"/>
                  </a:lnTo>
                  <a:lnTo>
                    <a:pt x="21014" y="3134"/>
                  </a:lnTo>
                  <a:lnTo>
                    <a:pt x="21125" y="3115"/>
                  </a:lnTo>
                  <a:lnTo>
                    <a:pt x="21660" y="3115"/>
                  </a:lnTo>
                  <a:lnTo>
                    <a:pt x="22194" y="3134"/>
                  </a:lnTo>
                  <a:lnTo>
                    <a:pt x="22729" y="3207"/>
                  </a:lnTo>
                  <a:lnTo>
                    <a:pt x="23245" y="3300"/>
                  </a:lnTo>
                  <a:lnTo>
                    <a:pt x="23355" y="3336"/>
                  </a:lnTo>
                  <a:lnTo>
                    <a:pt x="23448" y="3392"/>
                  </a:lnTo>
                  <a:lnTo>
                    <a:pt x="23521" y="3447"/>
                  </a:lnTo>
                  <a:lnTo>
                    <a:pt x="23595" y="3539"/>
                  </a:lnTo>
                  <a:lnTo>
                    <a:pt x="23650" y="3613"/>
                  </a:lnTo>
                  <a:lnTo>
                    <a:pt x="23669" y="3724"/>
                  </a:lnTo>
                  <a:lnTo>
                    <a:pt x="23687" y="3816"/>
                  </a:lnTo>
                  <a:lnTo>
                    <a:pt x="23687" y="3926"/>
                  </a:lnTo>
                  <a:lnTo>
                    <a:pt x="23669" y="4055"/>
                  </a:lnTo>
                  <a:lnTo>
                    <a:pt x="23632" y="4166"/>
                  </a:lnTo>
                  <a:lnTo>
                    <a:pt x="23558" y="4258"/>
                  </a:lnTo>
                  <a:lnTo>
                    <a:pt x="23485" y="4350"/>
                  </a:lnTo>
                  <a:lnTo>
                    <a:pt x="23392" y="4424"/>
                  </a:lnTo>
                  <a:lnTo>
                    <a:pt x="23282" y="4479"/>
                  </a:lnTo>
                  <a:lnTo>
                    <a:pt x="23153" y="4498"/>
                  </a:lnTo>
                  <a:lnTo>
                    <a:pt x="22452" y="4498"/>
                  </a:lnTo>
                  <a:lnTo>
                    <a:pt x="22176" y="4516"/>
                  </a:lnTo>
                  <a:lnTo>
                    <a:pt x="21899" y="4535"/>
                  </a:lnTo>
                  <a:lnTo>
                    <a:pt x="21623" y="4571"/>
                  </a:lnTo>
                  <a:lnTo>
                    <a:pt x="21365" y="4627"/>
                  </a:lnTo>
                  <a:lnTo>
                    <a:pt x="21107" y="4682"/>
                  </a:lnTo>
                  <a:lnTo>
                    <a:pt x="20867" y="4756"/>
                  </a:lnTo>
                  <a:lnTo>
                    <a:pt x="20683" y="4830"/>
                  </a:lnTo>
                  <a:lnTo>
                    <a:pt x="20498" y="4885"/>
                  </a:lnTo>
                  <a:lnTo>
                    <a:pt x="20351" y="4940"/>
                  </a:lnTo>
                  <a:lnTo>
                    <a:pt x="20240" y="4995"/>
                  </a:lnTo>
                  <a:lnTo>
                    <a:pt x="19853" y="5161"/>
                  </a:lnTo>
                  <a:lnTo>
                    <a:pt x="19835" y="5180"/>
                  </a:lnTo>
                  <a:lnTo>
                    <a:pt x="19429" y="5401"/>
                  </a:lnTo>
                  <a:lnTo>
                    <a:pt x="19226" y="5512"/>
                  </a:lnTo>
                  <a:lnTo>
                    <a:pt x="19042" y="5641"/>
                  </a:lnTo>
                  <a:lnTo>
                    <a:pt x="18858" y="5770"/>
                  </a:lnTo>
                  <a:lnTo>
                    <a:pt x="18692" y="5917"/>
                  </a:lnTo>
                  <a:lnTo>
                    <a:pt x="18526" y="6083"/>
                  </a:lnTo>
                  <a:lnTo>
                    <a:pt x="18378" y="6267"/>
                  </a:lnTo>
                  <a:lnTo>
                    <a:pt x="18286" y="6415"/>
                  </a:lnTo>
                  <a:lnTo>
                    <a:pt x="18213" y="6562"/>
                  </a:lnTo>
                  <a:lnTo>
                    <a:pt x="18139" y="6710"/>
                  </a:lnTo>
                  <a:lnTo>
                    <a:pt x="18084" y="6876"/>
                  </a:lnTo>
                  <a:lnTo>
                    <a:pt x="18028" y="7023"/>
                  </a:lnTo>
                  <a:lnTo>
                    <a:pt x="17991" y="7189"/>
                  </a:lnTo>
                  <a:lnTo>
                    <a:pt x="17955" y="7355"/>
                  </a:lnTo>
                  <a:lnTo>
                    <a:pt x="17936" y="7521"/>
                  </a:lnTo>
                  <a:lnTo>
                    <a:pt x="17918" y="7816"/>
                  </a:lnTo>
                  <a:lnTo>
                    <a:pt x="17936" y="7982"/>
                  </a:lnTo>
                  <a:lnTo>
                    <a:pt x="17955" y="8148"/>
                  </a:lnTo>
                  <a:lnTo>
                    <a:pt x="17991" y="8313"/>
                  </a:lnTo>
                  <a:lnTo>
                    <a:pt x="18047" y="8479"/>
                  </a:lnTo>
                  <a:lnTo>
                    <a:pt x="18139" y="8627"/>
                  </a:lnTo>
                  <a:lnTo>
                    <a:pt x="18249" y="8774"/>
                  </a:lnTo>
                  <a:lnTo>
                    <a:pt x="18342" y="8866"/>
                  </a:lnTo>
                  <a:lnTo>
                    <a:pt x="18452" y="8940"/>
                  </a:lnTo>
                  <a:lnTo>
                    <a:pt x="18581" y="8995"/>
                  </a:lnTo>
                  <a:lnTo>
                    <a:pt x="18692" y="9051"/>
                  </a:lnTo>
                  <a:lnTo>
                    <a:pt x="18950" y="9106"/>
                  </a:lnTo>
                  <a:lnTo>
                    <a:pt x="19226" y="9161"/>
                  </a:lnTo>
                  <a:lnTo>
                    <a:pt x="19927" y="9235"/>
                  </a:lnTo>
                  <a:lnTo>
                    <a:pt x="20590" y="9272"/>
                  </a:lnTo>
                  <a:lnTo>
                    <a:pt x="21217" y="9272"/>
                  </a:lnTo>
                  <a:lnTo>
                    <a:pt x="21789" y="9217"/>
                  </a:lnTo>
                  <a:lnTo>
                    <a:pt x="22010" y="9217"/>
                  </a:lnTo>
                  <a:lnTo>
                    <a:pt x="22213" y="9254"/>
                  </a:lnTo>
                  <a:lnTo>
                    <a:pt x="22397" y="9346"/>
                  </a:lnTo>
                  <a:lnTo>
                    <a:pt x="22489" y="9401"/>
                  </a:lnTo>
                  <a:lnTo>
                    <a:pt x="22581" y="9475"/>
                  </a:lnTo>
                  <a:lnTo>
                    <a:pt x="22710" y="9604"/>
                  </a:lnTo>
                  <a:lnTo>
                    <a:pt x="22802" y="9770"/>
                  </a:lnTo>
                  <a:lnTo>
                    <a:pt x="22858" y="9954"/>
                  </a:lnTo>
                  <a:lnTo>
                    <a:pt x="22876" y="10138"/>
                  </a:lnTo>
                  <a:lnTo>
                    <a:pt x="22876" y="10249"/>
                  </a:lnTo>
                  <a:lnTo>
                    <a:pt x="22839" y="10341"/>
                  </a:lnTo>
                  <a:lnTo>
                    <a:pt x="22802" y="10433"/>
                  </a:lnTo>
                  <a:lnTo>
                    <a:pt x="22747" y="10507"/>
                  </a:lnTo>
                  <a:lnTo>
                    <a:pt x="22673" y="10562"/>
                  </a:lnTo>
                  <a:lnTo>
                    <a:pt x="22600" y="10636"/>
                  </a:lnTo>
                  <a:lnTo>
                    <a:pt x="22415" y="10728"/>
                  </a:lnTo>
                  <a:lnTo>
                    <a:pt x="22231" y="10802"/>
                  </a:lnTo>
                  <a:lnTo>
                    <a:pt x="22047" y="10857"/>
                  </a:lnTo>
                  <a:lnTo>
                    <a:pt x="21752" y="10894"/>
                  </a:lnTo>
                  <a:lnTo>
                    <a:pt x="20646" y="11005"/>
                  </a:lnTo>
                  <a:lnTo>
                    <a:pt x="19337" y="11097"/>
                  </a:lnTo>
                  <a:lnTo>
                    <a:pt x="17844" y="11189"/>
                  </a:lnTo>
                  <a:lnTo>
                    <a:pt x="16185" y="11281"/>
                  </a:lnTo>
                  <a:lnTo>
                    <a:pt x="15337" y="11336"/>
                  </a:lnTo>
                  <a:lnTo>
                    <a:pt x="14507" y="11410"/>
                  </a:lnTo>
                  <a:lnTo>
                    <a:pt x="13881" y="11484"/>
                  </a:lnTo>
                  <a:lnTo>
                    <a:pt x="13291" y="11558"/>
                  </a:lnTo>
                  <a:lnTo>
                    <a:pt x="12719" y="11668"/>
                  </a:lnTo>
                  <a:lnTo>
                    <a:pt x="12185" y="11779"/>
                  </a:lnTo>
                  <a:lnTo>
                    <a:pt x="11669" y="11908"/>
                  </a:lnTo>
                  <a:lnTo>
                    <a:pt x="11171" y="12055"/>
                  </a:lnTo>
                  <a:lnTo>
                    <a:pt x="10710" y="12221"/>
                  </a:lnTo>
                  <a:lnTo>
                    <a:pt x="10268" y="12406"/>
                  </a:lnTo>
                  <a:lnTo>
                    <a:pt x="9844" y="12608"/>
                  </a:lnTo>
                  <a:lnTo>
                    <a:pt x="9438" y="12830"/>
                  </a:lnTo>
                  <a:lnTo>
                    <a:pt x="9070" y="13069"/>
                  </a:lnTo>
                  <a:lnTo>
                    <a:pt x="8719" y="13309"/>
                  </a:lnTo>
                  <a:lnTo>
                    <a:pt x="8388" y="13585"/>
                  </a:lnTo>
                  <a:lnTo>
                    <a:pt x="8074" y="13880"/>
                  </a:lnTo>
                  <a:lnTo>
                    <a:pt x="7779" y="14175"/>
                  </a:lnTo>
                  <a:lnTo>
                    <a:pt x="7521" y="14507"/>
                  </a:lnTo>
                  <a:lnTo>
                    <a:pt x="7208" y="14949"/>
                  </a:lnTo>
                  <a:lnTo>
                    <a:pt x="6931" y="15392"/>
                  </a:lnTo>
                  <a:lnTo>
                    <a:pt x="6692" y="15871"/>
                  </a:lnTo>
                  <a:lnTo>
                    <a:pt x="6489" y="16369"/>
                  </a:lnTo>
                  <a:lnTo>
                    <a:pt x="6323" y="16866"/>
                  </a:lnTo>
                  <a:lnTo>
                    <a:pt x="6194" y="17383"/>
                  </a:lnTo>
                  <a:lnTo>
                    <a:pt x="6102" y="17899"/>
                  </a:lnTo>
                  <a:lnTo>
                    <a:pt x="6065" y="18433"/>
                  </a:lnTo>
                  <a:lnTo>
                    <a:pt x="111" y="15668"/>
                  </a:lnTo>
                  <a:lnTo>
                    <a:pt x="259" y="15189"/>
                  </a:lnTo>
                  <a:lnTo>
                    <a:pt x="406" y="14728"/>
                  </a:lnTo>
                  <a:lnTo>
                    <a:pt x="590" y="14267"/>
                  </a:lnTo>
                  <a:lnTo>
                    <a:pt x="793" y="13807"/>
                  </a:lnTo>
                  <a:lnTo>
                    <a:pt x="1014" y="13364"/>
                  </a:lnTo>
                  <a:lnTo>
                    <a:pt x="1254" y="12940"/>
                  </a:lnTo>
                  <a:lnTo>
                    <a:pt x="1512" y="12498"/>
                  </a:lnTo>
                  <a:lnTo>
                    <a:pt x="1807" y="12092"/>
                  </a:lnTo>
                  <a:lnTo>
                    <a:pt x="2102" y="11668"/>
                  </a:lnTo>
                  <a:lnTo>
                    <a:pt x="2415" y="11263"/>
                  </a:lnTo>
                  <a:lnTo>
                    <a:pt x="2747" y="10876"/>
                  </a:lnTo>
                  <a:lnTo>
                    <a:pt x="3116" y="10489"/>
                  </a:lnTo>
                  <a:lnTo>
                    <a:pt x="3484" y="10120"/>
                  </a:lnTo>
                  <a:lnTo>
                    <a:pt x="3871" y="9751"/>
                  </a:lnTo>
                  <a:lnTo>
                    <a:pt x="4277" y="9401"/>
                  </a:lnTo>
                  <a:lnTo>
                    <a:pt x="4719" y="9051"/>
                  </a:lnTo>
                  <a:lnTo>
                    <a:pt x="5107" y="8756"/>
                  </a:lnTo>
                  <a:lnTo>
                    <a:pt x="5512" y="8479"/>
                  </a:lnTo>
                  <a:lnTo>
                    <a:pt x="5936" y="8203"/>
                  </a:lnTo>
                  <a:lnTo>
                    <a:pt x="6378" y="7926"/>
                  </a:lnTo>
                  <a:lnTo>
                    <a:pt x="6821" y="7687"/>
                  </a:lnTo>
                  <a:lnTo>
                    <a:pt x="7263" y="7447"/>
                  </a:lnTo>
                  <a:lnTo>
                    <a:pt x="7724" y="7207"/>
                  </a:lnTo>
                  <a:lnTo>
                    <a:pt x="8185" y="7005"/>
                  </a:lnTo>
                  <a:lnTo>
                    <a:pt x="8664" y="6802"/>
                  </a:lnTo>
                  <a:lnTo>
                    <a:pt x="9143" y="6618"/>
                  </a:lnTo>
                  <a:lnTo>
                    <a:pt x="9623" y="6433"/>
                  </a:lnTo>
                  <a:lnTo>
                    <a:pt x="10120" y="6267"/>
                  </a:lnTo>
                  <a:lnTo>
                    <a:pt x="10618" y="6120"/>
                  </a:lnTo>
                  <a:lnTo>
                    <a:pt x="11116" y="5991"/>
                  </a:lnTo>
                  <a:lnTo>
                    <a:pt x="11613" y="5880"/>
                  </a:lnTo>
                  <a:lnTo>
                    <a:pt x="12111" y="5770"/>
                  </a:lnTo>
                  <a:lnTo>
                    <a:pt x="12535" y="5659"/>
                  </a:lnTo>
                  <a:lnTo>
                    <a:pt x="12959" y="5530"/>
                  </a:lnTo>
                  <a:lnTo>
                    <a:pt x="13365" y="5364"/>
                  </a:lnTo>
                  <a:lnTo>
                    <a:pt x="13752" y="5180"/>
                  </a:lnTo>
                  <a:lnTo>
                    <a:pt x="14084" y="4995"/>
                  </a:lnTo>
                  <a:lnTo>
                    <a:pt x="14231" y="4922"/>
                  </a:lnTo>
                  <a:lnTo>
                    <a:pt x="14323" y="4866"/>
                  </a:lnTo>
                  <a:lnTo>
                    <a:pt x="14673" y="4627"/>
                  </a:lnTo>
                  <a:lnTo>
                    <a:pt x="15116" y="4313"/>
                  </a:lnTo>
                  <a:lnTo>
                    <a:pt x="15521" y="3963"/>
                  </a:lnTo>
                  <a:lnTo>
                    <a:pt x="15927" y="3613"/>
                  </a:lnTo>
                  <a:lnTo>
                    <a:pt x="16314" y="3226"/>
                  </a:lnTo>
                  <a:lnTo>
                    <a:pt x="16683" y="2802"/>
                  </a:lnTo>
                  <a:lnTo>
                    <a:pt x="17051" y="2359"/>
                  </a:lnTo>
                  <a:lnTo>
                    <a:pt x="17383" y="1917"/>
                  </a:lnTo>
                  <a:lnTo>
                    <a:pt x="17715" y="1456"/>
                  </a:lnTo>
                  <a:lnTo>
                    <a:pt x="18010" y="977"/>
                  </a:lnTo>
                  <a:lnTo>
                    <a:pt x="18157" y="737"/>
                  </a:lnTo>
                  <a:lnTo>
                    <a:pt x="18286" y="498"/>
                  </a:lnTo>
                  <a:lnTo>
                    <a:pt x="18286" y="479"/>
                  </a:lnTo>
                  <a:lnTo>
                    <a:pt x="18360" y="387"/>
                  </a:lnTo>
                  <a:lnTo>
                    <a:pt x="18434" y="313"/>
                  </a:lnTo>
                  <a:lnTo>
                    <a:pt x="18508" y="240"/>
                  </a:lnTo>
                  <a:lnTo>
                    <a:pt x="18600" y="203"/>
                  </a:lnTo>
                  <a:lnTo>
                    <a:pt x="18710" y="166"/>
                  </a:lnTo>
                  <a:lnTo>
                    <a:pt x="18913" y="166"/>
                  </a:lnTo>
                  <a:lnTo>
                    <a:pt x="19024" y="203"/>
                  </a:lnTo>
                  <a:lnTo>
                    <a:pt x="19134" y="258"/>
                  </a:lnTo>
                  <a:lnTo>
                    <a:pt x="19226" y="313"/>
                  </a:lnTo>
                  <a:lnTo>
                    <a:pt x="19300" y="406"/>
                  </a:lnTo>
                  <a:lnTo>
                    <a:pt x="19355" y="516"/>
                  </a:lnTo>
                  <a:lnTo>
                    <a:pt x="19392" y="627"/>
                  </a:lnTo>
                  <a:lnTo>
                    <a:pt x="19411" y="737"/>
                  </a:lnTo>
                  <a:lnTo>
                    <a:pt x="19392" y="848"/>
                  </a:lnTo>
                  <a:lnTo>
                    <a:pt x="19374" y="959"/>
                  </a:lnTo>
                  <a:lnTo>
                    <a:pt x="19245" y="1272"/>
                  </a:lnTo>
                  <a:lnTo>
                    <a:pt x="19116" y="1548"/>
                  </a:lnTo>
                  <a:lnTo>
                    <a:pt x="19005" y="1806"/>
                  </a:lnTo>
                  <a:lnTo>
                    <a:pt x="18784" y="2230"/>
                  </a:lnTo>
                  <a:lnTo>
                    <a:pt x="19079" y="1862"/>
                  </a:lnTo>
                  <a:lnTo>
                    <a:pt x="19466" y="1346"/>
                  </a:lnTo>
                  <a:lnTo>
                    <a:pt x="19853" y="848"/>
                  </a:lnTo>
                  <a:lnTo>
                    <a:pt x="20259" y="350"/>
                  </a:lnTo>
                  <a:lnTo>
                    <a:pt x="20332" y="277"/>
                  </a:lnTo>
                  <a:lnTo>
                    <a:pt x="20425" y="203"/>
                  </a:lnTo>
                  <a:lnTo>
                    <a:pt x="20535" y="166"/>
                  </a:lnTo>
                  <a:lnTo>
                    <a:pt x="20646" y="129"/>
                  </a:lnTo>
                  <a:lnTo>
                    <a:pt x="20738" y="111"/>
                  </a:lnTo>
                  <a:close/>
                  <a:moveTo>
                    <a:pt x="20738" y="0"/>
                  </a:moveTo>
                  <a:lnTo>
                    <a:pt x="20627" y="18"/>
                  </a:lnTo>
                  <a:lnTo>
                    <a:pt x="20498" y="74"/>
                  </a:lnTo>
                  <a:lnTo>
                    <a:pt x="20369" y="129"/>
                  </a:lnTo>
                  <a:lnTo>
                    <a:pt x="20277" y="203"/>
                  </a:lnTo>
                  <a:lnTo>
                    <a:pt x="20185" y="277"/>
                  </a:lnTo>
                  <a:lnTo>
                    <a:pt x="19761" y="793"/>
                  </a:lnTo>
                  <a:lnTo>
                    <a:pt x="19392" y="1290"/>
                  </a:lnTo>
                  <a:lnTo>
                    <a:pt x="19282" y="1438"/>
                  </a:lnTo>
                  <a:lnTo>
                    <a:pt x="19337" y="1309"/>
                  </a:lnTo>
                  <a:lnTo>
                    <a:pt x="19466" y="995"/>
                  </a:lnTo>
                  <a:lnTo>
                    <a:pt x="19503" y="866"/>
                  </a:lnTo>
                  <a:lnTo>
                    <a:pt x="19503" y="737"/>
                  </a:lnTo>
                  <a:lnTo>
                    <a:pt x="19484" y="608"/>
                  </a:lnTo>
                  <a:lnTo>
                    <a:pt x="19448" y="461"/>
                  </a:lnTo>
                  <a:lnTo>
                    <a:pt x="19374" y="350"/>
                  </a:lnTo>
                  <a:lnTo>
                    <a:pt x="19282" y="258"/>
                  </a:lnTo>
                  <a:lnTo>
                    <a:pt x="19190" y="166"/>
                  </a:lnTo>
                  <a:lnTo>
                    <a:pt x="19061" y="111"/>
                  </a:lnTo>
                  <a:lnTo>
                    <a:pt x="18931" y="74"/>
                  </a:lnTo>
                  <a:lnTo>
                    <a:pt x="18821" y="55"/>
                  </a:lnTo>
                  <a:lnTo>
                    <a:pt x="18692" y="74"/>
                  </a:lnTo>
                  <a:lnTo>
                    <a:pt x="18581" y="111"/>
                  </a:lnTo>
                  <a:lnTo>
                    <a:pt x="18471" y="166"/>
                  </a:lnTo>
                  <a:lnTo>
                    <a:pt x="18360" y="221"/>
                  </a:lnTo>
                  <a:lnTo>
                    <a:pt x="18268" y="313"/>
                  </a:lnTo>
                  <a:lnTo>
                    <a:pt x="18213" y="424"/>
                  </a:lnTo>
                  <a:lnTo>
                    <a:pt x="18194" y="461"/>
                  </a:lnTo>
                  <a:lnTo>
                    <a:pt x="18065" y="682"/>
                  </a:lnTo>
                  <a:lnTo>
                    <a:pt x="17918" y="922"/>
                  </a:lnTo>
                  <a:lnTo>
                    <a:pt x="17623" y="1401"/>
                  </a:lnTo>
                  <a:lnTo>
                    <a:pt x="17309" y="1862"/>
                  </a:lnTo>
                  <a:lnTo>
                    <a:pt x="16978" y="2304"/>
                  </a:lnTo>
                  <a:lnTo>
                    <a:pt x="16609" y="2747"/>
                  </a:lnTo>
                  <a:lnTo>
                    <a:pt x="16240" y="3152"/>
                  </a:lnTo>
                  <a:lnTo>
                    <a:pt x="15853" y="3539"/>
                  </a:lnTo>
                  <a:lnTo>
                    <a:pt x="15466" y="3889"/>
                  </a:lnTo>
                  <a:lnTo>
                    <a:pt x="15042" y="4240"/>
                  </a:lnTo>
                  <a:lnTo>
                    <a:pt x="14618" y="4553"/>
                  </a:lnTo>
                  <a:lnTo>
                    <a:pt x="14268" y="4774"/>
                  </a:lnTo>
                  <a:lnTo>
                    <a:pt x="14176" y="4830"/>
                  </a:lnTo>
                  <a:lnTo>
                    <a:pt x="14047" y="4903"/>
                  </a:lnTo>
                  <a:lnTo>
                    <a:pt x="13715" y="5088"/>
                  </a:lnTo>
                  <a:lnTo>
                    <a:pt x="13328" y="5272"/>
                  </a:lnTo>
                  <a:lnTo>
                    <a:pt x="12922" y="5438"/>
                  </a:lnTo>
                  <a:lnTo>
                    <a:pt x="12517" y="5567"/>
                  </a:lnTo>
                  <a:lnTo>
                    <a:pt x="12093" y="5677"/>
                  </a:lnTo>
                  <a:lnTo>
                    <a:pt x="11577" y="5788"/>
                  </a:lnTo>
                  <a:lnTo>
                    <a:pt x="11079" y="5899"/>
                  </a:lnTo>
                  <a:lnTo>
                    <a:pt x="10581" y="6028"/>
                  </a:lnTo>
                  <a:lnTo>
                    <a:pt x="10084" y="6175"/>
                  </a:lnTo>
                  <a:lnTo>
                    <a:pt x="9586" y="6341"/>
                  </a:lnTo>
                  <a:lnTo>
                    <a:pt x="9107" y="6525"/>
                  </a:lnTo>
                  <a:lnTo>
                    <a:pt x="8627" y="6710"/>
                  </a:lnTo>
                  <a:lnTo>
                    <a:pt x="8148" y="6912"/>
                  </a:lnTo>
                  <a:lnTo>
                    <a:pt x="7687" y="7134"/>
                  </a:lnTo>
                  <a:lnTo>
                    <a:pt x="7226" y="7355"/>
                  </a:lnTo>
                  <a:lnTo>
                    <a:pt x="6766" y="7595"/>
                  </a:lnTo>
                  <a:lnTo>
                    <a:pt x="6323" y="7853"/>
                  </a:lnTo>
                  <a:lnTo>
                    <a:pt x="5881" y="8111"/>
                  </a:lnTo>
                  <a:lnTo>
                    <a:pt x="5457" y="8387"/>
                  </a:lnTo>
                  <a:lnTo>
                    <a:pt x="5051" y="8682"/>
                  </a:lnTo>
                  <a:lnTo>
                    <a:pt x="4646" y="8977"/>
                  </a:lnTo>
                  <a:lnTo>
                    <a:pt x="4222" y="9327"/>
                  </a:lnTo>
                  <a:lnTo>
                    <a:pt x="3798" y="9677"/>
                  </a:lnTo>
                  <a:lnTo>
                    <a:pt x="3411" y="10046"/>
                  </a:lnTo>
                  <a:lnTo>
                    <a:pt x="3024" y="10433"/>
                  </a:lnTo>
                  <a:lnTo>
                    <a:pt x="2673" y="10820"/>
                  </a:lnTo>
                  <a:lnTo>
                    <a:pt x="2323" y="11226"/>
                  </a:lnTo>
                  <a:lnTo>
                    <a:pt x="2010" y="11631"/>
                  </a:lnTo>
                  <a:lnTo>
                    <a:pt x="1696" y="12055"/>
                  </a:lnTo>
                  <a:lnTo>
                    <a:pt x="1420" y="12479"/>
                  </a:lnTo>
                  <a:lnTo>
                    <a:pt x="1162" y="12903"/>
                  </a:lnTo>
                  <a:lnTo>
                    <a:pt x="922" y="13346"/>
                  </a:lnTo>
                  <a:lnTo>
                    <a:pt x="701" y="13807"/>
                  </a:lnTo>
                  <a:lnTo>
                    <a:pt x="498" y="14267"/>
                  </a:lnTo>
                  <a:lnTo>
                    <a:pt x="314" y="14728"/>
                  </a:lnTo>
                  <a:lnTo>
                    <a:pt x="148" y="15189"/>
                  </a:lnTo>
                  <a:lnTo>
                    <a:pt x="0" y="15668"/>
                  </a:lnTo>
                  <a:lnTo>
                    <a:pt x="0" y="15724"/>
                  </a:lnTo>
                  <a:lnTo>
                    <a:pt x="6157" y="18581"/>
                  </a:lnTo>
                  <a:lnTo>
                    <a:pt x="6157" y="18507"/>
                  </a:lnTo>
                  <a:lnTo>
                    <a:pt x="6194" y="17972"/>
                  </a:lnTo>
                  <a:lnTo>
                    <a:pt x="6268" y="17456"/>
                  </a:lnTo>
                  <a:lnTo>
                    <a:pt x="6397" y="16940"/>
                  </a:lnTo>
                  <a:lnTo>
                    <a:pt x="6563" y="16443"/>
                  </a:lnTo>
                  <a:lnTo>
                    <a:pt x="6766" y="15945"/>
                  </a:lnTo>
                  <a:lnTo>
                    <a:pt x="7005" y="15466"/>
                  </a:lnTo>
                  <a:lnTo>
                    <a:pt x="7282" y="15005"/>
                  </a:lnTo>
                  <a:lnTo>
                    <a:pt x="7595" y="14562"/>
                  </a:lnTo>
                  <a:lnTo>
                    <a:pt x="7853" y="14249"/>
                  </a:lnTo>
                  <a:lnTo>
                    <a:pt x="8148" y="13936"/>
                  </a:lnTo>
                  <a:lnTo>
                    <a:pt x="8461" y="13659"/>
                  </a:lnTo>
                  <a:lnTo>
                    <a:pt x="8775" y="13401"/>
                  </a:lnTo>
                  <a:lnTo>
                    <a:pt x="9125" y="13143"/>
                  </a:lnTo>
                  <a:lnTo>
                    <a:pt x="9512" y="12903"/>
                  </a:lnTo>
                  <a:lnTo>
                    <a:pt x="9899" y="12701"/>
                  </a:lnTo>
                  <a:lnTo>
                    <a:pt x="10305" y="12498"/>
                  </a:lnTo>
                  <a:lnTo>
                    <a:pt x="10747" y="12313"/>
                  </a:lnTo>
                  <a:lnTo>
                    <a:pt x="11208" y="12148"/>
                  </a:lnTo>
                  <a:lnTo>
                    <a:pt x="11706" y="12000"/>
                  </a:lnTo>
                  <a:lnTo>
                    <a:pt x="12203" y="11871"/>
                  </a:lnTo>
                  <a:lnTo>
                    <a:pt x="12738" y="11760"/>
                  </a:lnTo>
                  <a:lnTo>
                    <a:pt x="13309" y="11668"/>
                  </a:lnTo>
                  <a:lnTo>
                    <a:pt x="13899" y="11576"/>
                  </a:lnTo>
                  <a:lnTo>
                    <a:pt x="14507" y="11502"/>
                  </a:lnTo>
                  <a:lnTo>
                    <a:pt x="15337" y="11429"/>
                  </a:lnTo>
                  <a:lnTo>
                    <a:pt x="16185" y="11373"/>
                  </a:lnTo>
                  <a:lnTo>
                    <a:pt x="17844" y="11281"/>
                  </a:lnTo>
                  <a:lnTo>
                    <a:pt x="19337" y="11207"/>
                  </a:lnTo>
                  <a:lnTo>
                    <a:pt x="20646" y="11115"/>
                  </a:lnTo>
                  <a:lnTo>
                    <a:pt x="21752" y="11005"/>
                  </a:lnTo>
                  <a:lnTo>
                    <a:pt x="21899" y="10986"/>
                  </a:lnTo>
                  <a:lnTo>
                    <a:pt x="22065" y="10949"/>
                  </a:lnTo>
                  <a:lnTo>
                    <a:pt x="22268" y="10894"/>
                  </a:lnTo>
                  <a:lnTo>
                    <a:pt x="22471" y="10802"/>
                  </a:lnTo>
                  <a:lnTo>
                    <a:pt x="22673" y="10691"/>
                  </a:lnTo>
                  <a:lnTo>
                    <a:pt x="22747" y="10636"/>
                  </a:lnTo>
                  <a:lnTo>
                    <a:pt x="22839" y="10544"/>
                  </a:lnTo>
                  <a:lnTo>
                    <a:pt x="22895" y="10470"/>
                  </a:lnTo>
                  <a:lnTo>
                    <a:pt x="22950" y="10360"/>
                  </a:lnTo>
                  <a:lnTo>
                    <a:pt x="22968" y="10267"/>
                  </a:lnTo>
                  <a:lnTo>
                    <a:pt x="22987" y="10138"/>
                  </a:lnTo>
                  <a:lnTo>
                    <a:pt x="22968" y="10028"/>
                  </a:lnTo>
                  <a:lnTo>
                    <a:pt x="22968" y="9936"/>
                  </a:lnTo>
                  <a:lnTo>
                    <a:pt x="22932" y="9825"/>
                  </a:lnTo>
                  <a:lnTo>
                    <a:pt x="22895" y="9733"/>
                  </a:lnTo>
                  <a:lnTo>
                    <a:pt x="22784" y="9548"/>
                  </a:lnTo>
                  <a:lnTo>
                    <a:pt x="22637" y="9401"/>
                  </a:lnTo>
                  <a:lnTo>
                    <a:pt x="22544" y="9327"/>
                  </a:lnTo>
                  <a:lnTo>
                    <a:pt x="22452" y="9254"/>
                  </a:lnTo>
                  <a:lnTo>
                    <a:pt x="22360" y="9217"/>
                  </a:lnTo>
                  <a:lnTo>
                    <a:pt x="22249" y="9161"/>
                  </a:lnTo>
                  <a:lnTo>
                    <a:pt x="22139" y="9143"/>
                  </a:lnTo>
                  <a:lnTo>
                    <a:pt x="22028" y="9124"/>
                  </a:lnTo>
                  <a:lnTo>
                    <a:pt x="21789" y="9124"/>
                  </a:lnTo>
                  <a:lnTo>
                    <a:pt x="21217" y="9161"/>
                  </a:lnTo>
                  <a:lnTo>
                    <a:pt x="20609" y="9161"/>
                  </a:lnTo>
                  <a:lnTo>
                    <a:pt x="19945" y="9124"/>
                  </a:lnTo>
                  <a:lnTo>
                    <a:pt x="19226" y="9051"/>
                  </a:lnTo>
                  <a:lnTo>
                    <a:pt x="18987" y="9014"/>
                  </a:lnTo>
                  <a:lnTo>
                    <a:pt x="18747" y="8959"/>
                  </a:lnTo>
                  <a:lnTo>
                    <a:pt x="18618" y="8903"/>
                  </a:lnTo>
                  <a:lnTo>
                    <a:pt x="18508" y="8848"/>
                  </a:lnTo>
                  <a:lnTo>
                    <a:pt x="18415" y="8793"/>
                  </a:lnTo>
                  <a:lnTo>
                    <a:pt x="18323" y="8701"/>
                  </a:lnTo>
                  <a:lnTo>
                    <a:pt x="18213" y="8571"/>
                  </a:lnTo>
                  <a:lnTo>
                    <a:pt x="18139" y="8424"/>
                  </a:lnTo>
                  <a:lnTo>
                    <a:pt x="18084" y="8277"/>
                  </a:lnTo>
                  <a:lnTo>
                    <a:pt x="18047" y="8111"/>
                  </a:lnTo>
                  <a:lnTo>
                    <a:pt x="18028" y="7963"/>
                  </a:lnTo>
                  <a:lnTo>
                    <a:pt x="18028" y="7816"/>
                  </a:lnTo>
                  <a:lnTo>
                    <a:pt x="18028" y="7539"/>
                  </a:lnTo>
                  <a:lnTo>
                    <a:pt x="18084" y="7207"/>
                  </a:lnTo>
                  <a:lnTo>
                    <a:pt x="18176" y="6894"/>
                  </a:lnTo>
                  <a:lnTo>
                    <a:pt x="18305" y="6599"/>
                  </a:lnTo>
                  <a:lnTo>
                    <a:pt x="18471" y="6323"/>
                  </a:lnTo>
                  <a:lnTo>
                    <a:pt x="18600" y="6157"/>
                  </a:lnTo>
                  <a:lnTo>
                    <a:pt x="18766" y="5991"/>
                  </a:lnTo>
                  <a:lnTo>
                    <a:pt x="18931" y="5843"/>
                  </a:lnTo>
                  <a:lnTo>
                    <a:pt x="19097" y="5714"/>
                  </a:lnTo>
                  <a:lnTo>
                    <a:pt x="19484" y="5475"/>
                  </a:lnTo>
                  <a:lnTo>
                    <a:pt x="19872" y="5272"/>
                  </a:lnTo>
                  <a:lnTo>
                    <a:pt x="19908" y="5253"/>
                  </a:lnTo>
                  <a:lnTo>
                    <a:pt x="20277" y="5088"/>
                  </a:lnTo>
                  <a:lnTo>
                    <a:pt x="20388" y="5032"/>
                  </a:lnTo>
                  <a:lnTo>
                    <a:pt x="20535" y="4977"/>
                  </a:lnTo>
                  <a:lnTo>
                    <a:pt x="20701" y="4922"/>
                  </a:lnTo>
                  <a:lnTo>
                    <a:pt x="20885" y="4866"/>
                  </a:lnTo>
                  <a:lnTo>
                    <a:pt x="21143" y="4793"/>
                  </a:lnTo>
                  <a:lnTo>
                    <a:pt x="21383" y="4719"/>
                  </a:lnTo>
                  <a:lnTo>
                    <a:pt x="21641" y="4682"/>
                  </a:lnTo>
                  <a:lnTo>
                    <a:pt x="21918" y="4645"/>
                  </a:lnTo>
                  <a:lnTo>
                    <a:pt x="22176" y="4608"/>
                  </a:lnTo>
                  <a:lnTo>
                    <a:pt x="22452" y="4590"/>
                  </a:lnTo>
                  <a:lnTo>
                    <a:pt x="22729" y="4590"/>
                  </a:lnTo>
                  <a:lnTo>
                    <a:pt x="23005" y="4608"/>
                  </a:lnTo>
                  <a:lnTo>
                    <a:pt x="23024" y="4608"/>
                  </a:lnTo>
                  <a:lnTo>
                    <a:pt x="23171" y="4590"/>
                  </a:lnTo>
                  <a:lnTo>
                    <a:pt x="23300" y="4571"/>
                  </a:lnTo>
                  <a:lnTo>
                    <a:pt x="23429" y="4498"/>
                  </a:lnTo>
                  <a:lnTo>
                    <a:pt x="23540" y="4424"/>
                  </a:lnTo>
                  <a:lnTo>
                    <a:pt x="23632" y="4332"/>
                  </a:lnTo>
                  <a:lnTo>
                    <a:pt x="23724" y="4203"/>
                  </a:lnTo>
                  <a:lnTo>
                    <a:pt x="23761" y="4074"/>
                  </a:lnTo>
                  <a:lnTo>
                    <a:pt x="23798" y="3945"/>
                  </a:lnTo>
                  <a:lnTo>
                    <a:pt x="23798" y="3816"/>
                  </a:lnTo>
                  <a:lnTo>
                    <a:pt x="23779" y="3687"/>
                  </a:lnTo>
                  <a:lnTo>
                    <a:pt x="23724" y="3576"/>
                  </a:lnTo>
                  <a:lnTo>
                    <a:pt x="23669" y="3465"/>
                  </a:lnTo>
                  <a:lnTo>
                    <a:pt x="23595" y="3373"/>
                  </a:lnTo>
                  <a:lnTo>
                    <a:pt x="23503" y="3300"/>
                  </a:lnTo>
                  <a:lnTo>
                    <a:pt x="23392" y="3244"/>
                  </a:lnTo>
                  <a:lnTo>
                    <a:pt x="23263" y="3207"/>
                  </a:lnTo>
                  <a:lnTo>
                    <a:pt x="22766" y="3115"/>
                  </a:lnTo>
                  <a:lnTo>
                    <a:pt x="22249" y="3041"/>
                  </a:lnTo>
                  <a:lnTo>
                    <a:pt x="21752" y="3005"/>
                  </a:lnTo>
                  <a:lnTo>
                    <a:pt x="21236" y="3023"/>
                  </a:lnTo>
                  <a:lnTo>
                    <a:pt x="21236" y="3023"/>
                  </a:lnTo>
                  <a:lnTo>
                    <a:pt x="21660" y="2525"/>
                  </a:lnTo>
                  <a:lnTo>
                    <a:pt x="22084" y="2046"/>
                  </a:lnTo>
                  <a:lnTo>
                    <a:pt x="22581" y="1493"/>
                  </a:lnTo>
                  <a:lnTo>
                    <a:pt x="22581" y="1475"/>
                  </a:lnTo>
                  <a:lnTo>
                    <a:pt x="22673" y="1346"/>
                  </a:lnTo>
                  <a:lnTo>
                    <a:pt x="22729" y="1217"/>
                  </a:lnTo>
                  <a:lnTo>
                    <a:pt x="22766" y="1069"/>
                  </a:lnTo>
                  <a:lnTo>
                    <a:pt x="22766" y="940"/>
                  </a:lnTo>
                  <a:lnTo>
                    <a:pt x="22747" y="811"/>
                  </a:lnTo>
                  <a:lnTo>
                    <a:pt x="22710" y="700"/>
                  </a:lnTo>
                  <a:lnTo>
                    <a:pt x="22655" y="608"/>
                  </a:lnTo>
                  <a:lnTo>
                    <a:pt x="22563" y="516"/>
                  </a:lnTo>
                  <a:lnTo>
                    <a:pt x="22471" y="461"/>
                  </a:lnTo>
                  <a:lnTo>
                    <a:pt x="22360" y="424"/>
                  </a:lnTo>
                  <a:lnTo>
                    <a:pt x="22249" y="387"/>
                  </a:lnTo>
                  <a:lnTo>
                    <a:pt x="22139" y="387"/>
                  </a:lnTo>
                  <a:lnTo>
                    <a:pt x="22028" y="406"/>
                  </a:lnTo>
                  <a:lnTo>
                    <a:pt x="21918" y="442"/>
                  </a:lnTo>
                  <a:lnTo>
                    <a:pt x="21807" y="498"/>
                  </a:lnTo>
                  <a:lnTo>
                    <a:pt x="21696" y="571"/>
                  </a:lnTo>
                  <a:lnTo>
                    <a:pt x="21236" y="940"/>
                  </a:lnTo>
                  <a:lnTo>
                    <a:pt x="21291" y="848"/>
                  </a:lnTo>
                  <a:lnTo>
                    <a:pt x="21328" y="737"/>
                  </a:lnTo>
                  <a:lnTo>
                    <a:pt x="21346" y="627"/>
                  </a:lnTo>
                  <a:lnTo>
                    <a:pt x="21346" y="498"/>
                  </a:lnTo>
                  <a:lnTo>
                    <a:pt x="21328" y="387"/>
                  </a:lnTo>
                  <a:lnTo>
                    <a:pt x="21291" y="295"/>
                  </a:lnTo>
                  <a:lnTo>
                    <a:pt x="21236" y="203"/>
                  </a:lnTo>
                  <a:lnTo>
                    <a:pt x="21180" y="129"/>
                  </a:lnTo>
                  <a:lnTo>
                    <a:pt x="21088" y="74"/>
                  </a:lnTo>
                  <a:lnTo>
                    <a:pt x="20978" y="37"/>
                  </a:lnTo>
                  <a:lnTo>
                    <a:pt x="208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1224250" y="630750"/>
              <a:ext cx="781600" cy="608775"/>
            </a:xfrm>
            <a:custGeom>
              <a:avLst/>
              <a:gdLst/>
              <a:ahLst/>
              <a:cxnLst/>
              <a:rect l="l" t="t" r="r" b="b"/>
              <a:pathLst>
                <a:path w="31264" h="24351" extrusionOk="0">
                  <a:moveTo>
                    <a:pt x="277" y="0"/>
                  </a:moveTo>
                  <a:lnTo>
                    <a:pt x="221" y="240"/>
                  </a:lnTo>
                  <a:lnTo>
                    <a:pt x="185" y="516"/>
                  </a:lnTo>
                  <a:lnTo>
                    <a:pt x="129" y="903"/>
                  </a:lnTo>
                  <a:lnTo>
                    <a:pt x="56" y="1383"/>
                  </a:lnTo>
                  <a:lnTo>
                    <a:pt x="19" y="1954"/>
                  </a:lnTo>
                  <a:lnTo>
                    <a:pt x="0" y="2581"/>
                  </a:lnTo>
                  <a:lnTo>
                    <a:pt x="0" y="3281"/>
                  </a:lnTo>
                  <a:lnTo>
                    <a:pt x="37" y="4037"/>
                  </a:lnTo>
                  <a:lnTo>
                    <a:pt x="56" y="4424"/>
                  </a:lnTo>
                  <a:lnTo>
                    <a:pt x="111" y="4848"/>
                  </a:lnTo>
                  <a:lnTo>
                    <a:pt x="166" y="5254"/>
                  </a:lnTo>
                  <a:lnTo>
                    <a:pt x="240" y="5678"/>
                  </a:lnTo>
                  <a:lnTo>
                    <a:pt x="332" y="6120"/>
                  </a:lnTo>
                  <a:lnTo>
                    <a:pt x="424" y="6544"/>
                  </a:lnTo>
                  <a:lnTo>
                    <a:pt x="553" y="6986"/>
                  </a:lnTo>
                  <a:lnTo>
                    <a:pt x="701" y="7447"/>
                  </a:lnTo>
                  <a:lnTo>
                    <a:pt x="848" y="7890"/>
                  </a:lnTo>
                  <a:lnTo>
                    <a:pt x="1033" y="8350"/>
                  </a:lnTo>
                  <a:lnTo>
                    <a:pt x="1235" y="8793"/>
                  </a:lnTo>
                  <a:lnTo>
                    <a:pt x="1457" y="9254"/>
                  </a:lnTo>
                  <a:lnTo>
                    <a:pt x="1696" y="9696"/>
                  </a:lnTo>
                  <a:lnTo>
                    <a:pt x="1973" y="10157"/>
                  </a:lnTo>
                  <a:lnTo>
                    <a:pt x="2268" y="10581"/>
                  </a:lnTo>
                  <a:lnTo>
                    <a:pt x="2581" y="11005"/>
                  </a:lnTo>
                  <a:lnTo>
                    <a:pt x="2894" y="11392"/>
                  </a:lnTo>
                  <a:lnTo>
                    <a:pt x="3226" y="11779"/>
                  </a:lnTo>
                  <a:lnTo>
                    <a:pt x="3558" y="12129"/>
                  </a:lnTo>
                  <a:lnTo>
                    <a:pt x="3908" y="12461"/>
                  </a:lnTo>
                  <a:lnTo>
                    <a:pt x="4277" y="12793"/>
                  </a:lnTo>
                  <a:lnTo>
                    <a:pt x="4627" y="13088"/>
                  </a:lnTo>
                  <a:lnTo>
                    <a:pt x="4996" y="13364"/>
                  </a:lnTo>
                  <a:lnTo>
                    <a:pt x="5364" y="13641"/>
                  </a:lnTo>
                  <a:lnTo>
                    <a:pt x="5733" y="13880"/>
                  </a:lnTo>
                  <a:lnTo>
                    <a:pt x="6102" y="14120"/>
                  </a:lnTo>
                  <a:lnTo>
                    <a:pt x="6470" y="14341"/>
                  </a:lnTo>
                  <a:lnTo>
                    <a:pt x="6821" y="14544"/>
                  </a:lnTo>
                  <a:lnTo>
                    <a:pt x="7521" y="14894"/>
                  </a:lnTo>
                  <a:lnTo>
                    <a:pt x="8185" y="15208"/>
                  </a:lnTo>
                  <a:lnTo>
                    <a:pt x="8811" y="15447"/>
                  </a:lnTo>
                  <a:lnTo>
                    <a:pt x="9364" y="15650"/>
                  </a:lnTo>
                  <a:lnTo>
                    <a:pt x="9844" y="15816"/>
                  </a:lnTo>
                  <a:lnTo>
                    <a:pt x="10249" y="15927"/>
                  </a:lnTo>
                  <a:lnTo>
                    <a:pt x="10544" y="16000"/>
                  </a:lnTo>
                  <a:lnTo>
                    <a:pt x="10802" y="16056"/>
                  </a:lnTo>
                  <a:lnTo>
                    <a:pt x="11079" y="16129"/>
                  </a:lnTo>
                  <a:lnTo>
                    <a:pt x="11263" y="24351"/>
                  </a:lnTo>
                  <a:lnTo>
                    <a:pt x="31263" y="23669"/>
                  </a:lnTo>
                  <a:lnTo>
                    <a:pt x="30710" y="20111"/>
                  </a:lnTo>
                  <a:lnTo>
                    <a:pt x="30176" y="16885"/>
                  </a:lnTo>
                  <a:lnTo>
                    <a:pt x="29899" y="15263"/>
                  </a:lnTo>
                  <a:lnTo>
                    <a:pt x="29641" y="13751"/>
                  </a:lnTo>
                  <a:lnTo>
                    <a:pt x="29549" y="13438"/>
                  </a:lnTo>
                  <a:lnTo>
                    <a:pt x="29457" y="13125"/>
                  </a:lnTo>
                  <a:lnTo>
                    <a:pt x="29346" y="12848"/>
                  </a:lnTo>
                  <a:lnTo>
                    <a:pt x="29236" y="12590"/>
                  </a:lnTo>
                  <a:lnTo>
                    <a:pt x="28977" y="12129"/>
                  </a:lnTo>
                  <a:lnTo>
                    <a:pt x="28775" y="11724"/>
                  </a:lnTo>
                  <a:lnTo>
                    <a:pt x="28609" y="11484"/>
                  </a:lnTo>
                  <a:lnTo>
                    <a:pt x="28424" y="11245"/>
                  </a:lnTo>
                  <a:lnTo>
                    <a:pt x="28203" y="11042"/>
                  </a:lnTo>
                  <a:lnTo>
                    <a:pt x="27945" y="10839"/>
                  </a:lnTo>
                  <a:lnTo>
                    <a:pt x="27669" y="10673"/>
                  </a:lnTo>
                  <a:lnTo>
                    <a:pt x="27374" y="10526"/>
                  </a:lnTo>
                  <a:lnTo>
                    <a:pt x="27060" y="10397"/>
                  </a:lnTo>
                  <a:lnTo>
                    <a:pt x="26710" y="10268"/>
                  </a:lnTo>
                  <a:lnTo>
                    <a:pt x="26360" y="10175"/>
                  </a:lnTo>
                  <a:lnTo>
                    <a:pt x="25991" y="10083"/>
                  </a:lnTo>
                  <a:lnTo>
                    <a:pt x="25623" y="10009"/>
                  </a:lnTo>
                  <a:lnTo>
                    <a:pt x="25235" y="9936"/>
                  </a:lnTo>
                  <a:lnTo>
                    <a:pt x="24848" y="9899"/>
                  </a:lnTo>
                  <a:lnTo>
                    <a:pt x="24443" y="9862"/>
                  </a:lnTo>
                  <a:lnTo>
                    <a:pt x="23669" y="9807"/>
                  </a:lnTo>
                  <a:lnTo>
                    <a:pt x="22894" y="9788"/>
                  </a:lnTo>
                  <a:lnTo>
                    <a:pt x="22157" y="9807"/>
                  </a:lnTo>
                  <a:lnTo>
                    <a:pt x="21494" y="9844"/>
                  </a:lnTo>
                  <a:lnTo>
                    <a:pt x="20885" y="9880"/>
                  </a:lnTo>
                  <a:lnTo>
                    <a:pt x="20000" y="9954"/>
                  </a:lnTo>
                  <a:lnTo>
                    <a:pt x="19687" y="10009"/>
                  </a:lnTo>
                  <a:lnTo>
                    <a:pt x="19429" y="10028"/>
                  </a:lnTo>
                  <a:lnTo>
                    <a:pt x="18729" y="10065"/>
                  </a:lnTo>
                  <a:lnTo>
                    <a:pt x="17659" y="10102"/>
                  </a:lnTo>
                  <a:lnTo>
                    <a:pt x="16351" y="10102"/>
                  </a:lnTo>
                  <a:lnTo>
                    <a:pt x="15613" y="10083"/>
                  </a:lnTo>
                  <a:lnTo>
                    <a:pt x="14858" y="10046"/>
                  </a:lnTo>
                  <a:lnTo>
                    <a:pt x="14083" y="9991"/>
                  </a:lnTo>
                  <a:lnTo>
                    <a:pt x="13309" y="9917"/>
                  </a:lnTo>
                  <a:lnTo>
                    <a:pt x="12517" y="9807"/>
                  </a:lnTo>
                  <a:lnTo>
                    <a:pt x="11761" y="9678"/>
                  </a:lnTo>
                  <a:lnTo>
                    <a:pt x="11023" y="9512"/>
                  </a:lnTo>
                  <a:lnTo>
                    <a:pt x="10673" y="9420"/>
                  </a:lnTo>
                  <a:lnTo>
                    <a:pt x="10341" y="9309"/>
                  </a:lnTo>
                  <a:lnTo>
                    <a:pt x="9991" y="9198"/>
                  </a:lnTo>
                  <a:lnTo>
                    <a:pt x="9696" y="9069"/>
                  </a:lnTo>
                  <a:lnTo>
                    <a:pt x="9438" y="8940"/>
                  </a:lnTo>
                  <a:lnTo>
                    <a:pt x="9199" y="8774"/>
                  </a:lnTo>
                  <a:lnTo>
                    <a:pt x="8996" y="8609"/>
                  </a:lnTo>
                  <a:lnTo>
                    <a:pt x="8775" y="8424"/>
                  </a:lnTo>
                  <a:lnTo>
                    <a:pt x="8572" y="8221"/>
                  </a:lnTo>
                  <a:lnTo>
                    <a:pt x="8351" y="8000"/>
                  </a:lnTo>
                  <a:lnTo>
                    <a:pt x="8019" y="7613"/>
                  </a:lnTo>
                  <a:lnTo>
                    <a:pt x="7853" y="7392"/>
                  </a:lnTo>
                  <a:lnTo>
                    <a:pt x="7687" y="7152"/>
                  </a:lnTo>
                  <a:lnTo>
                    <a:pt x="7521" y="6913"/>
                  </a:lnTo>
                  <a:lnTo>
                    <a:pt x="7374" y="6636"/>
                  </a:lnTo>
                  <a:lnTo>
                    <a:pt x="7208" y="6360"/>
                  </a:lnTo>
                  <a:lnTo>
                    <a:pt x="7060" y="6046"/>
                  </a:lnTo>
                  <a:lnTo>
                    <a:pt x="6913" y="5733"/>
                  </a:lnTo>
                  <a:lnTo>
                    <a:pt x="6784" y="5383"/>
                  </a:lnTo>
                  <a:lnTo>
                    <a:pt x="6636" y="5014"/>
                  </a:lnTo>
                  <a:lnTo>
                    <a:pt x="6526" y="4609"/>
                  </a:lnTo>
                  <a:lnTo>
                    <a:pt x="6397" y="4203"/>
                  </a:lnTo>
                  <a:lnTo>
                    <a:pt x="6286" y="3761"/>
                  </a:lnTo>
                  <a:lnTo>
                    <a:pt x="6194" y="3281"/>
                  </a:lnTo>
                  <a:lnTo>
                    <a:pt x="6102" y="2784"/>
                  </a:lnTo>
                  <a:lnTo>
                    <a:pt x="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1224250" y="630750"/>
              <a:ext cx="781600" cy="608775"/>
            </a:xfrm>
            <a:custGeom>
              <a:avLst/>
              <a:gdLst/>
              <a:ahLst/>
              <a:cxnLst/>
              <a:rect l="l" t="t" r="r" b="b"/>
              <a:pathLst>
                <a:path w="31264" h="24351" fill="none" extrusionOk="0">
                  <a:moveTo>
                    <a:pt x="6102" y="2784"/>
                  </a:moveTo>
                  <a:lnTo>
                    <a:pt x="277" y="0"/>
                  </a:lnTo>
                  <a:lnTo>
                    <a:pt x="277" y="0"/>
                  </a:lnTo>
                  <a:lnTo>
                    <a:pt x="221" y="240"/>
                  </a:lnTo>
                  <a:lnTo>
                    <a:pt x="185" y="516"/>
                  </a:lnTo>
                  <a:lnTo>
                    <a:pt x="129" y="903"/>
                  </a:lnTo>
                  <a:lnTo>
                    <a:pt x="56" y="1383"/>
                  </a:lnTo>
                  <a:lnTo>
                    <a:pt x="19" y="1954"/>
                  </a:lnTo>
                  <a:lnTo>
                    <a:pt x="0" y="2581"/>
                  </a:lnTo>
                  <a:lnTo>
                    <a:pt x="0" y="3281"/>
                  </a:lnTo>
                  <a:lnTo>
                    <a:pt x="37" y="4037"/>
                  </a:lnTo>
                  <a:lnTo>
                    <a:pt x="56" y="4424"/>
                  </a:lnTo>
                  <a:lnTo>
                    <a:pt x="111" y="4848"/>
                  </a:lnTo>
                  <a:lnTo>
                    <a:pt x="166" y="5254"/>
                  </a:lnTo>
                  <a:lnTo>
                    <a:pt x="240" y="5678"/>
                  </a:lnTo>
                  <a:lnTo>
                    <a:pt x="332" y="6120"/>
                  </a:lnTo>
                  <a:lnTo>
                    <a:pt x="424" y="6544"/>
                  </a:lnTo>
                  <a:lnTo>
                    <a:pt x="553" y="6986"/>
                  </a:lnTo>
                  <a:lnTo>
                    <a:pt x="701" y="7447"/>
                  </a:lnTo>
                  <a:lnTo>
                    <a:pt x="848" y="7890"/>
                  </a:lnTo>
                  <a:lnTo>
                    <a:pt x="1033" y="8350"/>
                  </a:lnTo>
                  <a:lnTo>
                    <a:pt x="1235" y="8793"/>
                  </a:lnTo>
                  <a:lnTo>
                    <a:pt x="1457" y="9254"/>
                  </a:lnTo>
                  <a:lnTo>
                    <a:pt x="1696" y="9696"/>
                  </a:lnTo>
                  <a:lnTo>
                    <a:pt x="1973" y="10157"/>
                  </a:lnTo>
                  <a:lnTo>
                    <a:pt x="1973" y="10157"/>
                  </a:lnTo>
                  <a:lnTo>
                    <a:pt x="2268" y="10581"/>
                  </a:lnTo>
                  <a:lnTo>
                    <a:pt x="2581" y="11005"/>
                  </a:lnTo>
                  <a:lnTo>
                    <a:pt x="2894" y="11392"/>
                  </a:lnTo>
                  <a:lnTo>
                    <a:pt x="3226" y="11779"/>
                  </a:lnTo>
                  <a:lnTo>
                    <a:pt x="3558" y="12129"/>
                  </a:lnTo>
                  <a:lnTo>
                    <a:pt x="3908" y="12461"/>
                  </a:lnTo>
                  <a:lnTo>
                    <a:pt x="4277" y="12793"/>
                  </a:lnTo>
                  <a:lnTo>
                    <a:pt x="4627" y="13088"/>
                  </a:lnTo>
                  <a:lnTo>
                    <a:pt x="4996" y="13364"/>
                  </a:lnTo>
                  <a:lnTo>
                    <a:pt x="5364" y="13641"/>
                  </a:lnTo>
                  <a:lnTo>
                    <a:pt x="5733" y="13880"/>
                  </a:lnTo>
                  <a:lnTo>
                    <a:pt x="6102" y="14120"/>
                  </a:lnTo>
                  <a:lnTo>
                    <a:pt x="6470" y="14341"/>
                  </a:lnTo>
                  <a:lnTo>
                    <a:pt x="6821" y="14544"/>
                  </a:lnTo>
                  <a:lnTo>
                    <a:pt x="7521" y="14894"/>
                  </a:lnTo>
                  <a:lnTo>
                    <a:pt x="8185" y="15208"/>
                  </a:lnTo>
                  <a:lnTo>
                    <a:pt x="8811" y="15447"/>
                  </a:lnTo>
                  <a:lnTo>
                    <a:pt x="9364" y="15650"/>
                  </a:lnTo>
                  <a:lnTo>
                    <a:pt x="9844" y="15816"/>
                  </a:lnTo>
                  <a:lnTo>
                    <a:pt x="10249" y="15927"/>
                  </a:lnTo>
                  <a:lnTo>
                    <a:pt x="10544" y="16000"/>
                  </a:lnTo>
                  <a:lnTo>
                    <a:pt x="10802" y="16056"/>
                  </a:lnTo>
                  <a:lnTo>
                    <a:pt x="11079" y="16129"/>
                  </a:lnTo>
                  <a:lnTo>
                    <a:pt x="11263" y="24351"/>
                  </a:lnTo>
                  <a:lnTo>
                    <a:pt x="31263" y="23669"/>
                  </a:lnTo>
                  <a:lnTo>
                    <a:pt x="31263" y="23669"/>
                  </a:lnTo>
                  <a:lnTo>
                    <a:pt x="30710" y="20111"/>
                  </a:lnTo>
                  <a:lnTo>
                    <a:pt x="30176" y="16885"/>
                  </a:lnTo>
                  <a:lnTo>
                    <a:pt x="29899" y="15263"/>
                  </a:lnTo>
                  <a:lnTo>
                    <a:pt x="29641" y="13751"/>
                  </a:lnTo>
                  <a:lnTo>
                    <a:pt x="29641" y="13751"/>
                  </a:lnTo>
                  <a:lnTo>
                    <a:pt x="29549" y="13438"/>
                  </a:lnTo>
                  <a:lnTo>
                    <a:pt x="29457" y="13125"/>
                  </a:lnTo>
                  <a:lnTo>
                    <a:pt x="29346" y="12848"/>
                  </a:lnTo>
                  <a:lnTo>
                    <a:pt x="29236" y="12590"/>
                  </a:lnTo>
                  <a:lnTo>
                    <a:pt x="28977" y="12129"/>
                  </a:lnTo>
                  <a:lnTo>
                    <a:pt x="28775" y="11724"/>
                  </a:lnTo>
                  <a:lnTo>
                    <a:pt x="28775" y="11724"/>
                  </a:lnTo>
                  <a:lnTo>
                    <a:pt x="28609" y="11484"/>
                  </a:lnTo>
                  <a:lnTo>
                    <a:pt x="28424" y="11245"/>
                  </a:lnTo>
                  <a:lnTo>
                    <a:pt x="28203" y="11042"/>
                  </a:lnTo>
                  <a:lnTo>
                    <a:pt x="27945" y="10839"/>
                  </a:lnTo>
                  <a:lnTo>
                    <a:pt x="27669" y="10673"/>
                  </a:lnTo>
                  <a:lnTo>
                    <a:pt x="27374" y="10526"/>
                  </a:lnTo>
                  <a:lnTo>
                    <a:pt x="27060" y="10397"/>
                  </a:lnTo>
                  <a:lnTo>
                    <a:pt x="26710" y="10268"/>
                  </a:lnTo>
                  <a:lnTo>
                    <a:pt x="26360" y="10175"/>
                  </a:lnTo>
                  <a:lnTo>
                    <a:pt x="25991" y="10083"/>
                  </a:lnTo>
                  <a:lnTo>
                    <a:pt x="25623" y="10009"/>
                  </a:lnTo>
                  <a:lnTo>
                    <a:pt x="25235" y="9936"/>
                  </a:lnTo>
                  <a:lnTo>
                    <a:pt x="24848" y="9899"/>
                  </a:lnTo>
                  <a:lnTo>
                    <a:pt x="24443" y="9862"/>
                  </a:lnTo>
                  <a:lnTo>
                    <a:pt x="23669" y="9807"/>
                  </a:lnTo>
                  <a:lnTo>
                    <a:pt x="22894" y="9788"/>
                  </a:lnTo>
                  <a:lnTo>
                    <a:pt x="22157" y="9807"/>
                  </a:lnTo>
                  <a:lnTo>
                    <a:pt x="21494" y="9844"/>
                  </a:lnTo>
                  <a:lnTo>
                    <a:pt x="20885" y="9880"/>
                  </a:lnTo>
                  <a:lnTo>
                    <a:pt x="20000" y="9954"/>
                  </a:lnTo>
                  <a:lnTo>
                    <a:pt x="19687" y="10009"/>
                  </a:lnTo>
                  <a:lnTo>
                    <a:pt x="19687" y="10009"/>
                  </a:lnTo>
                  <a:lnTo>
                    <a:pt x="19429" y="10028"/>
                  </a:lnTo>
                  <a:lnTo>
                    <a:pt x="18729" y="10065"/>
                  </a:lnTo>
                  <a:lnTo>
                    <a:pt x="17659" y="10102"/>
                  </a:lnTo>
                  <a:lnTo>
                    <a:pt x="17033" y="10102"/>
                  </a:lnTo>
                  <a:lnTo>
                    <a:pt x="16351" y="10102"/>
                  </a:lnTo>
                  <a:lnTo>
                    <a:pt x="15613" y="10083"/>
                  </a:lnTo>
                  <a:lnTo>
                    <a:pt x="14858" y="10046"/>
                  </a:lnTo>
                  <a:lnTo>
                    <a:pt x="14083" y="9991"/>
                  </a:lnTo>
                  <a:lnTo>
                    <a:pt x="13309" y="9917"/>
                  </a:lnTo>
                  <a:lnTo>
                    <a:pt x="12517" y="9807"/>
                  </a:lnTo>
                  <a:lnTo>
                    <a:pt x="11761" y="9678"/>
                  </a:lnTo>
                  <a:lnTo>
                    <a:pt x="11023" y="9512"/>
                  </a:lnTo>
                  <a:lnTo>
                    <a:pt x="10673" y="9420"/>
                  </a:lnTo>
                  <a:lnTo>
                    <a:pt x="10341" y="9309"/>
                  </a:lnTo>
                  <a:lnTo>
                    <a:pt x="10341" y="9309"/>
                  </a:lnTo>
                  <a:lnTo>
                    <a:pt x="9991" y="9198"/>
                  </a:lnTo>
                  <a:lnTo>
                    <a:pt x="9696" y="9069"/>
                  </a:lnTo>
                  <a:lnTo>
                    <a:pt x="9438" y="8940"/>
                  </a:lnTo>
                  <a:lnTo>
                    <a:pt x="9199" y="8774"/>
                  </a:lnTo>
                  <a:lnTo>
                    <a:pt x="8996" y="8609"/>
                  </a:lnTo>
                  <a:lnTo>
                    <a:pt x="8775" y="8424"/>
                  </a:lnTo>
                  <a:lnTo>
                    <a:pt x="8572" y="8221"/>
                  </a:lnTo>
                  <a:lnTo>
                    <a:pt x="8351" y="8000"/>
                  </a:lnTo>
                  <a:lnTo>
                    <a:pt x="8351" y="8000"/>
                  </a:lnTo>
                  <a:lnTo>
                    <a:pt x="8019" y="7613"/>
                  </a:lnTo>
                  <a:lnTo>
                    <a:pt x="7853" y="7392"/>
                  </a:lnTo>
                  <a:lnTo>
                    <a:pt x="7687" y="7152"/>
                  </a:lnTo>
                  <a:lnTo>
                    <a:pt x="7521" y="6913"/>
                  </a:lnTo>
                  <a:lnTo>
                    <a:pt x="7374" y="6636"/>
                  </a:lnTo>
                  <a:lnTo>
                    <a:pt x="7208" y="6360"/>
                  </a:lnTo>
                  <a:lnTo>
                    <a:pt x="7060" y="6046"/>
                  </a:lnTo>
                  <a:lnTo>
                    <a:pt x="6913" y="5733"/>
                  </a:lnTo>
                  <a:lnTo>
                    <a:pt x="6784" y="5383"/>
                  </a:lnTo>
                  <a:lnTo>
                    <a:pt x="6636" y="5014"/>
                  </a:lnTo>
                  <a:lnTo>
                    <a:pt x="6526" y="4609"/>
                  </a:lnTo>
                  <a:lnTo>
                    <a:pt x="6397" y="4203"/>
                  </a:lnTo>
                  <a:lnTo>
                    <a:pt x="6286" y="3761"/>
                  </a:lnTo>
                  <a:lnTo>
                    <a:pt x="6194" y="3281"/>
                  </a:lnTo>
                  <a:lnTo>
                    <a:pt x="6102" y="278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1223325" y="629825"/>
              <a:ext cx="782975" cy="610625"/>
            </a:xfrm>
            <a:custGeom>
              <a:avLst/>
              <a:gdLst/>
              <a:ahLst/>
              <a:cxnLst/>
              <a:rect l="l" t="t" r="r" b="b"/>
              <a:pathLst>
                <a:path w="31319" h="24425" extrusionOk="0">
                  <a:moveTo>
                    <a:pt x="332" y="74"/>
                  </a:moveTo>
                  <a:lnTo>
                    <a:pt x="6120" y="2839"/>
                  </a:lnTo>
                  <a:lnTo>
                    <a:pt x="6268" y="3669"/>
                  </a:lnTo>
                  <a:lnTo>
                    <a:pt x="6360" y="4074"/>
                  </a:lnTo>
                  <a:lnTo>
                    <a:pt x="6471" y="4443"/>
                  </a:lnTo>
                  <a:lnTo>
                    <a:pt x="6581" y="4811"/>
                  </a:lnTo>
                  <a:lnTo>
                    <a:pt x="6692" y="5180"/>
                  </a:lnTo>
                  <a:lnTo>
                    <a:pt x="6821" y="5512"/>
                  </a:lnTo>
                  <a:lnTo>
                    <a:pt x="6950" y="5844"/>
                  </a:lnTo>
                  <a:lnTo>
                    <a:pt x="7097" y="6157"/>
                  </a:lnTo>
                  <a:lnTo>
                    <a:pt x="7263" y="6470"/>
                  </a:lnTo>
                  <a:lnTo>
                    <a:pt x="7411" y="6765"/>
                  </a:lnTo>
                  <a:lnTo>
                    <a:pt x="7595" y="7042"/>
                  </a:lnTo>
                  <a:lnTo>
                    <a:pt x="7761" y="7318"/>
                  </a:lnTo>
                  <a:lnTo>
                    <a:pt x="7964" y="7558"/>
                  </a:lnTo>
                  <a:lnTo>
                    <a:pt x="8166" y="7816"/>
                  </a:lnTo>
                  <a:lnTo>
                    <a:pt x="8369" y="8037"/>
                  </a:lnTo>
                  <a:lnTo>
                    <a:pt x="8590" y="8295"/>
                  </a:lnTo>
                  <a:lnTo>
                    <a:pt x="8812" y="8498"/>
                  </a:lnTo>
                  <a:lnTo>
                    <a:pt x="9033" y="8682"/>
                  </a:lnTo>
                  <a:lnTo>
                    <a:pt x="9254" y="8848"/>
                  </a:lnTo>
                  <a:lnTo>
                    <a:pt x="9494" y="8996"/>
                  </a:lnTo>
                  <a:lnTo>
                    <a:pt x="9752" y="9143"/>
                  </a:lnTo>
                  <a:lnTo>
                    <a:pt x="10028" y="9254"/>
                  </a:lnTo>
                  <a:lnTo>
                    <a:pt x="10360" y="9383"/>
                  </a:lnTo>
                  <a:lnTo>
                    <a:pt x="10710" y="9493"/>
                  </a:lnTo>
                  <a:lnTo>
                    <a:pt x="11079" y="9586"/>
                  </a:lnTo>
                  <a:lnTo>
                    <a:pt x="11835" y="9752"/>
                  </a:lnTo>
                  <a:lnTo>
                    <a:pt x="12627" y="9881"/>
                  </a:lnTo>
                  <a:lnTo>
                    <a:pt x="13420" y="9991"/>
                  </a:lnTo>
                  <a:lnTo>
                    <a:pt x="14213" y="10065"/>
                  </a:lnTo>
                  <a:lnTo>
                    <a:pt x="14968" y="10120"/>
                  </a:lnTo>
                  <a:lnTo>
                    <a:pt x="15706" y="10139"/>
                  </a:lnTo>
                  <a:lnTo>
                    <a:pt x="16388" y="10157"/>
                  </a:lnTo>
                  <a:lnTo>
                    <a:pt x="17696" y="10157"/>
                  </a:lnTo>
                  <a:lnTo>
                    <a:pt x="18747" y="10120"/>
                  </a:lnTo>
                  <a:lnTo>
                    <a:pt x="19448" y="10083"/>
                  </a:lnTo>
                  <a:lnTo>
                    <a:pt x="19724" y="10065"/>
                  </a:lnTo>
                  <a:lnTo>
                    <a:pt x="20074" y="10028"/>
                  </a:lnTo>
                  <a:lnTo>
                    <a:pt x="20959" y="9936"/>
                  </a:lnTo>
                  <a:lnTo>
                    <a:pt x="21567" y="9899"/>
                  </a:lnTo>
                  <a:lnTo>
                    <a:pt x="22231" y="9862"/>
                  </a:lnTo>
                  <a:lnTo>
                    <a:pt x="22968" y="9862"/>
                  </a:lnTo>
                  <a:lnTo>
                    <a:pt x="23724" y="9881"/>
                  </a:lnTo>
                  <a:lnTo>
                    <a:pt x="24517" y="9917"/>
                  </a:lnTo>
                  <a:lnTo>
                    <a:pt x="24904" y="9973"/>
                  </a:lnTo>
                  <a:lnTo>
                    <a:pt x="25291" y="10010"/>
                  </a:lnTo>
                  <a:lnTo>
                    <a:pt x="25678" y="10083"/>
                  </a:lnTo>
                  <a:lnTo>
                    <a:pt x="26047" y="10157"/>
                  </a:lnTo>
                  <a:lnTo>
                    <a:pt x="26415" y="10231"/>
                  </a:lnTo>
                  <a:lnTo>
                    <a:pt x="26766" y="10341"/>
                  </a:lnTo>
                  <a:lnTo>
                    <a:pt x="27097" y="10452"/>
                  </a:lnTo>
                  <a:lnTo>
                    <a:pt x="27411" y="10581"/>
                  </a:lnTo>
                  <a:lnTo>
                    <a:pt x="27706" y="10747"/>
                  </a:lnTo>
                  <a:lnTo>
                    <a:pt x="27982" y="10913"/>
                  </a:lnTo>
                  <a:lnTo>
                    <a:pt x="28222" y="11097"/>
                  </a:lnTo>
                  <a:lnTo>
                    <a:pt x="28443" y="11300"/>
                  </a:lnTo>
                  <a:lnTo>
                    <a:pt x="28627" y="11540"/>
                  </a:lnTo>
                  <a:lnTo>
                    <a:pt x="28775" y="11779"/>
                  </a:lnTo>
                  <a:lnTo>
                    <a:pt x="28941" y="12056"/>
                  </a:lnTo>
                  <a:lnTo>
                    <a:pt x="29143" y="12424"/>
                  </a:lnTo>
                  <a:lnTo>
                    <a:pt x="29328" y="12830"/>
                  </a:lnTo>
                  <a:lnTo>
                    <a:pt x="29420" y="13051"/>
                  </a:lnTo>
                  <a:lnTo>
                    <a:pt x="29512" y="13291"/>
                  </a:lnTo>
                  <a:lnTo>
                    <a:pt x="29586" y="13530"/>
                  </a:lnTo>
                  <a:lnTo>
                    <a:pt x="29641" y="13807"/>
                  </a:lnTo>
                  <a:lnTo>
                    <a:pt x="29899" y="15226"/>
                  </a:lnTo>
                  <a:lnTo>
                    <a:pt x="30176" y="16775"/>
                  </a:lnTo>
                  <a:lnTo>
                    <a:pt x="30673" y="19908"/>
                  </a:lnTo>
                  <a:lnTo>
                    <a:pt x="31263" y="23669"/>
                  </a:lnTo>
                  <a:lnTo>
                    <a:pt x="11318" y="24369"/>
                  </a:lnTo>
                  <a:lnTo>
                    <a:pt x="11134" y="16166"/>
                  </a:lnTo>
                  <a:lnTo>
                    <a:pt x="11134" y="16148"/>
                  </a:lnTo>
                  <a:lnTo>
                    <a:pt x="10839" y="16074"/>
                  </a:lnTo>
                  <a:lnTo>
                    <a:pt x="10581" y="16019"/>
                  </a:lnTo>
                  <a:lnTo>
                    <a:pt x="10286" y="15945"/>
                  </a:lnTo>
                  <a:lnTo>
                    <a:pt x="9881" y="15816"/>
                  </a:lnTo>
                  <a:lnTo>
                    <a:pt x="9401" y="15669"/>
                  </a:lnTo>
                  <a:lnTo>
                    <a:pt x="8848" y="15466"/>
                  </a:lnTo>
                  <a:lnTo>
                    <a:pt x="8222" y="15208"/>
                  </a:lnTo>
                  <a:lnTo>
                    <a:pt x="7577" y="14913"/>
                  </a:lnTo>
                  <a:lnTo>
                    <a:pt x="7024" y="14636"/>
                  </a:lnTo>
                  <a:lnTo>
                    <a:pt x="6507" y="14341"/>
                  </a:lnTo>
                  <a:lnTo>
                    <a:pt x="6010" y="14047"/>
                  </a:lnTo>
                  <a:lnTo>
                    <a:pt x="5549" y="13752"/>
                  </a:lnTo>
                  <a:lnTo>
                    <a:pt x="5125" y="13438"/>
                  </a:lnTo>
                  <a:lnTo>
                    <a:pt x="4719" y="13125"/>
                  </a:lnTo>
                  <a:lnTo>
                    <a:pt x="4351" y="12811"/>
                  </a:lnTo>
                  <a:lnTo>
                    <a:pt x="4000" y="12498"/>
                  </a:lnTo>
                  <a:lnTo>
                    <a:pt x="3669" y="12185"/>
                  </a:lnTo>
                  <a:lnTo>
                    <a:pt x="3374" y="11890"/>
                  </a:lnTo>
                  <a:lnTo>
                    <a:pt x="3097" y="11576"/>
                  </a:lnTo>
                  <a:lnTo>
                    <a:pt x="2839" y="11282"/>
                  </a:lnTo>
                  <a:lnTo>
                    <a:pt x="2600" y="10987"/>
                  </a:lnTo>
                  <a:lnTo>
                    <a:pt x="2397" y="10710"/>
                  </a:lnTo>
                  <a:lnTo>
                    <a:pt x="2028" y="10176"/>
                  </a:lnTo>
                  <a:lnTo>
                    <a:pt x="1752" y="9715"/>
                  </a:lnTo>
                  <a:lnTo>
                    <a:pt x="1494" y="9254"/>
                  </a:lnTo>
                  <a:lnTo>
                    <a:pt x="1272" y="8775"/>
                  </a:lnTo>
                  <a:lnTo>
                    <a:pt x="1070" y="8314"/>
                  </a:lnTo>
                  <a:lnTo>
                    <a:pt x="885" y="7853"/>
                  </a:lnTo>
                  <a:lnTo>
                    <a:pt x="738" y="7392"/>
                  </a:lnTo>
                  <a:lnTo>
                    <a:pt x="590" y="6931"/>
                  </a:lnTo>
                  <a:lnTo>
                    <a:pt x="480" y="6489"/>
                  </a:lnTo>
                  <a:lnTo>
                    <a:pt x="369" y="6046"/>
                  </a:lnTo>
                  <a:lnTo>
                    <a:pt x="295" y="5622"/>
                  </a:lnTo>
                  <a:lnTo>
                    <a:pt x="222" y="5199"/>
                  </a:lnTo>
                  <a:lnTo>
                    <a:pt x="166" y="4793"/>
                  </a:lnTo>
                  <a:lnTo>
                    <a:pt x="93" y="4019"/>
                  </a:lnTo>
                  <a:lnTo>
                    <a:pt x="56" y="3318"/>
                  </a:lnTo>
                  <a:lnTo>
                    <a:pt x="56" y="2692"/>
                  </a:lnTo>
                  <a:lnTo>
                    <a:pt x="74" y="2102"/>
                  </a:lnTo>
                  <a:lnTo>
                    <a:pt x="111" y="1567"/>
                  </a:lnTo>
                  <a:lnTo>
                    <a:pt x="166" y="1106"/>
                  </a:lnTo>
                  <a:lnTo>
                    <a:pt x="222" y="719"/>
                  </a:lnTo>
                  <a:lnTo>
                    <a:pt x="258" y="424"/>
                  </a:lnTo>
                  <a:lnTo>
                    <a:pt x="332" y="74"/>
                  </a:lnTo>
                  <a:close/>
                  <a:moveTo>
                    <a:pt x="295" y="0"/>
                  </a:moveTo>
                  <a:lnTo>
                    <a:pt x="295" y="19"/>
                  </a:lnTo>
                  <a:lnTo>
                    <a:pt x="240" y="277"/>
                  </a:lnTo>
                  <a:lnTo>
                    <a:pt x="185" y="572"/>
                  </a:lnTo>
                  <a:lnTo>
                    <a:pt x="129" y="959"/>
                  </a:lnTo>
                  <a:lnTo>
                    <a:pt x="74" y="1438"/>
                  </a:lnTo>
                  <a:lnTo>
                    <a:pt x="37" y="1991"/>
                  </a:lnTo>
                  <a:lnTo>
                    <a:pt x="0" y="2618"/>
                  </a:lnTo>
                  <a:lnTo>
                    <a:pt x="0" y="3318"/>
                  </a:lnTo>
                  <a:lnTo>
                    <a:pt x="37" y="4019"/>
                  </a:lnTo>
                  <a:lnTo>
                    <a:pt x="111" y="4793"/>
                  </a:lnTo>
                  <a:lnTo>
                    <a:pt x="166" y="5199"/>
                  </a:lnTo>
                  <a:lnTo>
                    <a:pt x="240" y="5622"/>
                  </a:lnTo>
                  <a:lnTo>
                    <a:pt x="332" y="6065"/>
                  </a:lnTo>
                  <a:lnTo>
                    <a:pt x="424" y="6507"/>
                  </a:lnTo>
                  <a:lnTo>
                    <a:pt x="553" y="6950"/>
                  </a:lnTo>
                  <a:lnTo>
                    <a:pt x="682" y="7411"/>
                  </a:lnTo>
                  <a:lnTo>
                    <a:pt x="848" y="7871"/>
                  </a:lnTo>
                  <a:lnTo>
                    <a:pt x="1033" y="8332"/>
                  </a:lnTo>
                  <a:lnTo>
                    <a:pt x="1235" y="8793"/>
                  </a:lnTo>
                  <a:lnTo>
                    <a:pt x="1457" y="9272"/>
                  </a:lnTo>
                  <a:lnTo>
                    <a:pt x="1715" y="9733"/>
                  </a:lnTo>
                  <a:lnTo>
                    <a:pt x="1991" y="10194"/>
                  </a:lnTo>
                  <a:lnTo>
                    <a:pt x="2286" y="10655"/>
                  </a:lnTo>
                  <a:lnTo>
                    <a:pt x="2618" y="11079"/>
                  </a:lnTo>
                  <a:lnTo>
                    <a:pt x="2950" y="11484"/>
                  </a:lnTo>
                  <a:lnTo>
                    <a:pt x="3282" y="11871"/>
                  </a:lnTo>
                  <a:lnTo>
                    <a:pt x="3632" y="12240"/>
                  </a:lnTo>
                  <a:lnTo>
                    <a:pt x="4000" y="12572"/>
                  </a:lnTo>
                  <a:lnTo>
                    <a:pt x="4369" y="12904"/>
                  </a:lnTo>
                  <a:lnTo>
                    <a:pt x="4738" y="13199"/>
                  </a:lnTo>
                  <a:lnTo>
                    <a:pt x="5106" y="13494"/>
                  </a:lnTo>
                  <a:lnTo>
                    <a:pt x="5475" y="13752"/>
                  </a:lnTo>
                  <a:lnTo>
                    <a:pt x="5844" y="13991"/>
                  </a:lnTo>
                  <a:lnTo>
                    <a:pt x="6194" y="14212"/>
                  </a:lnTo>
                  <a:lnTo>
                    <a:pt x="6894" y="14618"/>
                  </a:lnTo>
                  <a:lnTo>
                    <a:pt x="7558" y="14950"/>
                  </a:lnTo>
                  <a:lnTo>
                    <a:pt x="8203" y="15263"/>
                  </a:lnTo>
                  <a:lnTo>
                    <a:pt x="8830" y="15503"/>
                  </a:lnTo>
                  <a:lnTo>
                    <a:pt x="9383" y="15706"/>
                  </a:lnTo>
                  <a:lnTo>
                    <a:pt x="9862" y="15871"/>
                  </a:lnTo>
                  <a:lnTo>
                    <a:pt x="10268" y="15982"/>
                  </a:lnTo>
                  <a:lnTo>
                    <a:pt x="10563" y="16056"/>
                  </a:lnTo>
                  <a:lnTo>
                    <a:pt x="10839" y="16129"/>
                  </a:lnTo>
                  <a:lnTo>
                    <a:pt x="11097" y="16185"/>
                  </a:lnTo>
                  <a:lnTo>
                    <a:pt x="11263" y="24424"/>
                  </a:lnTo>
                  <a:lnTo>
                    <a:pt x="31319" y="23724"/>
                  </a:lnTo>
                  <a:lnTo>
                    <a:pt x="31319" y="23687"/>
                  </a:lnTo>
                  <a:lnTo>
                    <a:pt x="30766" y="20093"/>
                  </a:lnTo>
                  <a:lnTo>
                    <a:pt x="30231" y="16885"/>
                  </a:lnTo>
                  <a:lnTo>
                    <a:pt x="29955" y="15263"/>
                  </a:lnTo>
                  <a:lnTo>
                    <a:pt x="29696" y="13788"/>
                  </a:lnTo>
                  <a:lnTo>
                    <a:pt x="29641" y="13530"/>
                  </a:lnTo>
                  <a:lnTo>
                    <a:pt x="29567" y="13272"/>
                  </a:lnTo>
                  <a:lnTo>
                    <a:pt x="29475" y="13033"/>
                  </a:lnTo>
                  <a:lnTo>
                    <a:pt x="29383" y="12811"/>
                  </a:lnTo>
                  <a:lnTo>
                    <a:pt x="29180" y="12388"/>
                  </a:lnTo>
                  <a:lnTo>
                    <a:pt x="28978" y="12037"/>
                  </a:lnTo>
                  <a:lnTo>
                    <a:pt x="28830" y="11761"/>
                  </a:lnTo>
                  <a:lnTo>
                    <a:pt x="28756" y="11613"/>
                  </a:lnTo>
                  <a:lnTo>
                    <a:pt x="28664" y="11484"/>
                  </a:lnTo>
                  <a:lnTo>
                    <a:pt x="28461" y="11263"/>
                  </a:lnTo>
                  <a:lnTo>
                    <a:pt x="28222" y="11042"/>
                  </a:lnTo>
                  <a:lnTo>
                    <a:pt x="27964" y="10839"/>
                  </a:lnTo>
                  <a:lnTo>
                    <a:pt x="27669" y="10673"/>
                  </a:lnTo>
                  <a:lnTo>
                    <a:pt x="27374" y="10526"/>
                  </a:lnTo>
                  <a:lnTo>
                    <a:pt x="27042" y="10378"/>
                  </a:lnTo>
                  <a:lnTo>
                    <a:pt x="26692" y="10268"/>
                  </a:lnTo>
                  <a:lnTo>
                    <a:pt x="26323" y="10157"/>
                  </a:lnTo>
                  <a:lnTo>
                    <a:pt x="25955" y="10083"/>
                  </a:lnTo>
                  <a:lnTo>
                    <a:pt x="25586" y="10010"/>
                  </a:lnTo>
                  <a:lnTo>
                    <a:pt x="25199" y="9954"/>
                  </a:lnTo>
                  <a:lnTo>
                    <a:pt x="24443" y="9862"/>
                  </a:lnTo>
                  <a:lnTo>
                    <a:pt x="23706" y="9825"/>
                  </a:lnTo>
                  <a:lnTo>
                    <a:pt x="22931" y="9807"/>
                  </a:lnTo>
                  <a:lnTo>
                    <a:pt x="22213" y="9825"/>
                  </a:lnTo>
                  <a:lnTo>
                    <a:pt x="21531" y="9844"/>
                  </a:lnTo>
                  <a:lnTo>
                    <a:pt x="20941" y="9881"/>
                  </a:lnTo>
                  <a:lnTo>
                    <a:pt x="20056" y="9973"/>
                  </a:lnTo>
                  <a:lnTo>
                    <a:pt x="19706" y="10010"/>
                  </a:lnTo>
                  <a:lnTo>
                    <a:pt x="19448" y="10028"/>
                  </a:lnTo>
                  <a:lnTo>
                    <a:pt x="18747" y="10065"/>
                  </a:lnTo>
                  <a:lnTo>
                    <a:pt x="17696" y="10102"/>
                  </a:lnTo>
                  <a:lnTo>
                    <a:pt x="17070" y="10120"/>
                  </a:lnTo>
                  <a:lnTo>
                    <a:pt x="16388" y="10102"/>
                  </a:lnTo>
                  <a:lnTo>
                    <a:pt x="15706" y="10102"/>
                  </a:lnTo>
                  <a:lnTo>
                    <a:pt x="14987" y="10065"/>
                  </a:lnTo>
                  <a:lnTo>
                    <a:pt x="14213" y="10010"/>
                  </a:lnTo>
                  <a:lnTo>
                    <a:pt x="13420" y="9936"/>
                  </a:lnTo>
                  <a:lnTo>
                    <a:pt x="12646" y="9844"/>
                  </a:lnTo>
                  <a:lnTo>
                    <a:pt x="11853" y="9696"/>
                  </a:lnTo>
                  <a:lnTo>
                    <a:pt x="11097" y="9530"/>
                  </a:lnTo>
                  <a:lnTo>
                    <a:pt x="10729" y="9438"/>
                  </a:lnTo>
                  <a:lnTo>
                    <a:pt x="10378" y="9328"/>
                  </a:lnTo>
                  <a:lnTo>
                    <a:pt x="10047" y="9217"/>
                  </a:lnTo>
                  <a:lnTo>
                    <a:pt x="9770" y="9088"/>
                  </a:lnTo>
                  <a:lnTo>
                    <a:pt x="9512" y="8959"/>
                  </a:lnTo>
                  <a:lnTo>
                    <a:pt x="9272" y="8811"/>
                  </a:lnTo>
                  <a:lnTo>
                    <a:pt x="9070" y="8646"/>
                  </a:lnTo>
                  <a:lnTo>
                    <a:pt x="8848" y="8461"/>
                  </a:lnTo>
                  <a:lnTo>
                    <a:pt x="8627" y="8258"/>
                  </a:lnTo>
                  <a:lnTo>
                    <a:pt x="8406" y="8019"/>
                  </a:lnTo>
                  <a:lnTo>
                    <a:pt x="8203" y="7779"/>
                  </a:lnTo>
                  <a:lnTo>
                    <a:pt x="8000" y="7540"/>
                  </a:lnTo>
                  <a:lnTo>
                    <a:pt x="7816" y="7281"/>
                  </a:lnTo>
                  <a:lnTo>
                    <a:pt x="7632" y="7005"/>
                  </a:lnTo>
                  <a:lnTo>
                    <a:pt x="7466" y="6728"/>
                  </a:lnTo>
                  <a:lnTo>
                    <a:pt x="7300" y="6434"/>
                  </a:lnTo>
                  <a:lnTo>
                    <a:pt x="7153" y="6139"/>
                  </a:lnTo>
                  <a:lnTo>
                    <a:pt x="7005" y="5825"/>
                  </a:lnTo>
                  <a:lnTo>
                    <a:pt x="6858" y="5493"/>
                  </a:lnTo>
                  <a:lnTo>
                    <a:pt x="6747" y="5143"/>
                  </a:lnTo>
                  <a:lnTo>
                    <a:pt x="6618" y="4793"/>
                  </a:lnTo>
                  <a:lnTo>
                    <a:pt x="6507" y="4424"/>
                  </a:lnTo>
                  <a:lnTo>
                    <a:pt x="6415" y="4037"/>
                  </a:lnTo>
                  <a:lnTo>
                    <a:pt x="6323" y="3650"/>
                  </a:lnTo>
                  <a:lnTo>
                    <a:pt x="6157" y="2821"/>
                  </a:lnTo>
                  <a:lnTo>
                    <a:pt x="6157" y="2802"/>
                  </a:lnTo>
                  <a:lnTo>
                    <a:pt x="3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1638525" y="533975"/>
              <a:ext cx="25" cy="25"/>
            </a:xfrm>
            <a:custGeom>
              <a:avLst/>
              <a:gdLst/>
              <a:ahLst/>
              <a:cxnLst/>
              <a:rect l="l" t="t" r="r" b="b"/>
              <a:pathLst>
                <a:path w="1" h="1" extrusionOk="0">
                  <a:moveTo>
                    <a:pt x="1" y="0"/>
                  </a:moveTo>
                  <a:lnTo>
                    <a:pt x="1" y="0"/>
                  </a:lnTo>
                  <a:close/>
                </a:path>
              </a:pathLst>
            </a:custGeom>
            <a:solidFill>
              <a:srgbClr val="3A8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1638525" y="533975"/>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1736700" y="870375"/>
              <a:ext cx="270525" cy="347500"/>
            </a:xfrm>
            <a:custGeom>
              <a:avLst/>
              <a:gdLst/>
              <a:ahLst/>
              <a:cxnLst/>
              <a:rect l="l" t="t" r="r" b="b"/>
              <a:pathLst>
                <a:path w="10821" h="13900" extrusionOk="0">
                  <a:moveTo>
                    <a:pt x="369" y="1"/>
                  </a:moveTo>
                  <a:lnTo>
                    <a:pt x="387" y="19"/>
                  </a:lnTo>
                  <a:lnTo>
                    <a:pt x="424" y="19"/>
                  </a:lnTo>
                  <a:lnTo>
                    <a:pt x="424" y="1"/>
                  </a:lnTo>
                  <a:close/>
                  <a:moveTo>
                    <a:pt x="74" y="148"/>
                  </a:moveTo>
                  <a:lnTo>
                    <a:pt x="74" y="148"/>
                  </a:lnTo>
                  <a:lnTo>
                    <a:pt x="74" y="148"/>
                  </a:lnTo>
                  <a:close/>
                  <a:moveTo>
                    <a:pt x="5936" y="130"/>
                  </a:moveTo>
                  <a:lnTo>
                    <a:pt x="5917" y="148"/>
                  </a:lnTo>
                  <a:lnTo>
                    <a:pt x="5917" y="166"/>
                  </a:lnTo>
                  <a:lnTo>
                    <a:pt x="5917" y="185"/>
                  </a:lnTo>
                  <a:lnTo>
                    <a:pt x="5954" y="185"/>
                  </a:lnTo>
                  <a:lnTo>
                    <a:pt x="5954" y="166"/>
                  </a:lnTo>
                  <a:lnTo>
                    <a:pt x="5936" y="130"/>
                  </a:lnTo>
                  <a:close/>
                  <a:moveTo>
                    <a:pt x="2157" y="185"/>
                  </a:moveTo>
                  <a:lnTo>
                    <a:pt x="2212" y="203"/>
                  </a:lnTo>
                  <a:lnTo>
                    <a:pt x="2138" y="203"/>
                  </a:lnTo>
                  <a:lnTo>
                    <a:pt x="2120" y="185"/>
                  </a:lnTo>
                  <a:close/>
                  <a:moveTo>
                    <a:pt x="4737" y="203"/>
                  </a:moveTo>
                  <a:lnTo>
                    <a:pt x="4737" y="222"/>
                  </a:lnTo>
                  <a:lnTo>
                    <a:pt x="4701" y="203"/>
                  </a:lnTo>
                  <a:close/>
                  <a:moveTo>
                    <a:pt x="498" y="222"/>
                  </a:moveTo>
                  <a:lnTo>
                    <a:pt x="498" y="240"/>
                  </a:lnTo>
                  <a:lnTo>
                    <a:pt x="443" y="240"/>
                  </a:lnTo>
                  <a:lnTo>
                    <a:pt x="424" y="222"/>
                  </a:lnTo>
                  <a:close/>
                  <a:moveTo>
                    <a:pt x="774" y="185"/>
                  </a:moveTo>
                  <a:lnTo>
                    <a:pt x="774" y="222"/>
                  </a:lnTo>
                  <a:lnTo>
                    <a:pt x="756" y="222"/>
                  </a:lnTo>
                  <a:lnTo>
                    <a:pt x="756" y="240"/>
                  </a:lnTo>
                  <a:lnTo>
                    <a:pt x="701" y="240"/>
                  </a:lnTo>
                  <a:lnTo>
                    <a:pt x="719" y="222"/>
                  </a:lnTo>
                  <a:lnTo>
                    <a:pt x="737" y="203"/>
                  </a:lnTo>
                  <a:lnTo>
                    <a:pt x="774" y="185"/>
                  </a:lnTo>
                  <a:close/>
                  <a:moveTo>
                    <a:pt x="4240" y="222"/>
                  </a:moveTo>
                  <a:lnTo>
                    <a:pt x="4240" y="240"/>
                  </a:lnTo>
                  <a:lnTo>
                    <a:pt x="4203" y="240"/>
                  </a:lnTo>
                  <a:lnTo>
                    <a:pt x="4203" y="222"/>
                  </a:lnTo>
                  <a:close/>
                  <a:moveTo>
                    <a:pt x="3447" y="203"/>
                  </a:moveTo>
                  <a:lnTo>
                    <a:pt x="3502" y="222"/>
                  </a:lnTo>
                  <a:lnTo>
                    <a:pt x="3502" y="240"/>
                  </a:lnTo>
                  <a:lnTo>
                    <a:pt x="3502" y="259"/>
                  </a:lnTo>
                  <a:lnTo>
                    <a:pt x="3447" y="222"/>
                  </a:lnTo>
                  <a:lnTo>
                    <a:pt x="3410" y="203"/>
                  </a:lnTo>
                  <a:close/>
                  <a:moveTo>
                    <a:pt x="3355" y="259"/>
                  </a:moveTo>
                  <a:lnTo>
                    <a:pt x="3373" y="277"/>
                  </a:lnTo>
                  <a:lnTo>
                    <a:pt x="3337" y="277"/>
                  </a:lnTo>
                  <a:lnTo>
                    <a:pt x="3355" y="259"/>
                  </a:lnTo>
                  <a:close/>
                  <a:moveTo>
                    <a:pt x="4000" y="259"/>
                  </a:moveTo>
                  <a:lnTo>
                    <a:pt x="4055" y="295"/>
                  </a:lnTo>
                  <a:lnTo>
                    <a:pt x="4055" y="314"/>
                  </a:lnTo>
                  <a:lnTo>
                    <a:pt x="4019" y="295"/>
                  </a:lnTo>
                  <a:lnTo>
                    <a:pt x="4000" y="277"/>
                  </a:lnTo>
                  <a:lnTo>
                    <a:pt x="3982" y="259"/>
                  </a:lnTo>
                  <a:close/>
                  <a:moveTo>
                    <a:pt x="4885" y="277"/>
                  </a:moveTo>
                  <a:lnTo>
                    <a:pt x="4940" y="295"/>
                  </a:lnTo>
                  <a:lnTo>
                    <a:pt x="4940" y="314"/>
                  </a:lnTo>
                  <a:lnTo>
                    <a:pt x="4903" y="314"/>
                  </a:lnTo>
                  <a:lnTo>
                    <a:pt x="4885" y="295"/>
                  </a:lnTo>
                  <a:lnTo>
                    <a:pt x="4885" y="277"/>
                  </a:lnTo>
                  <a:close/>
                  <a:moveTo>
                    <a:pt x="5143" y="332"/>
                  </a:moveTo>
                  <a:lnTo>
                    <a:pt x="5143" y="351"/>
                  </a:lnTo>
                  <a:lnTo>
                    <a:pt x="5088" y="351"/>
                  </a:lnTo>
                  <a:lnTo>
                    <a:pt x="5125" y="332"/>
                  </a:lnTo>
                  <a:close/>
                  <a:moveTo>
                    <a:pt x="5364" y="406"/>
                  </a:moveTo>
                  <a:lnTo>
                    <a:pt x="5346" y="424"/>
                  </a:lnTo>
                  <a:lnTo>
                    <a:pt x="5401" y="424"/>
                  </a:lnTo>
                  <a:lnTo>
                    <a:pt x="5383" y="406"/>
                  </a:lnTo>
                  <a:close/>
                  <a:moveTo>
                    <a:pt x="5954" y="480"/>
                  </a:moveTo>
                  <a:lnTo>
                    <a:pt x="5991" y="498"/>
                  </a:lnTo>
                  <a:lnTo>
                    <a:pt x="6009" y="498"/>
                  </a:lnTo>
                  <a:lnTo>
                    <a:pt x="6009" y="517"/>
                  </a:lnTo>
                  <a:lnTo>
                    <a:pt x="5973" y="517"/>
                  </a:lnTo>
                  <a:lnTo>
                    <a:pt x="5936" y="498"/>
                  </a:lnTo>
                  <a:lnTo>
                    <a:pt x="5954" y="480"/>
                  </a:lnTo>
                  <a:close/>
                  <a:moveTo>
                    <a:pt x="5751" y="609"/>
                  </a:moveTo>
                  <a:lnTo>
                    <a:pt x="5733" y="627"/>
                  </a:lnTo>
                  <a:lnTo>
                    <a:pt x="5770" y="646"/>
                  </a:lnTo>
                  <a:lnTo>
                    <a:pt x="5788" y="646"/>
                  </a:lnTo>
                  <a:lnTo>
                    <a:pt x="5788" y="627"/>
                  </a:lnTo>
                  <a:lnTo>
                    <a:pt x="5751" y="609"/>
                  </a:lnTo>
                  <a:close/>
                  <a:moveTo>
                    <a:pt x="6378" y="664"/>
                  </a:moveTo>
                  <a:lnTo>
                    <a:pt x="6378" y="683"/>
                  </a:lnTo>
                  <a:lnTo>
                    <a:pt x="6341" y="683"/>
                  </a:lnTo>
                  <a:lnTo>
                    <a:pt x="6360" y="664"/>
                  </a:lnTo>
                  <a:close/>
                  <a:moveTo>
                    <a:pt x="6526" y="719"/>
                  </a:moveTo>
                  <a:lnTo>
                    <a:pt x="6544" y="738"/>
                  </a:lnTo>
                  <a:lnTo>
                    <a:pt x="6526" y="756"/>
                  </a:lnTo>
                  <a:lnTo>
                    <a:pt x="6507" y="756"/>
                  </a:lnTo>
                  <a:lnTo>
                    <a:pt x="6489" y="738"/>
                  </a:lnTo>
                  <a:lnTo>
                    <a:pt x="6526" y="719"/>
                  </a:lnTo>
                  <a:close/>
                  <a:moveTo>
                    <a:pt x="7853" y="1604"/>
                  </a:moveTo>
                  <a:lnTo>
                    <a:pt x="7853" y="1641"/>
                  </a:lnTo>
                  <a:lnTo>
                    <a:pt x="7834" y="1641"/>
                  </a:lnTo>
                  <a:lnTo>
                    <a:pt x="7816" y="1604"/>
                  </a:lnTo>
                  <a:close/>
                  <a:moveTo>
                    <a:pt x="8240" y="2047"/>
                  </a:moveTo>
                  <a:lnTo>
                    <a:pt x="8240" y="2065"/>
                  </a:lnTo>
                  <a:lnTo>
                    <a:pt x="8240" y="2083"/>
                  </a:lnTo>
                  <a:lnTo>
                    <a:pt x="8221" y="2083"/>
                  </a:lnTo>
                  <a:lnTo>
                    <a:pt x="8221" y="2065"/>
                  </a:lnTo>
                  <a:lnTo>
                    <a:pt x="8221" y="2047"/>
                  </a:lnTo>
                  <a:close/>
                  <a:moveTo>
                    <a:pt x="8369" y="2466"/>
                  </a:moveTo>
                  <a:lnTo>
                    <a:pt x="8369" y="2471"/>
                  </a:lnTo>
                  <a:lnTo>
                    <a:pt x="8387" y="2489"/>
                  </a:lnTo>
                  <a:lnTo>
                    <a:pt x="8369" y="2466"/>
                  </a:lnTo>
                  <a:close/>
                  <a:moveTo>
                    <a:pt x="8627" y="2655"/>
                  </a:moveTo>
                  <a:lnTo>
                    <a:pt x="8645" y="2673"/>
                  </a:lnTo>
                  <a:lnTo>
                    <a:pt x="8645" y="2692"/>
                  </a:lnTo>
                  <a:lnTo>
                    <a:pt x="8627" y="2710"/>
                  </a:lnTo>
                  <a:lnTo>
                    <a:pt x="8627" y="2692"/>
                  </a:lnTo>
                  <a:lnTo>
                    <a:pt x="8627" y="2655"/>
                  </a:lnTo>
                  <a:close/>
                  <a:moveTo>
                    <a:pt x="9254" y="4240"/>
                  </a:moveTo>
                  <a:lnTo>
                    <a:pt x="9254" y="4295"/>
                  </a:lnTo>
                  <a:lnTo>
                    <a:pt x="9254" y="4314"/>
                  </a:lnTo>
                  <a:lnTo>
                    <a:pt x="9235" y="4314"/>
                  </a:lnTo>
                  <a:lnTo>
                    <a:pt x="9217" y="4277"/>
                  </a:lnTo>
                  <a:lnTo>
                    <a:pt x="9235" y="4240"/>
                  </a:lnTo>
                  <a:close/>
                  <a:moveTo>
                    <a:pt x="9401" y="5254"/>
                  </a:moveTo>
                  <a:lnTo>
                    <a:pt x="9401" y="5272"/>
                  </a:lnTo>
                  <a:lnTo>
                    <a:pt x="9401" y="5291"/>
                  </a:lnTo>
                  <a:lnTo>
                    <a:pt x="9383" y="5291"/>
                  </a:lnTo>
                  <a:lnTo>
                    <a:pt x="9364" y="5272"/>
                  </a:lnTo>
                  <a:lnTo>
                    <a:pt x="9383" y="5254"/>
                  </a:lnTo>
                  <a:close/>
                  <a:moveTo>
                    <a:pt x="9622" y="7319"/>
                  </a:moveTo>
                  <a:lnTo>
                    <a:pt x="9641" y="7337"/>
                  </a:lnTo>
                  <a:lnTo>
                    <a:pt x="9641" y="7355"/>
                  </a:lnTo>
                  <a:lnTo>
                    <a:pt x="9641" y="7374"/>
                  </a:lnTo>
                  <a:lnTo>
                    <a:pt x="9622" y="7374"/>
                  </a:lnTo>
                  <a:lnTo>
                    <a:pt x="9622" y="7337"/>
                  </a:lnTo>
                  <a:lnTo>
                    <a:pt x="9622" y="7319"/>
                  </a:lnTo>
                  <a:close/>
                  <a:moveTo>
                    <a:pt x="9659" y="7613"/>
                  </a:moveTo>
                  <a:lnTo>
                    <a:pt x="9678" y="7632"/>
                  </a:lnTo>
                  <a:lnTo>
                    <a:pt x="9678" y="7669"/>
                  </a:lnTo>
                  <a:lnTo>
                    <a:pt x="9659" y="7669"/>
                  </a:lnTo>
                  <a:lnTo>
                    <a:pt x="9659" y="7650"/>
                  </a:lnTo>
                  <a:lnTo>
                    <a:pt x="9659" y="7613"/>
                  </a:lnTo>
                  <a:close/>
                  <a:moveTo>
                    <a:pt x="9788" y="7779"/>
                  </a:moveTo>
                  <a:lnTo>
                    <a:pt x="9807" y="7816"/>
                  </a:lnTo>
                  <a:lnTo>
                    <a:pt x="9807" y="7835"/>
                  </a:lnTo>
                  <a:lnTo>
                    <a:pt x="9788" y="7853"/>
                  </a:lnTo>
                  <a:lnTo>
                    <a:pt x="9770" y="7835"/>
                  </a:lnTo>
                  <a:lnTo>
                    <a:pt x="9788" y="7798"/>
                  </a:lnTo>
                  <a:lnTo>
                    <a:pt x="9788" y="7779"/>
                  </a:lnTo>
                  <a:close/>
                  <a:moveTo>
                    <a:pt x="9807" y="7964"/>
                  </a:moveTo>
                  <a:lnTo>
                    <a:pt x="9825" y="7982"/>
                  </a:lnTo>
                  <a:lnTo>
                    <a:pt x="9825" y="8019"/>
                  </a:lnTo>
                  <a:lnTo>
                    <a:pt x="9807" y="8001"/>
                  </a:lnTo>
                  <a:lnTo>
                    <a:pt x="9807" y="7964"/>
                  </a:lnTo>
                  <a:close/>
                  <a:moveTo>
                    <a:pt x="9862" y="8240"/>
                  </a:moveTo>
                  <a:lnTo>
                    <a:pt x="9880" y="8259"/>
                  </a:lnTo>
                  <a:lnTo>
                    <a:pt x="9862" y="8259"/>
                  </a:lnTo>
                  <a:lnTo>
                    <a:pt x="9862" y="8240"/>
                  </a:lnTo>
                  <a:close/>
                  <a:moveTo>
                    <a:pt x="9862" y="8461"/>
                  </a:moveTo>
                  <a:lnTo>
                    <a:pt x="9880" y="8480"/>
                  </a:lnTo>
                  <a:lnTo>
                    <a:pt x="9899" y="8480"/>
                  </a:lnTo>
                  <a:lnTo>
                    <a:pt x="9899" y="8498"/>
                  </a:lnTo>
                  <a:lnTo>
                    <a:pt x="9880" y="8517"/>
                  </a:lnTo>
                  <a:lnTo>
                    <a:pt x="9862" y="8480"/>
                  </a:lnTo>
                  <a:lnTo>
                    <a:pt x="9862" y="8461"/>
                  </a:lnTo>
                  <a:close/>
                  <a:moveTo>
                    <a:pt x="10046" y="9438"/>
                  </a:moveTo>
                  <a:lnTo>
                    <a:pt x="10065" y="9457"/>
                  </a:lnTo>
                  <a:lnTo>
                    <a:pt x="10046" y="9457"/>
                  </a:lnTo>
                  <a:lnTo>
                    <a:pt x="10046" y="9494"/>
                  </a:lnTo>
                  <a:lnTo>
                    <a:pt x="10028" y="9494"/>
                  </a:lnTo>
                  <a:lnTo>
                    <a:pt x="10028" y="9475"/>
                  </a:lnTo>
                  <a:lnTo>
                    <a:pt x="10028" y="9438"/>
                  </a:lnTo>
                  <a:close/>
                  <a:moveTo>
                    <a:pt x="10138" y="10268"/>
                  </a:moveTo>
                  <a:lnTo>
                    <a:pt x="10138" y="10286"/>
                  </a:lnTo>
                  <a:lnTo>
                    <a:pt x="10138" y="10305"/>
                  </a:lnTo>
                  <a:lnTo>
                    <a:pt x="10120" y="10323"/>
                  </a:lnTo>
                  <a:lnTo>
                    <a:pt x="10102" y="10323"/>
                  </a:lnTo>
                  <a:lnTo>
                    <a:pt x="10102" y="10305"/>
                  </a:lnTo>
                  <a:lnTo>
                    <a:pt x="10120" y="10286"/>
                  </a:lnTo>
                  <a:lnTo>
                    <a:pt x="10120" y="10268"/>
                  </a:lnTo>
                  <a:close/>
                  <a:moveTo>
                    <a:pt x="10691" y="13715"/>
                  </a:moveTo>
                  <a:lnTo>
                    <a:pt x="10673" y="13733"/>
                  </a:lnTo>
                  <a:lnTo>
                    <a:pt x="10655" y="13770"/>
                  </a:lnTo>
                  <a:lnTo>
                    <a:pt x="10636" y="13770"/>
                  </a:lnTo>
                  <a:lnTo>
                    <a:pt x="10655" y="13733"/>
                  </a:lnTo>
                  <a:lnTo>
                    <a:pt x="10655" y="13715"/>
                  </a:lnTo>
                  <a:close/>
                  <a:moveTo>
                    <a:pt x="10784" y="13862"/>
                  </a:moveTo>
                  <a:lnTo>
                    <a:pt x="10784" y="13881"/>
                  </a:lnTo>
                  <a:lnTo>
                    <a:pt x="10802" y="13881"/>
                  </a:lnTo>
                  <a:lnTo>
                    <a:pt x="10784" y="13862"/>
                  </a:lnTo>
                  <a:close/>
                  <a:moveTo>
                    <a:pt x="350" y="111"/>
                  </a:moveTo>
                  <a:lnTo>
                    <a:pt x="332" y="130"/>
                  </a:lnTo>
                  <a:lnTo>
                    <a:pt x="277" y="148"/>
                  </a:lnTo>
                  <a:lnTo>
                    <a:pt x="277" y="130"/>
                  </a:lnTo>
                  <a:lnTo>
                    <a:pt x="221" y="130"/>
                  </a:lnTo>
                  <a:lnTo>
                    <a:pt x="203" y="148"/>
                  </a:lnTo>
                  <a:lnTo>
                    <a:pt x="203" y="166"/>
                  </a:lnTo>
                  <a:lnTo>
                    <a:pt x="148" y="166"/>
                  </a:lnTo>
                  <a:lnTo>
                    <a:pt x="129" y="185"/>
                  </a:lnTo>
                  <a:lnTo>
                    <a:pt x="129" y="203"/>
                  </a:lnTo>
                  <a:lnTo>
                    <a:pt x="111" y="222"/>
                  </a:lnTo>
                  <a:lnTo>
                    <a:pt x="111" y="185"/>
                  </a:lnTo>
                  <a:lnTo>
                    <a:pt x="92" y="166"/>
                  </a:lnTo>
                  <a:lnTo>
                    <a:pt x="74" y="148"/>
                  </a:lnTo>
                  <a:lnTo>
                    <a:pt x="55" y="166"/>
                  </a:lnTo>
                  <a:lnTo>
                    <a:pt x="55" y="185"/>
                  </a:lnTo>
                  <a:lnTo>
                    <a:pt x="37" y="203"/>
                  </a:lnTo>
                  <a:lnTo>
                    <a:pt x="0" y="203"/>
                  </a:lnTo>
                  <a:lnTo>
                    <a:pt x="0" y="222"/>
                  </a:lnTo>
                  <a:lnTo>
                    <a:pt x="37" y="222"/>
                  </a:lnTo>
                  <a:lnTo>
                    <a:pt x="129" y="240"/>
                  </a:lnTo>
                  <a:lnTo>
                    <a:pt x="184" y="240"/>
                  </a:lnTo>
                  <a:lnTo>
                    <a:pt x="184" y="259"/>
                  </a:lnTo>
                  <a:lnTo>
                    <a:pt x="148" y="259"/>
                  </a:lnTo>
                  <a:lnTo>
                    <a:pt x="129" y="277"/>
                  </a:lnTo>
                  <a:lnTo>
                    <a:pt x="129" y="295"/>
                  </a:lnTo>
                  <a:lnTo>
                    <a:pt x="148" y="314"/>
                  </a:lnTo>
                  <a:lnTo>
                    <a:pt x="184" y="295"/>
                  </a:lnTo>
                  <a:lnTo>
                    <a:pt x="258" y="295"/>
                  </a:lnTo>
                  <a:lnTo>
                    <a:pt x="277" y="332"/>
                  </a:lnTo>
                  <a:lnTo>
                    <a:pt x="277" y="295"/>
                  </a:lnTo>
                  <a:lnTo>
                    <a:pt x="424" y="295"/>
                  </a:lnTo>
                  <a:lnTo>
                    <a:pt x="461" y="277"/>
                  </a:lnTo>
                  <a:lnTo>
                    <a:pt x="479" y="295"/>
                  </a:lnTo>
                  <a:lnTo>
                    <a:pt x="479" y="314"/>
                  </a:lnTo>
                  <a:lnTo>
                    <a:pt x="516" y="314"/>
                  </a:lnTo>
                  <a:lnTo>
                    <a:pt x="535" y="295"/>
                  </a:lnTo>
                  <a:lnTo>
                    <a:pt x="553" y="259"/>
                  </a:lnTo>
                  <a:lnTo>
                    <a:pt x="553" y="295"/>
                  </a:lnTo>
                  <a:lnTo>
                    <a:pt x="590" y="314"/>
                  </a:lnTo>
                  <a:lnTo>
                    <a:pt x="627" y="295"/>
                  </a:lnTo>
                  <a:lnTo>
                    <a:pt x="645" y="277"/>
                  </a:lnTo>
                  <a:lnTo>
                    <a:pt x="645" y="295"/>
                  </a:lnTo>
                  <a:lnTo>
                    <a:pt x="664" y="314"/>
                  </a:lnTo>
                  <a:lnTo>
                    <a:pt x="701" y="314"/>
                  </a:lnTo>
                  <a:lnTo>
                    <a:pt x="719" y="295"/>
                  </a:lnTo>
                  <a:lnTo>
                    <a:pt x="756" y="295"/>
                  </a:lnTo>
                  <a:lnTo>
                    <a:pt x="756" y="314"/>
                  </a:lnTo>
                  <a:lnTo>
                    <a:pt x="793" y="295"/>
                  </a:lnTo>
                  <a:lnTo>
                    <a:pt x="848" y="259"/>
                  </a:lnTo>
                  <a:lnTo>
                    <a:pt x="885" y="240"/>
                  </a:lnTo>
                  <a:lnTo>
                    <a:pt x="940" y="240"/>
                  </a:lnTo>
                  <a:lnTo>
                    <a:pt x="940" y="259"/>
                  </a:lnTo>
                  <a:lnTo>
                    <a:pt x="922" y="277"/>
                  </a:lnTo>
                  <a:lnTo>
                    <a:pt x="977" y="314"/>
                  </a:lnTo>
                  <a:lnTo>
                    <a:pt x="1014" y="332"/>
                  </a:lnTo>
                  <a:lnTo>
                    <a:pt x="1014" y="314"/>
                  </a:lnTo>
                  <a:lnTo>
                    <a:pt x="1088" y="314"/>
                  </a:lnTo>
                  <a:lnTo>
                    <a:pt x="1161" y="295"/>
                  </a:lnTo>
                  <a:lnTo>
                    <a:pt x="1180" y="295"/>
                  </a:lnTo>
                  <a:lnTo>
                    <a:pt x="1198" y="314"/>
                  </a:lnTo>
                  <a:lnTo>
                    <a:pt x="1254" y="332"/>
                  </a:lnTo>
                  <a:lnTo>
                    <a:pt x="1309" y="332"/>
                  </a:lnTo>
                  <a:lnTo>
                    <a:pt x="1346" y="314"/>
                  </a:lnTo>
                  <a:lnTo>
                    <a:pt x="1383" y="277"/>
                  </a:lnTo>
                  <a:lnTo>
                    <a:pt x="1419" y="314"/>
                  </a:lnTo>
                  <a:lnTo>
                    <a:pt x="1456" y="332"/>
                  </a:lnTo>
                  <a:lnTo>
                    <a:pt x="1475" y="314"/>
                  </a:lnTo>
                  <a:lnTo>
                    <a:pt x="1585" y="314"/>
                  </a:lnTo>
                  <a:lnTo>
                    <a:pt x="1622" y="295"/>
                  </a:lnTo>
                  <a:lnTo>
                    <a:pt x="1622" y="277"/>
                  </a:lnTo>
                  <a:lnTo>
                    <a:pt x="1585" y="240"/>
                  </a:lnTo>
                  <a:lnTo>
                    <a:pt x="1585" y="222"/>
                  </a:lnTo>
                  <a:lnTo>
                    <a:pt x="1622" y="222"/>
                  </a:lnTo>
                  <a:lnTo>
                    <a:pt x="1622" y="240"/>
                  </a:lnTo>
                  <a:lnTo>
                    <a:pt x="1641" y="259"/>
                  </a:lnTo>
                  <a:lnTo>
                    <a:pt x="1696" y="259"/>
                  </a:lnTo>
                  <a:lnTo>
                    <a:pt x="1770" y="277"/>
                  </a:lnTo>
                  <a:lnTo>
                    <a:pt x="1696" y="277"/>
                  </a:lnTo>
                  <a:lnTo>
                    <a:pt x="1641" y="295"/>
                  </a:lnTo>
                  <a:lnTo>
                    <a:pt x="1622" y="314"/>
                  </a:lnTo>
                  <a:lnTo>
                    <a:pt x="1604" y="351"/>
                  </a:lnTo>
                  <a:lnTo>
                    <a:pt x="1641" y="314"/>
                  </a:lnTo>
                  <a:lnTo>
                    <a:pt x="1678" y="314"/>
                  </a:lnTo>
                  <a:lnTo>
                    <a:pt x="1714" y="332"/>
                  </a:lnTo>
                  <a:lnTo>
                    <a:pt x="2065" y="332"/>
                  </a:lnTo>
                  <a:lnTo>
                    <a:pt x="2175" y="314"/>
                  </a:lnTo>
                  <a:lnTo>
                    <a:pt x="2267" y="277"/>
                  </a:lnTo>
                  <a:lnTo>
                    <a:pt x="2341" y="259"/>
                  </a:lnTo>
                  <a:lnTo>
                    <a:pt x="2341" y="277"/>
                  </a:lnTo>
                  <a:lnTo>
                    <a:pt x="2304" y="277"/>
                  </a:lnTo>
                  <a:lnTo>
                    <a:pt x="2341" y="295"/>
                  </a:lnTo>
                  <a:lnTo>
                    <a:pt x="2341" y="314"/>
                  </a:lnTo>
                  <a:lnTo>
                    <a:pt x="2360" y="332"/>
                  </a:lnTo>
                  <a:lnTo>
                    <a:pt x="2489" y="332"/>
                  </a:lnTo>
                  <a:lnTo>
                    <a:pt x="2507" y="314"/>
                  </a:lnTo>
                  <a:lnTo>
                    <a:pt x="2507" y="295"/>
                  </a:lnTo>
                  <a:lnTo>
                    <a:pt x="2544" y="314"/>
                  </a:lnTo>
                  <a:lnTo>
                    <a:pt x="2599" y="332"/>
                  </a:lnTo>
                  <a:lnTo>
                    <a:pt x="2655" y="332"/>
                  </a:lnTo>
                  <a:lnTo>
                    <a:pt x="2655" y="314"/>
                  </a:lnTo>
                  <a:lnTo>
                    <a:pt x="2636" y="314"/>
                  </a:lnTo>
                  <a:lnTo>
                    <a:pt x="2618" y="295"/>
                  </a:lnTo>
                  <a:lnTo>
                    <a:pt x="2655" y="259"/>
                  </a:lnTo>
                  <a:lnTo>
                    <a:pt x="2691" y="277"/>
                  </a:lnTo>
                  <a:lnTo>
                    <a:pt x="2673" y="295"/>
                  </a:lnTo>
                  <a:lnTo>
                    <a:pt x="2691" y="332"/>
                  </a:lnTo>
                  <a:lnTo>
                    <a:pt x="2728" y="332"/>
                  </a:lnTo>
                  <a:lnTo>
                    <a:pt x="2784" y="351"/>
                  </a:lnTo>
                  <a:lnTo>
                    <a:pt x="2784" y="332"/>
                  </a:lnTo>
                  <a:lnTo>
                    <a:pt x="2747" y="332"/>
                  </a:lnTo>
                  <a:lnTo>
                    <a:pt x="2728" y="314"/>
                  </a:lnTo>
                  <a:lnTo>
                    <a:pt x="2765" y="295"/>
                  </a:lnTo>
                  <a:lnTo>
                    <a:pt x="2784" y="314"/>
                  </a:lnTo>
                  <a:lnTo>
                    <a:pt x="2802" y="332"/>
                  </a:lnTo>
                  <a:lnTo>
                    <a:pt x="2839" y="351"/>
                  </a:lnTo>
                  <a:lnTo>
                    <a:pt x="2857" y="369"/>
                  </a:lnTo>
                  <a:lnTo>
                    <a:pt x="2857" y="351"/>
                  </a:lnTo>
                  <a:lnTo>
                    <a:pt x="2857" y="332"/>
                  </a:lnTo>
                  <a:lnTo>
                    <a:pt x="2949" y="332"/>
                  </a:lnTo>
                  <a:lnTo>
                    <a:pt x="3023" y="351"/>
                  </a:lnTo>
                  <a:lnTo>
                    <a:pt x="3152" y="332"/>
                  </a:lnTo>
                  <a:lnTo>
                    <a:pt x="3189" y="332"/>
                  </a:lnTo>
                  <a:lnTo>
                    <a:pt x="3208" y="351"/>
                  </a:lnTo>
                  <a:lnTo>
                    <a:pt x="3724" y="351"/>
                  </a:lnTo>
                  <a:lnTo>
                    <a:pt x="3834" y="369"/>
                  </a:lnTo>
                  <a:lnTo>
                    <a:pt x="3963" y="351"/>
                  </a:lnTo>
                  <a:lnTo>
                    <a:pt x="4019" y="332"/>
                  </a:lnTo>
                  <a:lnTo>
                    <a:pt x="4037" y="314"/>
                  </a:lnTo>
                  <a:lnTo>
                    <a:pt x="4055" y="351"/>
                  </a:lnTo>
                  <a:lnTo>
                    <a:pt x="4074" y="351"/>
                  </a:lnTo>
                  <a:lnTo>
                    <a:pt x="4129" y="369"/>
                  </a:lnTo>
                  <a:lnTo>
                    <a:pt x="4184" y="351"/>
                  </a:lnTo>
                  <a:lnTo>
                    <a:pt x="4350" y="351"/>
                  </a:lnTo>
                  <a:lnTo>
                    <a:pt x="4406" y="332"/>
                  </a:lnTo>
                  <a:lnTo>
                    <a:pt x="4406" y="351"/>
                  </a:lnTo>
                  <a:lnTo>
                    <a:pt x="4443" y="332"/>
                  </a:lnTo>
                  <a:lnTo>
                    <a:pt x="4479" y="332"/>
                  </a:lnTo>
                  <a:lnTo>
                    <a:pt x="4498" y="314"/>
                  </a:lnTo>
                  <a:lnTo>
                    <a:pt x="4461" y="314"/>
                  </a:lnTo>
                  <a:lnTo>
                    <a:pt x="4461" y="295"/>
                  </a:lnTo>
                  <a:lnTo>
                    <a:pt x="4443" y="295"/>
                  </a:lnTo>
                  <a:lnTo>
                    <a:pt x="4461" y="277"/>
                  </a:lnTo>
                  <a:lnTo>
                    <a:pt x="4498" y="259"/>
                  </a:lnTo>
                  <a:lnTo>
                    <a:pt x="4535" y="259"/>
                  </a:lnTo>
                  <a:lnTo>
                    <a:pt x="4535" y="277"/>
                  </a:lnTo>
                  <a:lnTo>
                    <a:pt x="4553" y="314"/>
                  </a:lnTo>
                  <a:lnTo>
                    <a:pt x="4572" y="332"/>
                  </a:lnTo>
                  <a:lnTo>
                    <a:pt x="4627" y="369"/>
                  </a:lnTo>
                  <a:lnTo>
                    <a:pt x="4664" y="351"/>
                  </a:lnTo>
                  <a:lnTo>
                    <a:pt x="4682" y="351"/>
                  </a:lnTo>
                  <a:lnTo>
                    <a:pt x="4682" y="369"/>
                  </a:lnTo>
                  <a:lnTo>
                    <a:pt x="4701" y="388"/>
                  </a:lnTo>
                  <a:lnTo>
                    <a:pt x="4811" y="369"/>
                  </a:lnTo>
                  <a:lnTo>
                    <a:pt x="4922" y="369"/>
                  </a:lnTo>
                  <a:lnTo>
                    <a:pt x="4940" y="388"/>
                  </a:lnTo>
                  <a:lnTo>
                    <a:pt x="4977" y="388"/>
                  </a:lnTo>
                  <a:lnTo>
                    <a:pt x="4996" y="369"/>
                  </a:lnTo>
                  <a:lnTo>
                    <a:pt x="5069" y="388"/>
                  </a:lnTo>
                  <a:lnTo>
                    <a:pt x="5125" y="388"/>
                  </a:lnTo>
                  <a:lnTo>
                    <a:pt x="5143" y="406"/>
                  </a:lnTo>
                  <a:lnTo>
                    <a:pt x="5143" y="424"/>
                  </a:lnTo>
                  <a:lnTo>
                    <a:pt x="5161" y="406"/>
                  </a:lnTo>
                  <a:lnTo>
                    <a:pt x="5180" y="388"/>
                  </a:lnTo>
                  <a:lnTo>
                    <a:pt x="5217" y="369"/>
                  </a:lnTo>
                  <a:lnTo>
                    <a:pt x="5217" y="406"/>
                  </a:lnTo>
                  <a:lnTo>
                    <a:pt x="5217" y="424"/>
                  </a:lnTo>
                  <a:lnTo>
                    <a:pt x="5235" y="424"/>
                  </a:lnTo>
                  <a:lnTo>
                    <a:pt x="5272" y="406"/>
                  </a:lnTo>
                  <a:lnTo>
                    <a:pt x="5309" y="424"/>
                  </a:lnTo>
                  <a:lnTo>
                    <a:pt x="5327" y="406"/>
                  </a:lnTo>
                  <a:lnTo>
                    <a:pt x="5364" y="388"/>
                  </a:lnTo>
                  <a:lnTo>
                    <a:pt x="5401" y="406"/>
                  </a:lnTo>
                  <a:lnTo>
                    <a:pt x="5456" y="424"/>
                  </a:lnTo>
                  <a:lnTo>
                    <a:pt x="5475" y="461"/>
                  </a:lnTo>
                  <a:lnTo>
                    <a:pt x="5475" y="480"/>
                  </a:lnTo>
                  <a:lnTo>
                    <a:pt x="5512" y="480"/>
                  </a:lnTo>
                  <a:lnTo>
                    <a:pt x="5549" y="498"/>
                  </a:lnTo>
                  <a:lnTo>
                    <a:pt x="5567" y="517"/>
                  </a:lnTo>
                  <a:lnTo>
                    <a:pt x="5622" y="535"/>
                  </a:lnTo>
                  <a:lnTo>
                    <a:pt x="5696" y="535"/>
                  </a:lnTo>
                  <a:lnTo>
                    <a:pt x="5714" y="554"/>
                  </a:lnTo>
                  <a:lnTo>
                    <a:pt x="5751" y="535"/>
                  </a:lnTo>
                  <a:lnTo>
                    <a:pt x="5770" y="535"/>
                  </a:lnTo>
                  <a:lnTo>
                    <a:pt x="5788" y="554"/>
                  </a:lnTo>
                  <a:lnTo>
                    <a:pt x="5825" y="590"/>
                  </a:lnTo>
                  <a:lnTo>
                    <a:pt x="5862" y="572"/>
                  </a:lnTo>
                  <a:lnTo>
                    <a:pt x="5862" y="554"/>
                  </a:lnTo>
                  <a:lnTo>
                    <a:pt x="5825" y="554"/>
                  </a:lnTo>
                  <a:lnTo>
                    <a:pt x="5825" y="535"/>
                  </a:lnTo>
                  <a:lnTo>
                    <a:pt x="5862" y="535"/>
                  </a:lnTo>
                  <a:lnTo>
                    <a:pt x="5899" y="517"/>
                  </a:lnTo>
                  <a:lnTo>
                    <a:pt x="5899" y="535"/>
                  </a:lnTo>
                  <a:lnTo>
                    <a:pt x="5936" y="609"/>
                  </a:lnTo>
                  <a:lnTo>
                    <a:pt x="5973" y="646"/>
                  </a:lnTo>
                  <a:lnTo>
                    <a:pt x="6028" y="664"/>
                  </a:lnTo>
                  <a:lnTo>
                    <a:pt x="6065" y="683"/>
                  </a:lnTo>
                  <a:lnTo>
                    <a:pt x="6083" y="664"/>
                  </a:lnTo>
                  <a:lnTo>
                    <a:pt x="6138" y="664"/>
                  </a:lnTo>
                  <a:lnTo>
                    <a:pt x="6175" y="683"/>
                  </a:lnTo>
                  <a:lnTo>
                    <a:pt x="6157" y="719"/>
                  </a:lnTo>
                  <a:lnTo>
                    <a:pt x="6157" y="738"/>
                  </a:lnTo>
                  <a:lnTo>
                    <a:pt x="6175" y="738"/>
                  </a:lnTo>
                  <a:lnTo>
                    <a:pt x="6212" y="719"/>
                  </a:lnTo>
                  <a:lnTo>
                    <a:pt x="6249" y="738"/>
                  </a:lnTo>
                  <a:lnTo>
                    <a:pt x="6304" y="756"/>
                  </a:lnTo>
                  <a:lnTo>
                    <a:pt x="6286" y="738"/>
                  </a:lnTo>
                  <a:lnTo>
                    <a:pt x="6286" y="719"/>
                  </a:lnTo>
                  <a:lnTo>
                    <a:pt x="6323" y="738"/>
                  </a:lnTo>
                  <a:lnTo>
                    <a:pt x="6323" y="756"/>
                  </a:lnTo>
                  <a:lnTo>
                    <a:pt x="6323" y="775"/>
                  </a:lnTo>
                  <a:lnTo>
                    <a:pt x="6360" y="793"/>
                  </a:lnTo>
                  <a:lnTo>
                    <a:pt x="6396" y="812"/>
                  </a:lnTo>
                  <a:lnTo>
                    <a:pt x="6415" y="848"/>
                  </a:lnTo>
                  <a:lnTo>
                    <a:pt x="6433" y="848"/>
                  </a:lnTo>
                  <a:lnTo>
                    <a:pt x="6452" y="830"/>
                  </a:lnTo>
                  <a:lnTo>
                    <a:pt x="6489" y="812"/>
                  </a:lnTo>
                  <a:lnTo>
                    <a:pt x="6507" y="830"/>
                  </a:lnTo>
                  <a:lnTo>
                    <a:pt x="6489" y="848"/>
                  </a:lnTo>
                  <a:lnTo>
                    <a:pt x="6507" y="867"/>
                  </a:lnTo>
                  <a:lnTo>
                    <a:pt x="6526" y="885"/>
                  </a:lnTo>
                  <a:lnTo>
                    <a:pt x="6562" y="867"/>
                  </a:lnTo>
                  <a:lnTo>
                    <a:pt x="6581" y="904"/>
                  </a:lnTo>
                  <a:lnTo>
                    <a:pt x="6618" y="922"/>
                  </a:lnTo>
                  <a:lnTo>
                    <a:pt x="6691" y="941"/>
                  </a:lnTo>
                  <a:lnTo>
                    <a:pt x="6710" y="941"/>
                  </a:lnTo>
                  <a:lnTo>
                    <a:pt x="6747" y="977"/>
                  </a:lnTo>
                  <a:lnTo>
                    <a:pt x="6802" y="1014"/>
                  </a:lnTo>
                  <a:lnTo>
                    <a:pt x="6839" y="1051"/>
                  </a:lnTo>
                  <a:lnTo>
                    <a:pt x="6913" y="1070"/>
                  </a:lnTo>
                  <a:lnTo>
                    <a:pt x="6968" y="1107"/>
                  </a:lnTo>
                  <a:lnTo>
                    <a:pt x="7023" y="1162"/>
                  </a:lnTo>
                  <a:lnTo>
                    <a:pt x="7060" y="1199"/>
                  </a:lnTo>
                  <a:lnTo>
                    <a:pt x="7079" y="1217"/>
                  </a:lnTo>
                  <a:lnTo>
                    <a:pt x="7115" y="1217"/>
                  </a:lnTo>
                  <a:lnTo>
                    <a:pt x="7171" y="1254"/>
                  </a:lnTo>
                  <a:lnTo>
                    <a:pt x="7281" y="1309"/>
                  </a:lnTo>
                  <a:lnTo>
                    <a:pt x="7300" y="1309"/>
                  </a:lnTo>
                  <a:lnTo>
                    <a:pt x="7318" y="1328"/>
                  </a:lnTo>
                  <a:lnTo>
                    <a:pt x="7318" y="1346"/>
                  </a:lnTo>
                  <a:lnTo>
                    <a:pt x="7300" y="1346"/>
                  </a:lnTo>
                  <a:lnTo>
                    <a:pt x="7337" y="1383"/>
                  </a:lnTo>
                  <a:lnTo>
                    <a:pt x="7521" y="1530"/>
                  </a:lnTo>
                  <a:lnTo>
                    <a:pt x="7613" y="1604"/>
                  </a:lnTo>
                  <a:lnTo>
                    <a:pt x="7687" y="1678"/>
                  </a:lnTo>
                  <a:lnTo>
                    <a:pt x="7779" y="1752"/>
                  </a:lnTo>
                  <a:lnTo>
                    <a:pt x="7761" y="1770"/>
                  </a:lnTo>
                  <a:lnTo>
                    <a:pt x="7797" y="1789"/>
                  </a:lnTo>
                  <a:lnTo>
                    <a:pt x="7834" y="1807"/>
                  </a:lnTo>
                  <a:lnTo>
                    <a:pt x="7834" y="1825"/>
                  </a:lnTo>
                  <a:lnTo>
                    <a:pt x="7871" y="1844"/>
                  </a:lnTo>
                  <a:lnTo>
                    <a:pt x="7890" y="1844"/>
                  </a:lnTo>
                  <a:lnTo>
                    <a:pt x="7926" y="1862"/>
                  </a:lnTo>
                  <a:lnTo>
                    <a:pt x="7963" y="1899"/>
                  </a:lnTo>
                  <a:lnTo>
                    <a:pt x="7963" y="1936"/>
                  </a:lnTo>
                  <a:lnTo>
                    <a:pt x="7963" y="1973"/>
                  </a:lnTo>
                  <a:lnTo>
                    <a:pt x="8000" y="1991"/>
                  </a:lnTo>
                  <a:lnTo>
                    <a:pt x="8055" y="2010"/>
                  </a:lnTo>
                  <a:lnTo>
                    <a:pt x="8055" y="2047"/>
                  </a:lnTo>
                  <a:lnTo>
                    <a:pt x="8055" y="2065"/>
                  </a:lnTo>
                  <a:lnTo>
                    <a:pt x="8092" y="2083"/>
                  </a:lnTo>
                  <a:lnTo>
                    <a:pt x="8129" y="2083"/>
                  </a:lnTo>
                  <a:lnTo>
                    <a:pt x="8129" y="2120"/>
                  </a:lnTo>
                  <a:lnTo>
                    <a:pt x="8129" y="2157"/>
                  </a:lnTo>
                  <a:lnTo>
                    <a:pt x="8148" y="2176"/>
                  </a:lnTo>
                  <a:lnTo>
                    <a:pt x="8166" y="2194"/>
                  </a:lnTo>
                  <a:lnTo>
                    <a:pt x="8203" y="2194"/>
                  </a:lnTo>
                  <a:lnTo>
                    <a:pt x="8203" y="2231"/>
                  </a:lnTo>
                  <a:lnTo>
                    <a:pt x="8240" y="2305"/>
                  </a:lnTo>
                  <a:lnTo>
                    <a:pt x="8277" y="2323"/>
                  </a:lnTo>
                  <a:lnTo>
                    <a:pt x="8295" y="2323"/>
                  </a:lnTo>
                  <a:lnTo>
                    <a:pt x="8314" y="2360"/>
                  </a:lnTo>
                  <a:lnTo>
                    <a:pt x="8314" y="2397"/>
                  </a:lnTo>
                  <a:lnTo>
                    <a:pt x="8369" y="2466"/>
                  </a:lnTo>
                  <a:lnTo>
                    <a:pt x="8369" y="2452"/>
                  </a:lnTo>
                  <a:lnTo>
                    <a:pt x="8387" y="2434"/>
                  </a:lnTo>
                  <a:lnTo>
                    <a:pt x="8406" y="2452"/>
                  </a:lnTo>
                  <a:lnTo>
                    <a:pt x="8406" y="2471"/>
                  </a:lnTo>
                  <a:lnTo>
                    <a:pt x="8387" y="2489"/>
                  </a:lnTo>
                  <a:lnTo>
                    <a:pt x="8406" y="2544"/>
                  </a:lnTo>
                  <a:lnTo>
                    <a:pt x="8424" y="2544"/>
                  </a:lnTo>
                  <a:lnTo>
                    <a:pt x="8479" y="2600"/>
                  </a:lnTo>
                  <a:lnTo>
                    <a:pt x="8516" y="2673"/>
                  </a:lnTo>
                  <a:lnTo>
                    <a:pt x="8572" y="2784"/>
                  </a:lnTo>
                  <a:lnTo>
                    <a:pt x="8627" y="2895"/>
                  </a:lnTo>
                  <a:lnTo>
                    <a:pt x="8664" y="2950"/>
                  </a:lnTo>
                  <a:lnTo>
                    <a:pt x="8701" y="3024"/>
                  </a:lnTo>
                  <a:lnTo>
                    <a:pt x="8885" y="3411"/>
                  </a:lnTo>
                  <a:lnTo>
                    <a:pt x="8903" y="3466"/>
                  </a:lnTo>
                  <a:lnTo>
                    <a:pt x="8885" y="3484"/>
                  </a:lnTo>
                  <a:lnTo>
                    <a:pt x="8903" y="3521"/>
                  </a:lnTo>
                  <a:lnTo>
                    <a:pt x="8922" y="3521"/>
                  </a:lnTo>
                  <a:lnTo>
                    <a:pt x="8940" y="3595"/>
                  </a:lnTo>
                  <a:lnTo>
                    <a:pt x="8940" y="3613"/>
                  </a:lnTo>
                  <a:lnTo>
                    <a:pt x="8959" y="3650"/>
                  </a:lnTo>
                  <a:lnTo>
                    <a:pt x="8959" y="3687"/>
                  </a:lnTo>
                  <a:lnTo>
                    <a:pt x="8977" y="3779"/>
                  </a:lnTo>
                  <a:lnTo>
                    <a:pt x="9014" y="3835"/>
                  </a:lnTo>
                  <a:lnTo>
                    <a:pt x="9032" y="3927"/>
                  </a:lnTo>
                  <a:lnTo>
                    <a:pt x="9069" y="4111"/>
                  </a:lnTo>
                  <a:lnTo>
                    <a:pt x="9088" y="4185"/>
                  </a:lnTo>
                  <a:lnTo>
                    <a:pt x="9069" y="4203"/>
                  </a:lnTo>
                  <a:lnTo>
                    <a:pt x="9069" y="4259"/>
                  </a:lnTo>
                  <a:lnTo>
                    <a:pt x="9106" y="4240"/>
                  </a:lnTo>
                  <a:lnTo>
                    <a:pt x="9125" y="4259"/>
                  </a:lnTo>
                  <a:lnTo>
                    <a:pt x="9125" y="4277"/>
                  </a:lnTo>
                  <a:lnTo>
                    <a:pt x="9125" y="4369"/>
                  </a:lnTo>
                  <a:lnTo>
                    <a:pt x="9106" y="4388"/>
                  </a:lnTo>
                  <a:lnTo>
                    <a:pt x="9161" y="4388"/>
                  </a:lnTo>
                  <a:lnTo>
                    <a:pt x="9161" y="4406"/>
                  </a:lnTo>
                  <a:lnTo>
                    <a:pt x="9143" y="4443"/>
                  </a:lnTo>
                  <a:lnTo>
                    <a:pt x="9143" y="4480"/>
                  </a:lnTo>
                  <a:lnTo>
                    <a:pt x="9161" y="4590"/>
                  </a:lnTo>
                  <a:lnTo>
                    <a:pt x="9180" y="4646"/>
                  </a:lnTo>
                  <a:lnTo>
                    <a:pt x="9180" y="4701"/>
                  </a:lnTo>
                  <a:lnTo>
                    <a:pt x="9180" y="4756"/>
                  </a:lnTo>
                  <a:lnTo>
                    <a:pt x="9198" y="4756"/>
                  </a:lnTo>
                  <a:lnTo>
                    <a:pt x="9198" y="4775"/>
                  </a:lnTo>
                  <a:lnTo>
                    <a:pt x="9198" y="4830"/>
                  </a:lnTo>
                  <a:lnTo>
                    <a:pt x="9217" y="4848"/>
                  </a:lnTo>
                  <a:lnTo>
                    <a:pt x="9198" y="4904"/>
                  </a:lnTo>
                  <a:lnTo>
                    <a:pt x="9198" y="4922"/>
                  </a:lnTo>
                  <a:lnTo>
                    <a:pt x="9235" y="4978"/>
                  </a:lnTo>
                  <a:lnTo>
                    <a:pt x="9254" y="4996"/>
                  </a:lnTo>
                  <a:lnTo>
                    <a:pt x="9235" y="4996"/>
                  </a:lnTo>
                  <a:lnTo>
                    <a:pt x="9217" y="5014"/>
                  </a:lnTo>
                  <a:lnTo>
                    <a:pt x="9235" y="5088"/>
                  </a:lnTo>
                  <a:lnTo>
                    <a:pt x="9272" y="5254"/>
                  </a:lnTo>
                  <a:lnTo>
                    <a:pt x="9281" y="5282"/>
                  </a:lnTo>
                  <a:lnTo>
                    <a:pt x="9272" y="5272"/>
                  </a:lnTo>
                  <a:lnTo>
                    <a:pt x="9272" y="5346"/>
                  </a:lnTo>
                  <a:lnTo>
                    <a:pt x="9309" y="5457"/>
                  </a:lnTo>
                  <a:lnTo>
                    <a:pt x="9309" y="5475"/>
                  </a:lnTo>
                  <a:lnTo>
                    <a:pt x="9309" y="5494"/>
                  </a:lnTo>
                  <a:lnTo>
                    <a:pt x="9309" y="5531"/>
                  </a:lnTo>
                  <a:lnTo>
                    <a:pt x="9309" y="5567"/>
                  </a:lnTo>
                  <a:lnTo>
                    <a:pt x="9309" y="5586"/>
                  </a:lnTo>
                  <a:lnTo>
                    <a:pt x="9291" y="5604"/>
                  </a:lnTo>
                  <a:lnTo>
                    <a:pt x="9309" y="5604"/>
                  </a:lnTo>
                  <a:lnTo>
                    <a:pt x="9327" y="5623"/>
                  </a:lnTo>
                  <a:lnTo>
                    <a:pt x="9327" y="5678"/>
                  </a:lnTo>
                  <a:lnTo>
                    <a:pt x="9327" y="5733"/>
                  </a:lnTo>
                  <a:lnTo>
                    <a:pt x="9327" y="5752"/>
                  </a:lnTo>
                  <a:lnTo>
                    <a:pt x="9346" y="5789"/>
                  </a:lnTo>
                  <a:lnTo>
                    <a:pt x="9346" y="5825"/>
                  </a:lnTo>
                  <a:lnTo>
                    <a:pt x="9364" y="5936"/>
                  </a:lnTo>
                  <a:lnTo>
                    <a:pt x="9383" y="5973"/>
                  </a:lnTo>
                  <a:lnTo>
                    <a:pt x="9383" y="5991"/>
                  </a:lnTo>
                  <a:lnTo>
                    <a:pt x="9401" y="6028"/>
                  </a:lnTo>
                  <a:lnTo>
                    <a:pt x="9420" y="6028"/>
                  </a:lnTo>
                  <a:lnTo>
                    <a:pt x="9420" y="6065"/>
                  </a:lnTo>
                  <a:lnTo>
                    <a:pt x="9420" y="6084"/>
                  </a:lnTo>
                  <a:lnTo>
                    <a:pt x="9401" y="6102"/>
                  </a:lnTo>
                  <a:lnTo>
                    <a:pt x="9383" y="6102"/>
                  </a:lnTo>
                  <a:lnTo>
                    <a:pt x="9383" y="6120"/>
                  </a:lnTo>
                  <a:lnTo>
                    <a:pt x="9401" y="6120"/>
                  </a:lnTo>
                  <a:lnTo>
                    <a:pt x="9420" y="6139"/>
                  </a:lnTo>
                  <a:lnTo>
                    <a:pt x="9438" y="6176"/>
                  </a:lnTo>
                  <a:lnTo>
                    <a:pt x="9456" y="6213"/>
                  </a:lnTo>
                  <a:lnTo>
                    <a:pt x="9438" y="6249"/>
                  </a:lnTo>
                  <a:lnTo>
                    <a:pt x="9475" y="6249"/>
                  </a:lnTo>
                  <a:lnTo>
                    <a:pt x="9438" y="6286"/>
                  </a:lnTo>
                  <a:lnTo>
                    <a:pt x="9438" y="6342"/>
                  </a:lnTo>
                  <a:lnTo>
                    <a:pt x="9456" y="6360"/>
                  </a:lnTo>
                  <a:lnTo>
                    <a:pt x="9475" y="6397"/>
                  </a:lnTo>
                  <a:lnTo>
                    <a:pt x="9493" y="6452"/>
                  </a:lnTo>
                  <a:lnTo>
                    <a:pt x="9475" y="6489"/>
                  </a:lnTo>
                  <a:lnTo>
                    <a:pt x="9475" y="6563"/>
                  </a:lnTo>
                  <a:lnTo>
                    <a:pt x="9493" y="6581"/>
                  </a:lnTo>
                  <a:lnTo>
                    <a:pt x="9493" y="6618"/>
                  </a:lnTo>
                  <a:lnTo>
                    <a:pt x="9512" y="6618"/>
                  </a:lnTo>
                  <a:lnTo>
                    <a:pt x="9512" y="6637"/>
                  </a:lnTo>
                  <a:lnTo>
                    <a:pt x="9530" y="6637"/>
                  </a:lnTo>
                  <a:lnTo>
                    <a:pt x="9512" y="6655"/>
                  </a:lnTo>
                  <a:lnTo>
                    <a:pt x="9493" y="6692"/>
                  </a:lnTo>
                  <a:lnTo>
                    <a:pt x="9493" y="6747"/>
                  </a:lnTo>
                  <a:lnTo>
                    <a:pt x="9493" y="6784"/>
                  </a:lnTo>
                  <a:lnTo>
                    <a:pt x="9512" y="6784"/>
                  </a:lnTo>
                  <a:lnTo>
                    <a:pt x="9530" y="6766"/>
                  </a:lnTo>
                  <a:lnTo>
                    <a:pt x="9530" y="6784"/>
                  </a:lnTo>
                  <a:lnTo>
                    <a:pt x="9530" y="6858"/>
                  </a:lnTo>
                  <a:lnTo>
                    <a:pt x="9512" y="6895"/>
                  </a:lnTo>
                  <a:lnTo>
                    <a:pt x="9530" y="6931"/>
                  </a:lnTo>
                  <a:lnTo>
                    <a:pt x="9549" y="6987"/>
                  </a:lnTo>
                  <a:lnTo>
                    <a:pt x="9567" y="7024"/>
                  </a:lnTo>
                  <a:lnTo>
                    <a:pt x="9585" y="7042"/>
                  </a:lnTo>
                  <a:lnTo>
                    <a:pt x="9567" y="7042"/>
                  </a:lnTo>
                  <a:lnTo>
                    <a:pt x="9567" y="7079"/>
                  </a:lnTo>
                  <a:lnTo>
                    <a:pt x="9585" y="7097"/>
                  </a:lnTo>
                  <a:lnTo>
                    <a:pt x="9604" y="7134"/>
                  </a:lnTo>
                  <a:lnTo>
                    <a:pt x="9585" y="7116"/>
                  </a:lnTo>
                  <a:lnTo>
                    <a:pt x="9549" y="7116"/>
                  </a:lnTo>
                  <a:lnTo>
                    <a:pt x="9549" y="7134"/>
                  </a:lnTo>
                  <a:lnTo>
                    <a:pt x="9567" y="7153"/>
                  </a:lnTo>
                  <a:lnTo>
                    <a:pt x="9585" y="7171"/>
                  </a:lnTo>
                  <a:lnTo>
                    <a:pt x="9604" y="7190"/>
                  </a:lnTo>
                  <a:lnTo>
                    <a:pt x="9585" y="7208"/>
                  </a:lnTo>
                  <a:lnTo>
                    <a:pt x="9567" y="7245"/>
                  </a:lnTo>
                  <a:lnTo>
                    <a:pt x="9622" y="7558"/>
                  </a:lnTo>
                  <a:lnTo>
                    <a:pt x="9659" y="7687"/>
                  </a:lnTo>
                  <a:lnTo>
                    <a:pt x="9659" y="7743"/>
                  </a:lnTo>
                  <a:lnTo>
                    <a:pt x="9641" y="7761"/>
                  </a:lnTo>
                  <a:lnTo>
                    <a:pt x="9678" y="7761"/>
                  </a:lnTo>
                  <a:lnTo>
                    <a:pt x="9696" y="7798"/>
                  </a:lnTo>
                  <a:lnTo>
                    <a:pt x="9678" y="7835"/>
                  </a:lnTo>
                  <a:lnTo>
                    <a:pt x="9659" y="7853"/>
                  </a:lnTo>
                  <a:lnTo>
                    <a:pt x="9678" y="7872"/>
                  </a:lnTo>
                  <a:lnTo>
                    <a:pt x="9696" y="7890"/>
                  </a:lnTo>
                  <a:lnTo>
                    <a:pt x="9678" y="7908"/>
                  </a:lnTo>
                  <a:lnTo>
                    <a:pt x="9714" y="8001"/>
                  </a:lnTo>
                  <a:lnTo>
                    <a:pt x="9733" y="8074"/>
                  </a:lnTo>
                  <a:lnTo>
                    <a:pt x="9714" y="8111"/>
                  </a:lnTo>
                  <a:lnTo>
                    <a:pt x="9714" y="8130"/>
                  </a:lnTo>
                  <a:lnTo>
                    <a:pt x="9714" y="8166"/>
                  </a:lnTo>
                  <a:lnTo>
                    <a:pt x="9733" y="8130"/>
                  </a:lnTo>
                  <a:lnTo>
                    <a:pt x="9751" y="8093"/>
                  </a:lnTo>
                  <a:lnTo>
                    <a:pt x="9733" y="8148"/>
                  </a:lnTo>
                  <a:lnTo>
                    <a:pt x="9733" y="8259"/>
                  </a:lnTo>
                  <a:lnTo>
                    <a:pt x="9751" y="8222"/>
                  </a:lnTo>
                  <a:lnTo>
                    <a:pt x="9770" y="8222"/>
                  </a:lnTo>
                  <a:lnTo>
                    <a:pt x="9751" y="8277"/>
                  </a:lnTo>
                  <a:lnTo>
                    <a:pt x="9751" y="8314"/>
                  </a:lnTo>
                  <a:lnTo>
                    <a:pt x="9751" y="8351"/>
                  </a:lnTo>
                  <a:lnTo>
                    <a:pt x="9751" y="8388"/>
                  </a:lnTo>
                  <a:lnTo>
                    <a:pt x="9751" y="8425"/>
                  </a:lnTo>
                  <a:lnTo>
                    <a:pt x="9751" y="8461"/>
                  </a:lnTo>
                  <a:lnTo>
                    <a:pt x="9770" y="8517"/>
                  </a:lnTo>
                  <a:lnTo>
                    <a:pt x="9788" y="8609"/>
                  </a:lnTo>
                  <a:lnTo>
                    <a:pt x="9788" y="8627"/>
                  </a:lnTo>
                  <a:lnTo>
                    <a:pt x="9807" y="8646"/>
                  </a:lnTo>
                  <a:lnTo>
                    <a:pt x="9788" y="8683"/>
                  </a:lnTo>
                  <a:lnTo>
                    <a:pt x="9788" y="8719"/>
                  </a:lnTo>
                  <a:lnTo>
                    <a:pt x="9807" y="8756"/>
                  </a:lnTo>
                  <a:lnTo>
                    <a:pt x="9825" y="8775"/>
                  </a:lnTo>
                  <a:lnTo>
                    <a:pt x="9825" y="8812"/>
                  </a:lnTo>
                  <a:lnTo>
                    <a:pt x="9843" y="8922"/>
                  </a:lnTo>
                  <a:lnTo>
                    <a:pt x="9862" y="8996"/>
                  </a:lnTo>
                  <a:lnTo>
                    <a:pt x="9880" y="8996"/>
                  </a:lnTo>
                  <a:lnTo>
                    <a:pt x="9862" y="9033"/>
                  </a:lnTo>
                  <a:lnTo>
                    <a:pt x="9862" y="9070"/>
                  </a:lnTo>
                  <a:lnTo>
                    <a:pt x="9880" y="9125"/>
                  </a:lnTo>
                  <a:lnTo>
                    <a:pt x="9899" y="9254"/>
                  </a:lnTo>
                  <a:lnTo>
                    <a:pt x="9917" y="9383"/>
                  </a:lnTo>
                  <a:lnTo>
                    <a:pt x="9936" y="9438"/>
                  </a:lnTo>
                  <a:lnTo>
                    <a:pt x="9954" y="9420"/>
                  </a:lnTo>
                  <a:lnTo>
                    <a:pt x="9954" y="9457"/>
                  </a:lnTo>
                  <a:lnTo>
                    <a:pt x="9917" y="9457"/>
                  </a:lnTo>
                  <a:lnTo>
                    <a:pt x="9936" y="9531"/>
                  </a:lnTo>
                  <a:lnTo>
                    <a:pt x="9936" y="9586"/>
                  </a:lnTo>
                  <a:lnTo>
                    <a:pt x="9936" y="9641"/>
                  </a:lnTo>
                  <a:lnTo>
                    <a:pt x="9936" y="9678"/>
                  </a:lnTo>
                  <a:lnTo>
                    <a:pt x="9973" y="9752"/>
                  </a:lnTo>
                  <a:lnTo>
                    <a:pt x="9973" y="9807"/>
                  </a:lnTo>
                  <a:lnTo>
                    <a:pt x="9973" y="9881"/>
                  </a:lnTo>
                  <a:lnTo>
                    <a:pt x="9991" y="9918"/>
                  </a:lnTo>
                  <a:lnTo>
                    <a:pt x="9991" y="9955"/>
                  </a:lnTo>
                  <a:lnTo>
                    <a:pt x="10028" y="10028"/>
                  </a:lnTo>
                  <a:lnTo>
                    <a:pt x="10028" y="10065"/>
                  </a:lnTo>
                  <a:lnTo>
                    <a:pt x="10028" y="10102"/>
                  </a:lnTo>
                  <a:lnTo>
                    <a:pt x="10028" y="10176"/>
                  </a:lnTo>
                  <a:lnTo>
                    <a:pt x="10046" y="10268"/>
                  </a:lnTo>
                  <a:lnTo>
                    <a:pt x="10065" y="10286"/>
                  </a:lnTo>
                  <a:lnTo>
                    <a:pt x="10083" y="10286"/>
                  </a:lnTo>
                  <a:lnTo>
                    <a:pt x="10083" y="10360"/>
                  </a:lnTo>
                  <a:lnTo>
                    <a:pt x="10083" y="10489"/>
                  </a:lnTo>
                  <a:lnTo>
                    <a:pt x="10120" y="10618"/>
                  </a:lnTo>
                  <a:lnTo>
                    <a:pt x="10138" y="10673"/>
                  </a:lnTo>
                  <a:lnTo>
                    <a:pt x="10157" y="10710"/>
                  </a:lnTo>
                  <a:lnTo>
                    <a:pt x="10157" y="10729"/>
                  </a:lnTo>
                  <a:lnTo>
                    <a:pt x="10120" y="10729"/>
                  </a:lnTo>
                  <a:lnTo>
                    <a:pt x="10102" y="10710"/>
                  </a:lnTo>
                  <a:lnTo>
                    <a:pt x="10102" y="10729"/>
                  </a:lnTo>
                  <a:lnTo>
                    <a:pt x="10102" y="10747"/>
                  </a:lnTo>
                  <a:lnTo>
                    <a:pt x="10175" y="10876"/>
                  </a:lnTo>
                  <a:lnTo>
                    <a:pt x="10194" y="10950"/>
                  </a:lnTo>
                  <a:lnTo>
                    <a:pt x="10175" y="10968"/>
                  </a:lnTo>
                  <a:lnTo>
                    <a:pt x="10175" y="11042"/>
                  </a:lnTo>
                  <a:lnTo>
                    <a:pt x="10212" y="11263"/>
                  </a:lnTo>
                  <a:lnTo>
                    <a:pt x="10249" y="11484"/>
                  </a:lnTo>
                  <a:lnTo>
                    <a:pt x="10249" y="11577"/>
                  </a:lnTo>
                  <a:lnTo>
                    <a:pt x="10249" y="11614"/>
                  </a:lnTo>
                  <a:lnTo>
                    <a:pt x="10267" y="11650"/>
                  </a:lnTo>
                  <a:lnTo>
                    <a:pt x="10267" y="11632"/>
                  </a:lnTo>
                  <a:lnTo>
                    <a:pt x="10304" y="11632"/>
                  </a:lnTo>
                  <a:lnTo>
                    <a:pt x="10304" y="11669"/>
                  </a:lnTo>
                  <a:lnTo>
                    <a:pt x="10286" y="11687"/>
                  </a:lnTo>
                  <a:lnTo>
                    <a:pt x="10267" y="11724"/>
                  </a:lnTo>
                  <a:lnTo>
                    <a:pt x="10286" y="11761"/>
                  </a:lnTo>
                  <a:lnTo>
                    <a:pt x="10323" y="11908"/>
                  </a:lnTo>
                  <a:lnTo>
                    <a:pt x="10341" y="12037"/>
                  </a:lnTo>
                  <a:lnTo>
                    <a:pt x="10323" y="12056"/>
                  </a:lnTo>
                  <a:lnTo>
                    <a:pt x="10341" y="12111"/>
                  </a:lnTo>
                  <a:lnTo>
                    <a:pt x="10341" y="12167"/>
                  </a:lnTo>
                  <a:lnTo>
                    <a:pt x="10360" y="12185"/>
                  </a:lnTo>
                  <a:lnTo>
                    <a:pt x="10360" y="12277"/>
                  </a:lnTo>
                  <a:lnTo>
                    <a:pt x="10378" y="12351"/>
                  </a:lnTo>
                  <a:lnTo>
                    <a:pt x="10396" y="12369"/>
                  </a:lnTo>
                  <a:lnTo>
                    <a:pt x="10396" y="12425"/>
                  </a:lnTo>
                  <a:lnTo>
                    <a:pt x="10415" y="12535"/>
                  </a:lnTo>
                  <a:lnTo>
                    <a:pt x="10452" y="12775"/>
                  </a:lnTo>
                  <a:lnTo>
                    <a:pt x="10489" y="12996"/>
                  </a:lnTo>
                  <a:lnTo>
                    <a:pt x="10489" y="13088"/>
                  </a:lnTo>
                  <a:lnTo>
                    <a:pt x="10507" y="13143"/>
                  </a:lnTo>
                  <a:lnTo>
                    <a:pt x="10526" y="13217"/>
                  </a:lnTo>
                  <a:lnTo>
                    <a:pt x="10562" y="13383"/>
                  </a:lnTo>
                  <a:lnTo>
                    <a:pt x="10581" y="13531"/>
                  </a:lnTo>
                  <a:lnTo>
                    <a:pt x="10618" y="13604"/>
                  </a:lnTo>
                  <a:lnTo>
                    <a:pt x="10636" y="13641"/>
                  </a:lnTo>
                  <a:lnTo>
                    <a:pt x="10618" y="13696"/>
                  </a:lnTo>
                  <a:lnTo>
                    <a:pt x="10618" y="13715"/>
                  </a:lnTo>
                  <a:lnTo>
                    <a:pt x="10618" y="13752"/>
                  </a:lnTo>
                  <a:lnTo>
                    <a:pt x="10655" y="13862"/>
                  </a:lnTo>
                  <a:lnTo>
                    <a:pt x="10691" y="13899"/>
                  </a:lnTo>
                  <a:lnTo>
                    <a:pt x="10747" y="13899"/>
                  </a:lnTo>
                  <a:lnTo>
                    <a:pt x="10747" y="13881"/>
                  </a:lnTo>
                  <a:lnTo>
                    <a:pt x="10784" y="13862"/>
                  </a:lnTo>
                  <a:lnTo>
                    <a:pt x="10784" y="13826"/>
                  </a:lnTo>
                  <a:lnTo>
                    <a:pt x="10802" y="13826"/>
                  </a:lnTo>
                  <a:lnTo>
                    <a:pt x="10802" y="13807"/>
                  </a:lnTo>
                  <a:lnTo>
                    <a:pt x="10802" y="13789"/>
                  </a:lnTo>
                  <a:lnTo>
                    <a:pt x="10802" y="13733"/>
                  </a:lnTo>
                  <a:lnTo>
                    <a:pt x="10820" y="13733"/>
                  </a:lnTo>
                  <a:lnTo>
                    <a:pt x="10820" y="13715"/>
                  </a:lnTo>
                  <a:lnTo>
                    <a:pt x="10802" y="13696"/>
                  </a:lnTo>
                  <a:lnTo>
                    <a:pt x="10765" y="13696"/>
                  </a:lnTo>
                  <a:lnTo>
                    <a:pt x="10765" y="13678"/>
                  </a:lnTo>
                  <a:lnTo>
                    <a:pt x="10747" y="13641"/>
                  </a:lnTo>
                  <a:lnTo>
                    <a:pt x="10728" y="13604"/>
                  </a:lnTo>
                  <a:lnTo>
                    <a:pt x="10747" y="13567"/>
                  </a:lnTo>
                  <a:lnTo>
                    <a:pt x="10747" y="13531"/>
                  </a:lnTo>
                  <a:lnTo>
                    <a:pt x="10747" y="13494"/>
                  </a:lnTo>
                  <a:lnTo>
                    <a:pt x="10728" y="13475"/>
                  </a:lnTo>
                  <a:lnTo>
                    <a:pt x="10710" y="13475"/>
                  </a:lnTo>
                  <a:lnTo>
                    <a:pt x="10728" y="13438"/>
                  </a:lnTo>
                  <a:lnTo>
                    <a:pt x="10728" y="13402"/>
                  </a:lnTo>
                  <a:lnTo>
                    <a:pt x="10710" y="13365"/>
                  </a:lnTo>
                  <a:lnTo>
                    <a:pt x="10691" y="13328"/>
                  </a:lnTo>
                  <a:lnTo>
                    <a:pt x="10673" y="13291"/>
                  </a:lnTo>
                  <a:lnTo>
                    <a:pt x="10691" y="13254"/>
                  </a:lnTo>
                  <a:lnTo>
                    <a:pt x="10691" y="13199"/>
                  </a:lnTo>
                  <a:lnTo>
                    <a:pt x="10673" y="13088"/>
                  </a:lnTo>
                  <a:lnTo>
                    <a:pt x="10618" y="12867"/>
                  </a:lnTo>
                  <a:lnTo>
                    <a:pt x="10581" y="12646"/>
                  </a:lnTo>
                  <a:lnTo>
                    <a:pt x="10562" y="12572"/>
                  </a:lnTo>
                  <a:lnTo>
                    <a:pt x="10562" y="12554"/>
                  </a:lnTo>
                  <a:lnTo>
                    <a:pt x="10562" y="12443"/>
                  </a:lnTo>
                  <a:lnTo>
                    <a:pt x="10526" y="12277"/>
                  </a:lnTo>
                  <a:lnTo>
                    <a:pt x="10526" y="12148"/>
                  </a:lnTo>
                  <a:lnTo>
                    <a:pt x="10507" y="12130"/>
                  </a:lnTo>
                  <a:lnTo>
                    <a:pt x="10507" y="12111"/>
                  </a:lnTo>
                  <a:lnTo>
                    <a:pt x="10507" y="12037"/>
                  </a:lnTo>
                  <a:lnTo>
                    <a:pt x="10489" y="11982"/>
                  </a:lnTo>
                  <a:lnTo>
                    <a:pt x="10470" y="11945"/>
                  </a:lnTo>
                  <a:lnTo>
                    <a:pt x="10470" y="11927"/>
                  </a:lnTo>
                  <a:lnTo>
                    <a:pt x="10452" y="11945"/>
                  </a:lnTo>
                  <a:lnTo>
                    <a:pt x="10452" y="11908"/>
                  </a:lnTo>
                  <a:lnTo>
                    <a:pt x="10452" y="11853"/>
                  </a:lnTo>
                  <a:lnTo>
                    <a:pt x="10433" y="11743"/>
                  </a:lnTo>
                  <a:lnTo>
                    <a:pt x="10415" y="11632"/>
                  </a:lnTo>
                  <a:lnTo>
                    <a:pt x="10396" y="11595"/>
                  </a:lnTo>
                  <a:lnTo>
                    <a:pt x="10378" y="11595"/>
                  </a:lnTo>
                  <a:lnTo>
                    <a:pt x="10396" y="11577"/>
                  </a:lnTo>
                  <a:lnTo>
                    <a:pt x="10415" y="11540"/>
                  </a:lnTo>
                  <a:lnTo>
                    <a:pt x="10396" y="11521"/>
                  </a:lnTo>
                  <a:lnTo>
                    <a:pt x="10378" y="11466"/>
                  </a:lnTo>
                  <a:lnTo>
                    <a:pt x="10378" y="11374"/>
                  </a:lnTo>
                  <a:lnTo>
                    <a:pt x="10341" y="11097"/>
                  </a:lnTo>
                  <a:lnTo>
                    <a:pt x="10304" y="10839"/>
                  </a:lnTo>
                  <a:lnTo>
                    <a:pt x="10286" y="10710"/>
                  </a:lnTo>
                  <a:lnTo>
                    <a:pt x="10267" y="10655"/>
                  </a:lnTo>
                  <a:lnTo>
                    <a:pt x="10249" y="10618"/>
                  </a:lnTo>
                  <a:lnTo>
                    <a:pt x="10249" y="10581"/>
                  </a:lnTo>
                  <a:lnTo>
                    <a:pt x="10249" y="10563"/>
                  </a:lnTo>
                  <a:lnTo>
                    <a:pt x="10267" y="10526"/>
                  </a:lnTo>
                  <a:lnTo>
                    <a:pt x="10231" y="10489"/>
                  </a:lnTo>
                  <a:lnTo>
                    <a:pt x="10249" y="10434"/>
                  </a:lnTo>
                  <a:lnTo>
                    <a:pt x="10249" y="10415"/>
                  </a:lnTo>
                  <a:lnTo>
                    <a:pt x="10231" y="10397"/>
                  </a:lnTo>
                  <a:lnTo>
                    <a:pt x="10249" y="10342"/>
                  </a:lnTo>
                  <a:lnTo>
                    <a:pt x="10267" y="10305"/>
                  </a:lnTo>
                  <a:lnTo>
                    <a:pt x="10249" y="10286"/>
                  </a:lnTo>
                  <a:lnTo>
                    <a:pt x="10212" y="10286"/>
                  </a:lnTo>
                  <a:lnTo>
                    <a:pt x="10194" y="10268"/>
                  </a:lnTo>
                  <a:lnTo>
                    <a:pt x="10194" y="10249"/>
                  </a:lnTo>
                  <a:lnTo>
                    <a:pt x="10212" y="10249"/>
                  </a:lnTo>
                  <a:lnTo>
                    <a:pt x="10212" y="10213"/>
                  </a:lnTo>
                  <a:lnTo>
                    <a:pt x="10175" y="10231"/>
                  </a:lnTo>
                  <a:lnTo>
                    <a:pt x="10157" y="10213"/>
                  </a:lnTo>
                  <a:lnTo>
                    <a:pt x="10157" y="10194"/>
                  </a:lnTo>
                  <a:lnTo>
                    <a:pt x="10175" y="10176"/>
                  </a:lnTo>
                  <a:lnTo>
                    <a:pt x="10194" y="10157"/>
                  </a:lnTo>
                  <a:lnTo>
                    <a:pt x="10194" y="10120"/>
                  </a:lnTo>
                  <a:lnTo>
                    <a:pt x="10175" y="10102"/>
                  </a:lnTo>
                  <a:lnTo>
                    <a:pt x="10157" y="10102"/>
                  </a:lnTo>
                  <a:lnTo>
                    <a:pt x="10157" y="10084"/>
                  </a:lnTo>
                  <a:lnTo>
                    <a:pt x="10157" y="9955"/>
                  </a:lnTo>
                  <a:lnTo>
                    <a:pt x="10138" y="9881"/>
                  </a:lnTo>
                  <a:lnTo>
                    <a:pt x="10138" y="9789"/>
                  </a:lnTo>
                  <a:lnTo>
                    <a:pt x="10102" y="9586"/>
                  </a:lnTo>
                  <a:lnTo>
                    <a:pt x="10083" y="9383"/>
                  </a:lnTo>
                  <a:lnTo>
                    <a:pt x="10083" y="9309"/>
                  </a:lnTo>
                  <a:lnTo>
                    <a:pt x="10083" y="9291"/>
                  </a:lnTo>
                  <a:lnTo>
                    <a:pt x="10065" y="9217"/>
                  </a:lnTo>
                  <a:lnTo>
                    <a:pt x="10009" y="8849"/>
                  </a:lnTo>
                  <a:lnTo>
                    <a:pt x="9973" y="8554"/>
                  </a:lnTo>
                  <a:lnTo>
                    <a:pt x="9973" y="8535"/>
                  </a:lnTo>
                  <a:lnTo>
                    <a:pt x="9973" y="8517"/>
                  </a:lnTo>
                  <a:lnTo>
                    <a:pt x="9936" y="8498"/>
                  </a:lnTo>
                  <a:lnTo>
                    <a:pt x="9917" y="8480"/>
                  </a:lnTo>
                  <a:lnTo>
                    <a:pt x="9899" y="8425"/>
                  </a:lnTo>
                  <a:lnTo>
                    <a:pt x="9899" y="8406"/>
                  </a:lnTo>
                  <a:lnTo>
                    <a:pt x="9899" y="8388"/>
                  </a:lnTo>
                  <a:lnTo>
                    <a:pt x="9917" y="8332"/>
                  </a:lnTo>
                  <a:lnTo>
                    <a:pt x="9917" y="8296"/>
                  </a:lnTo>
                  <a:lnTo>
                    <a:pt x="9917" y="8277"/>
                  </a:lnTo>
                  <a:lnTo>
                    <a:pt x="9936" y="8296"/>
                  </a:lnTo>
                  <a:lnTo>
                    <a:pt x="9936" y="8277"/>
                  </a:lnTo>
                  <a:lnTo>
                    <a:pt x="9936" y="8259"/>
                  </a:lnTo>
                  <a:lnTo>
                    <a:pt x="9917" y="8222"/>
                  </a:lnTo>
                  <a:lnTo>
                    <a:pt x="9899" y="8203"/>
                  </a:lnTo>
                  <a:lnTo>
                    <a:pt x="9880" y="8203"/>
                  </a:lnTo>
                  <a:lnTo>
                    <a:pt x="9862" y="8185"/>
                  </a:lnTo>
                  <a:lnTo>
                    <a:pt x="9843" y="8130"/>
                  </a:lnTo>
                  <a:lnTo>
                    <a:pt x="9843" y="8111"/>
                  </a:lnTo>
                  <a:lnTo>
                    <a:pt x="9862" y="8111"/>
                  </a:lnTo>
                  <a:lnTo>
                    <a:pt x="9880" y="8166"/>
                  </a:lnTo>
                  <a:lnTo>
                    <a:pt x="9880" y="8093"/>
                  </a:lnTo>
                  <a:lnTo>
                    <a:pt x="9862" y="8019"/>
                  </a:lnTo>
                  <a:lnTo>
                    <a:pt x="9862" y="7927"/>
                  </a:lnTo>
                  <a:lnTo>
                    <a:pt x="9862" y="7908"/>
                  </a:lnTo>
                  <a:lnTo>
                    <a:pt x="9843" y="7853"/>
                  </a:lnTo>
                  <a:lnTo>
                    <a:pt x="9825" y="7743"/>
                  </a:lnTo>
                  <a:lnTo>
                    <a:pt x="9788" y="7521"/>
                  </a:lnTo>
                  <a:lnTo>
                    <a:pt x="9807" y="7429"/>
                  </a:lnTo>
                  <a:lnTo>
                    <a:pt x="9788" y="7448"/>
                  </a:lnTo>
                  <a:lnTo>
                    <a:pt x="9770" y="7429"/>
                  </a:lnTo>
                  <a:lnTo>
                    <a:pt x="9770" y="7411"/>
                  </a:lnTo>
                  <a:lnTo>
                    <a:pt x="9770" y="7392"/>
                  </a:lnTo>
                  <a:lnTo>
                    <a:pt x="9770" y="7355"/>
                  </a:lnTo>
                  <a:lnTo>
                    <a:pt x="9733" y="7355"/>
                  </a:lnTo>
                  <a:lnTo>
                    <a:pt x="9751" y="7319"/>
                  </a:lnTo>
                  <a:lnTo>
                    <a:pt x="9751" y="7282"/>
                  </a:lnTo>
                  <a:lnTo>
                    <a:pt x="9751" y="7226"/>
                  </a:lnTo>
                  <a:lnTo>
                    <a:pt x="9733" y="7208"/>
                  </a:lnTo>
                  <a:lnTo>
                    <a:pt x="9733" y="7226"/>
                  </a:lnTo>
                  <a:lnTo>
                    <a:pt x="9714" y="7245"/>
                  </a:lnTo>
                  <a:lnTo>
                    <a:pt x="9714" y="7226"/>
                  </a:lnTo>
                  <a:lnTo>
                    <a:pt x="9714" y="7171"/>
                  </a:lnTo>
                  <a:lnTo>
                    <a:pt x="9714" y="7134"/>
                  </a:lnTo>
                  <a:lnTo>
                    <a:pt x="9714" y="7097"/>
                  </a:lnTo>
                  <a:lnTo>
                    <a:pt x="9714" y="7079"/>
                  </a:lnTo>
                  <a:lnTo>
                    <a:pt x="9714" y="7060"/>
                  </a:lnTo>
                  <a:lnTo>
                    <a:pt x="9714" y="7005"/>
                  </a:lnTo>
                  <a:lnTo>
                    <a:pt x="9714" y="6987"/>
                  </a:lnTo>
                  <a:lnTo>
                    <a:pt x="9696" y="6950"/>
                  </a:lnTo>
                  <a:lnTo>
                    <a:pt x="9678" y="6931"/>
                  </a:lnTo>
                  <a:lnTo>
                    <a:pt x="9678" y="6913"/>
                  </a:lnTo>
                  <a:lnTo>
                    <a:pt x="9696" y="6895"/>
                  </a:lnTo>
                  <a:lnTo>
                    <a:pt x="9696" y="6876"/>
                  </a:lnTo>
                  <a:lnTo>
                    <a:pt x="9678" y="6839"/>
                  </a:lnTo>
                  <a:lnTo>
                    <a:pt x="9659" y="6802"/>
                  </a:lnTo>
                  <a:lnTo>
                    <a:pt x="9678" y="6766"/>
                  </a:lnTo>
                  <a:lnTo>
                    <a:pt x="9659" y="6710"/>
                  </a:lnTo>
                  <a:lnTo>
                    <a:pt x="9622" y="6655"/>
                  </a:lnTo>
                  <a:lnTo>
                    <a:pt x="9641" y="6637"/>
                  </a:lnTo>
                  <a:lnTo>
                    <a:pt x="9659" y="6637"/>
                  </a:lnTo>
                  <a:lnTo>
                    <a:pt x="9659" y="6618"/>
                  </a:lnTo>
                  <a:lnTo>
                    <a:pt x="9622" y="6600"/>
                  </a:lnTo>
                  <a:lnTo>
                    <a:pt x="9585" y="6600"/>
                  </a:lnTo>
                  <a:lnTo>
                    <a:pt x="9604" y="6563"/>
                  </a:lnTo>
                  <a:lnTo>
                    <a:pt x="9641" y="6489"/>
                  </a:lnTo>
                  <a:lnTo>
                    <a:pt x="9622" y="6360"/>
                  </a:lnTo>
                  <a:lnTo>
                    <a:pt x="9604" y="6249"/>
                  </a:lnTo>
                  <a:lnTo>
                    <a:pt x="9604" y="6176"/>
                  </a:lnTo>
                  <a:lnTo>
                    <a:pt x="9604" y="6120"/>
                  </a:lnTo>
                  <a:lnTo>
                    <a:pt x="9585" y="6102"/>
                  </a:lnTo>
                  <a:lnTo>
                    <a:pt x="9585" y="6120"/>
                  </a:lnTo>
                  <a:lnTo>
                    <a:pt x="9567" y="6120"/>
                  </a:lnTo>
                  <a:lnTo>
                    <a:pt x="9567" y="6102"/>
                  </a:lnTo>
                  <a:lnTo>
                    <a:pt x="9549" y="6065"/>
                  </a:lnTo>
                  <a:lnTo>
                    <a:pt x="9549" y="6047"/>
                  </a:lnTo>
                  <a:lnTo>
                    <a:pt x="9530" y="6047"/>
                  </a:lnTo>
                  <a:lnTo>
                    <a:pt x="9530" y="6028"/>
                  </a:lnTo>
                  <a:lnTo>
                    <a:pt x="9549" y="5936"/>
                  </a:lnTo>
                  <a:lnTo>
                    <a:pt x="9530" y="5862"/>
                  </a:lnTo>
                  <a:lnTo>
                    <a:pt x="9512" y="5844"/>
                  </a:lnTo>
                  <a:lnTo>
                    <a:pt x="9493" y="5807"/>
                  </a:lnTo>
                  <a:lnTo>
                    <a:pt x="9512" y="5752"/>
                  </a:lnTo>
                  <a:lnTo>
                    <a:pt x="9512" y="5733"/>
                  </a:lnTo>
                  <a:lnTo>
                    <a:pt x="9530" y="5733"/>
                  </a:lnTo>
                  <a:lnTo>
                    <a:pt x="9512" y="5715"/>
                  </a:lnTo>
                  <a:lnTo>
                    <a:pt x="9493" y="5678"/>
                  </a:lnTo>
                  <a:lnTo>
                    <a:pt x="9475" y="5678"/>
                  </a:lnTo>
                  <a:lnTo>
                    <a:pt x="9493" y="5660"/>
                  </a:lnTo>
                  <a:lnTo>
                    <a:pt x="9493" y="5623"/>
                  </a:lnTo>
                  <a:lnTo>
                    <a:pt x="9493" y="5604"/>
                  </a:lnTo>
                  <a:lnTo>
                    <a:pt x="9493" y="5549"/>
                  </a:lnTo>
                  <a:lnTo>
                    <a:pt x="9475" y="5549"/>
                  </a:lnTo>
                  <a:lnTo>
                    <a:pt x="9475" y="5512"/>
                  </a:lnTo>
                  <a:lnTo>
                    <a:pt x="9456" y="5475"/>
                  </a:lnTo>
                  <a:lnTo>
                    <a:pt x="9438" y="5438"/>
                  </a:lnTo>
                  <a:lnTo>
                    <a:pt x="9420" y="5420"/>
                  </a:lnTo>
                  <a:lnTo>
                    <a:pt x="9438" y="5383"/>
                  </a:lnTo>
                  <a:lnTo>
                    <a:pt x="9438" y="5328"/>
                  </a:lnTo>
                  <a:lnTo>
                    <a:pt x="9401" y="5125"/>
                  </a:lnTo>
                  <a:lnTo>
                    <a:pt x="9383" y="4848"/>
                  </a:lnTo>
                  <a:lnTo>
                    <a:pt x="9346" y="4793"/>
                  </a:lnTo>
                  <a:lnTo>
                    <a:pt x="9346" y="4775"/>
                  </a:lnTo>
                  <a:lnTo>
                    <a:pt x="9364" y="4756"/>
                  </a:lnTo>
                  <a:lnTo>
                    <a:pt x="9346" y="4719"/>
                  </a:lnTo>
                  <a:lnTo>
                    <a:pt x="9364" y="4719"/>
                  </a:lnTo>
                  <a:lnTo>
                    <a:pt x="9364" y="4701"/>
                  </a:lnTo>
                  <a:lnTo>
                    <a:pt x="9364" y="4683"/>
                  </a:lnTo>
                  <a:lnTo>
                    <a:pt x="9346" y="4590"/>
                  </a:lnTo>
                  <a:lnTo>
                    <a:pt x="9327" y="4498"/>
                  </a:lnTo>
                  <a:lnTo>
                    <a:pt x="9346" y="4480"/>
                  </a:lnTo>
                  <a:lnTo>
                    <a:pt x="9327" y="4461"/>
                  </a:lnTo>
                  <a:lnTo>
                    <a:pt x="9309" y="4461"/>
                  </a:lnTo>
                  <a:lnTo>
                    <a:pt x="9309" y="4425"/>
                  </a:lnTo>
                  <a:lnTo>
                    <a:pt x="9309" y="4388"/>
                  </a:lnTo>
                  <a:lnTo>
                    <a:pt x="9309" y="4351"/>
                  </a:lnTo>
                  <a:lnTo>
                    <a:pt x="9291" y="4314"/>
                  </a:lnTo>
                  <a:lnTo>
                    <a:pt x="9272" y="4295"/>
                  </a:lnTo>
                  <a:lnTo>
                    <a:pt x="9272" y="4259"/>
                  </a:lnTo>
                  <a:lnTo>
                    <a:pt x="9254" y="4166"/>
                  </a:lnTo>
                  <a:lnTo>
                    <a:pt x="9217" y="4074"/>
                  </a:lnTo>
                  <a:lnTo>
                    <a:pt x="9198" y="4019"/>
                  </a:lnTo>
                  <a:lnTo>
                    <a:pt x="9198" y="4001"/>
                  </a:lnTo>
                  <a:lnTo>
                    <a:pt x="9217" y="3982"/>
                  </a:lnTo>
                  <a:lnTo>
                    <a:pt x="9235" y="3964"/>
                  </a:lnTo>
                  <a:lnTo>
                    <a:pt x="9217" y="3945"/>
                  </a:lnTo>
                  <a:lnTo>
                    <a:pt x="9198" y="3945"/>
                  </a:lnTo>
                  <a:lnTo>
                    <a:pt x="9180" y="3927"/>
                  </a:lnTo>
                  <a:lnTo>
                    <a:pt x="9180" y="3872"/>
                  </a:lnTo>
                  <a:lnTo>
                    <a:pt x="9161" y="3761"/>
                  </a:lnTo>
                  <a:lnTo>
                    <a:pt x="9106" y="3558"/>
                  </a:lnTo>
                  <a:lnTo>
                    <a:pt x="9088" y="3503"/>
                  </a:lnTo>
                  <a:lnTo>
                    <a:pt x="9051" y="3503"/>
                  </a:lnTo>
                  <a:lnTo>
                    <a:pt x="9051" y="3448"/>
                  </a:lnTo>
                  <a:lnTo>
                    <a:pt x="9014" y="3337"/>
                  </a:lnTo>
                  <a:lnTo>
                    <a:pt x="8977" y="3245"/>
                  </a:lnTo>
                  <a:lnTo>
                    <a:pt x="8940" y="3208"/>
                  </a:lnTo>
                  <a:lnTo>
                    <a:pt x="8959" y="3208"/>
                  </a:lnTo>
                  <a:lnTo>
                    <a:pt x="8959" y="3171"/>
                  </a:lnTo>
                  <a:lnTo>
                    <a:pt x="8903" y="3116"/>
                  </a:lnTo>
                  <a:lnTo>
                    <a:pt x="8867" y="3024"/>
                  </a:lnTo>
                  <a:lnTo>
                    <a:pt x="8848" y="2968"/>
                  </a:lnTo>
                  <a:lnTo>
                    <a:pt x="8811" y="2931"/>
                  </a:lnTo>
                  <a:lnTo>
                    <a:pt x="8793" y="2913"/>
                  </a:lnTo>
                  <a:lnTo>
                    <a:pt x="8793" y="2950"/>
                  </a:lnTo>
                  <a:lnTo>
                    <a:pt x="8793" y="2968"/>
                  </a:lnTo>
                  <a:lnTo>
                    <a:pt x="8774" y="2931"/>
                  </a:lnTo>
                  <a:lnTo>
                    <a:pt x="8774" y="2913"/>
                  </a:lnTo>
                  <a:lnTo>
                    <a:pt x="8793" y="2895"/>
                  </a:lnTo>
                  <a:lnTo>
                    <a:pt x="8811" y="2895"/>
                  </a:lnTo>
                  <a:lnTo>
                    <a:pt x="8793" y="2839"/>
                  </a:lnTo>
                  <a:lnTo>
                    <a:pt x="8774" y="2784"/>
                  </a:lnTo>
                  <a:lnTo>
                    <a:pt x="8738" y="2729"/>
                  </a:lnTo>
                  <a:lnTo>
                    <a:pt x="8738" y="2692"/>
                  </a:lnTo>
                  <a:lnTo>
                    <a:pt x="8701" y="2673"/>
                  </a:lnTo>
                  <a:lnTo>
                    <a:pt x="8664" y="2636"/>
                  </a:lnTo>
                  <a:lnTo>
                    <a:pt x="8645" y="2618"/>
                  </a:lnTo>
                  <a:lnTo>
                    <a:pt x="8645" y="2581"/>
                  </a:lnTo>
                  <a:lnTo>
                    <a:pt x="8627" y="2563"/>
                  </a:lnTo>
                  <a:lnTo>
                    <a:pt x="8590" y="2544"/>
                  </a:lnTo>
                  <a:lnTo>
                    <a:pt x="8590" y="2526"/>
                  </a:lnTo>
                  <a:lnTo>
                    <a:pt x="8590" y="2489"/>
                  </a:lnTo>
                  <a:lnTo>
                    <a:pt x="8553" y="2434"/>
                  </a:lnTo>
                  <a:lnTo>
                    <a:pt x="8516" y="2378"/>
                  </a:lnTo>
                  <a:lnTo>
                    <a:pt x="8479" y="2360"/>
                  </a:lnTo>
                  <a:lnTo>
                    <a:pt x="8461" y="2305"/>
                  </a:lnTo>
                  <a:lnTo>
                    <a:pt x="8424" y="2249"/>
                  </a:lnTo>
                  <a:lnTo>
                    <a:pt x="8387" y="2213"/>
                  </a:lnTo>
                  <a:lnTo>
                    <a:pt x="8350" y="2176"/>
                  </a:lnTo>
                  <a:lnTo>
                    <a:pt x="8350" y="2157"/>
                  </a:lnTo>
                  <a:lnTo>
                    <a:pt x="8332" y="2139"/>
                  </a:lnTo>
                  <a:lnTo>
                    <a:pt x="8314" y="2157"/>
                  </a:lnTo>
                  <a:lnTo>
                    <a:pt x="8295" y="2157"/>
                  </a:lnTo>
                  <a:lnTo>
                    <a:pt x="8295" y="2120"/>
                  </a:lnTo>
                  <a:lnTo>
                    <a:pt x="8295" y="2102"/>
                  </a:lnTo>
                  <a:lnTo>
                    <a:pt x="8277" y="2065"/>
                  </a:lnTo>
                  <a:lnTo>
                    <a:pt x="8277" y="2028"/>
                  </a:lnTo>
                  <a:lnTo>
                    <a:pt x="8240" y="1973"/>
                  </a:lnTo>
                  <a:lnTo>
                    <a:pt x="8240" y="1991"/>
                  </a:lnTo>
                  <a:lnTo>
                    <a:pt x="8221" y="1991"/>
                  </a:lnTo>
                  <a:lnTo>
                    <a:pt x="8185" y="1936"/>
                  </a:lnTo>
                  <a:lnTo>
                    <a:pt x="8129" y="1881"/>
                  </a:lnTo>
                  <a:lnTo>
                    <a:pt x="8129" y="1862"/>
                  </a:lnTo>
                  <a:lnTo>
                    <a:pt x="8092" y="1825"/>
                  </a:lnTo>
                  <a:lnTo>
                    <a:pt x="8074" y="1807"/>
                  </a:lnTo>
                  <a:lnTo>
                    <a:pt x="8037" y="1770"/>
                  </a:lnTo>
                  <a:lnTo>
                    <a:pt x="7963" y="1696"/>
                  </a:lnTo>
                  <a:lnTo>
                    <a:pt x="7963" y="1678"/>
                  </a:lnTo>
                  <a:lnTo>
                    <a:pt x="7926" y="1678"/>
                  </a:lnTo>
                  <a:lnTo>
                    <a:pt x="7890" y="1660"/>
                  </a:lnTo>
                  <a:lnTo>
                    <a:pt x="7908" y="1660"/>
                  </a:lnTo>
                  <a:lnTo>
                    <a:pt x="7908" y="1641"/>
                  </a:lnTo>
                  <a:lnTo>
                    <a:pt x="7908" y="1623"/>
                  </a:lnTo>
                  <a:lnTo>
                    <a:pt x="7834" y="1586"/>
                  </a:lnTo>
                  <a:lnTo>
                    <a:pt x="7797" y="1567"/>
                  </a:lnTo>
                  <a:lnTo>
                    <a:pt x="7779" y="1549"/>
                  </a:lnTo>
                  <a:lnTo>
                    <a:pt x="7761" y="1530"/>
                  </a:lnTo>
                  <a:lnTo>
                    <a:pt x="7742" y="1530"/>
                  </a:lnTo>
                  <a:lnTo>
                    <a:pt x="7742" y="1549"/>
                  </a:lnTo>
                  <a:lnTo>
                    <a:pt x="7724" y="1549"/>
                  </a:lnTo>
                  <a:lnTo>
                    <a:pt x="7705" y="1494"/>
                  </a:lnTo>
                  <a:lnTo>
                    <a:pt x="7724" y="1475"/>
                  </a:lnTo>
                  <a:lnTo>
                    <a:pt x="7705" y="1457"/>
                  </a:lnTo>
                  <a:lnTo>
                    <a:pt x="7539" y="1328"/>
                  </a:lnTo>
                  <a:lnTo>
                    <a:pt x="7392" y="1199"/>
                  </a:lnTo>
                  <a:lnTo>
                    <a:pt x="7355" y="1180"/>
                  </a:lnTo>
                  <a:lnTo>
                    <a:pt x="7337" y="1180"/>
                  </a:lnTo>
                  <a:lnTo>
                    <a:pt x="7337" y="1199"/>
                  </a:lnTo>
                  <a:lnTo>
                    <a:pt x="7281" y="1162"/>
                  </a:lnTo>
                  <a:lnTo>
                    <a:pt x="7300" y="1162"/>
                  </a:lnTo>
                  <a:lnTo>
                    <a:pt x="7300" y="1143"/>
                  </a:lnTo>
                  <a:lnTo>
                    <a:pt x="7281" y="1125"/>
                  </a:lnTo>
                  <a:lnTo>
                    <a:pt x="7263" y="1125"/>
                  </a:lnTo>
                  <a:lnTo>
                    <a:pt x="7226" y="1107"/>
                  </a:lnTo>
                  <a:lnTo>
                    <a:pt x="7208" y="1070"/>
                  </a:lnTo>
                  <a:lnTo>
                    <a:pt x="7152" y="1033"/>
                  </a:lnTo>
                  <a:lnTo>
                    <a:pt x="7079" y="996"/>
                  </a:lnTo>
                  <a:lnTo>
                    <a:pt x="7060" y="977"/>
                  </a:lnTo>
                  <a:lnTo>
                    <a:pt x="7042" y="996"/>
                  </a:lnTo>
                  <a:lnTo>
                    <a:pt x="7005" y="959"/>
                  </a:lnTo>
                  <a:lnTo>
                    <a:pt x="6968" y="904"/>
                  </a:lnTo>
                  <a:lnTo>
                    <a:pt x="6949" y="922"/>
                  </a:lnTo>
                  <a:lnTo>
                    <a:pt x="6913" y="941"/>
                  </a:lnTo>
                  <a:lnTo>
                    <a:pt x="6894" y="977"/>
                  </a:lnTo>
                  <a:lnTo>
                    <a:pt x="6894" y="922"/>
                  </a:lnTo>
                  <a:lnTo>
                    <a:pt x="6876" y="867"/>
                  </a:lnTo>
                  <a:lnTo>
                    <a:pt x="6857" y="848"/>
                  </a:lnTo>
                  <a:lnTo>
                    <a:pt x="6839" y="867"/>
                  </a:lnTo>
                  <a:lnTo>
                    <a:pt x="6820" y="867"/>
                  </a:lnTo>
                  <a:lnTo>
                    <a:pt x="6784" y="812"/>
                  </a:lnTo>
                  <a:lnTo>
                    <a:pt x="6728" y="756"/>
                  </a:lnTo>
                  <a:lnTo>
                    <a:pt x="6691" y="756"/>
                  </a:lnTo>
                  <a:lnTo>
                    <a:pt x="6691" y="775"/>
                  </a:lnTo>
                  <a:lnTo>
                    <a:pt x="6673" y="775"/>
                  </a:lnTo>
                  <a:lnTo>
                    <a:pt x="6655" y="756"/>
                  </a:lnTo>
                  <a:lnTo>
                    <a:pt x="6636" y="775"/>
                  </a:lnTo>
                  <a:lnTo>
                    <a:pt x="6618" y="756"/>
                  </a:lnTo>
                  <a:lnTo>
                    <a:pt x="6636" y="738"/>
                  </a:lnTo>
                  <a:lnTo>
                    <a:pt x="6618" y="719"/>
                  </a:lnTo>
                  <a:lnTo>
                    <a:pt x="6562" y="701"/>
                  </a:lnTo>
                  <a:lnTo>
                    <a:pt x="6562" y="683"/>
                  </a:lnTo>
                  <a:lnTo>
                    <a:pt x="6507" y="683"/>
                  </a:lnTo>
                  <a:lnTo>
                    <a:pt x="6470" y="664"/>
                  </a:lnTo>
                  <a:lnTo>
                    <a:pt x="6452" y="683"/>
                  </a:lnTo>
                  <a:lnTo>
                    <a:pt x="6452" y="646"/>
                  </a:lnTo>
                  <a:lnTo>
                    <a:pt x="6378" y="646"/>
                  </a:lnTo>
                  <a:lnTo>
                    <a:pt x="6341" y="627"/>
                  </a:lnTo>
                  <a:lnTo>
                    <a:pt x="6360" y="627"/>
                  </a:lnTo>
                  <a:lnTo>
                    <a:pt x="6360" y="609"/>
                  </a:lnTo>
                  <a:lnTo>
                    <a:pt x="6341" y="590"/>
                  </a:lnTo>
                  <a:lnTo>
                    <a:pt x="6304" y="590"/>
                  </a:lnTo>
                  <a:lnTo>
                    <a:pt x="6286" y="609"/>
                  </a:lnTo>
                  <a:lnTo>
                    <a:pt x="6267" y="572"/>
                  </a:lnTo>
                  <a:lnTo>
                    <a:pt x="6231" y="554"/>
                  </a:lnTo>
                  <a:lnTo>
                    <a:pt x="6175" y="554"/>
                  </a:lnTo>
                  <a:lnTo>
                    <a:pt x="6138" y="535"/>
                  </a:lnTo>
                  <a:lnTo>
                    <a:pt x="6138" y="517"/>
                  </a:lnTo>
                  <a:lnTo>
                    <a:pt x="6120" y="517"/>
                  </a:lnTo>
                  <a:lnTo>
                    <a:pt x="6083" y="498"/>
                  </a:lnTo>
                  <a:lnTo>
                    <a:pt x="5973" y="480"/>
                  </a:lnTo>
                  <a:lnTo>
                    <a:pt x="5936" y="461"/>
                  </a:lnTo>
                  <a:lnTo>
                    <a:pt x="5917" y="461"/>
                  </a:lnTo>
                  <a:lnTo>
                    <a:pt x="5899" y="424"/>
                  </a:lnTo>
                  <a:lnTo>
                    <a:pt x="5843" y="424"/>
                  </a:lnTo>
                  <a:lnTo>
                    <a:pt x="5843" y="461"/>
                  </a:lnTo>
                  <a:lnTo>
                    <a:pt x="5825" y="424"/>
                  </a:lnTo>
                  <a:lnTo>
                    <a:pt x="5807" y="406"/>
                  </a:lnTo>
                  <a:lnTo>
                    <a:pt x="5788" y="388"/>
                  </a:lnTo>
                  <a:lnTo>
                    <a:pt x="5770" y="406"/>
                  </a:lnTo>
                  <a:lnTo>
                    <a:pt x="5733" y="406"/>
                  </a:lnTo>
                  <a:lnTo>
                    <a:pt x="5714" y="388"/>
                  </a:lnTo>
                  <a:lnTo>
                    <a:pt x="5696" y="351"/>
                  </a:lnTo>
                  <a:lnTo>
                    <a:pt x="5641" y="351"/>
                  </a:lnTo>
                  <a:lnTo>
                    <a:pt x="5622" y="332"/>
                  </a:lnTo>
                  <a:lnTo>
                    <a:pt x="5604" y="314"/>
                  </a:lnTo>
                  <a:lnTo>
                    <a:pt x="5604" y="332"/>
                  </a:lnTo>
                  <a:lnTo>
                    <a:pt x="5567" y="351"/>
                  </a:lnTo>
                  <a:lnTo>
                    <a:pt x="5585" y="369"/>
                  </a:lnTo>
                  <a:lnTo>
                    <a:pt x="5567" y="388"/>
                  </a:lnTo>
                  <a:lnTo>
                    <a:pt x="5530" y="388"/>
                  </a:lnTo>
                  <a:lnTo>
                    <a:pt x="5530" y="369"/>
                  </a:lnTo>
                  <a:lnTo>
                    <a:pt x="5512" y="369"/>
                  </a:lnTo>
                  <a:lnTo>
                    <a:pt x="5567" y="351"/>
                  </a:lnTo>
                  <a:lnTo>
                    <a:pt x="5549" y="332"/>
                  </a:lnTo>
                  <a:lnTo>
                    <a:pt x="5493" y="332"/>
                  </a:lnTo>
                  <a:lnTo>
                    <a:pt x="5456" y="295"/>
                  </a:lnTo>
                  <a:lnTo>
                    <a:pt x="5383" y="277"/>
                  </a:lnTo>
                  <a:lnTo>
                    <a:pt x="5327" y="259"/>
                  </a:lnTo>
                  <a:lnTo>
                    <a:pt x="5235" y="259"/>
                  </a:lnTo>
                  <a:lnTo>
                    <a:pt x="5161" y="240"/>
                  </a:lnTo>
                  <a:lnTo>
                    <a:pt x="5143" y="222"/>
                  </a:lnTo>
                  <a:lnTo>
                    <a:pt x="5088" y="203"/>
                  </a:lnTo>
                  <a:lnTo>
                    <a:pt x="5051" y="222"/>
                  </a:lnTo>
                  <a:lnTo>
                    <a:pt x="5032" y="222"/>
                  </a:lnTo>
                  <a:lnTo>
                    <a:pt x="5051" y="240"/>
                  </a:lnTo>
                  <a:lnTo>
                    <a:pt x="5032" y="259"/>
                  </a:lnTo>
                  <a:lnTo>
                    <a:pt x="5014" y="240"/>
                  </a:lnTo>
                  <a:lnTo>
                    <a:pt x="4959" y="222"/>
                  </a:lnTo>
                  <a:lnTo>
                    <a:pt x="4940" y="185"/>
                  </a:lnTo>
                  <a:lnTo>
                    <a:pt x="4922" y="185"/>
                  </a:lnTo>
                  <a:lnTo>
                    <a:pt x="4885" y="203"/>
                  </a:lnTo>
                  <a:lnTo>
                    <a:pt x="4811" y="203"/>
                  </a:lnTo>
                  <a:lnTo>
                    <a:pt x="4774" y="185"/>
                  </a:lnTo>
                  <a:lnTo>
                    <a:pt x="4719" y="185"/>
                  </a:lnTo>
                  <a:lnTo>
                    <a:pt x="4682" y="166"/>
                  </a:lnTo>
                  <a:lnTo>
                    <a:pt x="4645" y="166"/>
                  </a:lnTo>
                  <a:lnTo>
                    <a:pt x="4608" y="185"/>
                  </a:lnTo>
                  <a:lnTo>
                    <a:pt x="4590" y="185"/>
                  </a:lnTo>
                  <a:lnTo>
                    <a:pt x="4572" y="166"/>
                  </a:lnTo>
                  <a:lnTo>
                    <a:pt x="4553" y="166"/>
                  </a:lnTo>
                  <a:lnTo>
                    <a:pt x="4424" y="148"/>
                  </a:lnTo>
                  <a:lnTo>
                    <a:pt x="4387" y="148"/>
                  </a:lnTo>
                  <a:lnTo>
                    <a:pt x="4424" y="166"/>
                  </a:lnTo>
                  <a:lnTo>
                    <a:pt x="4443" y="185"/>
                  </a:lnTo>
                  <a:lnTo>
                    <a:pt x="4314" y="166"/>
                  </a:lnTo>
                  <a:lnTo>
                    <a:pt x="4277" y="148"/>
                  </a:lnTo>
                  <a:lnTo>
                    <a:pt x="4221" y="148"/>
                  </a:lnTo>
                  <a:lnTo>
                    <a:pt x="4166" y="166"/>
                  </a:lnTo>
                  <a:lnTo>
                    <a:pt x="4129" y="185"/>
                  </a:lnTo>
                  <a:lnTo>
                    <a:pt x="4074" y="203"/>
                  </a:lnTo>
                  <a:lnTo>
                    <a:pt x="4055" y="203"/>
                  </a:lnTo>
                  <a:lnTo>
                    <a:pt x="4074" y="185"/>
                  </a:lnTo>
                  <a:lnTo>
                    <a:pt x="4074" y="166"/>
                  </a:lnTo>
                  <a:lnTo>
                    <a:pt x="4055" y="148"/>
                  </a:lnTo>
                  <a:lnTo>
                    <a:pt x="4019" y="166"/>
                  </a:lnTo>
                  <a:lnTo>
                    <a:pt x="4000" y="203"/>
                  </a:lnTo>
                  <a:lnTo>
                    <a:pt x="3982" y="222"/>
                  </a:lnTo>
                  <a:lnTo>
                    <a:pt x="3963" y="240"/>
                  </a:lnTo>
                  <a:lnTo>
                    <a:pt x="3908" y="222"/>
                  </a:lnTo>
                  <a:lnTo>
                    <a:pt x="3871" y="185"/>
                  </a:lnTo>
                  <a:lnTo>
                    <a:pt x="3853" y="166"/>
                  </a:lnTo>
                  <a:lnTo>
                    <a:pt x="3853" y="185"/>
                  </a:lnTo>
                  <a:lnTo>
                    <a:pt x="3816" y="203"/>
                  </a:lnTo>
                  <a:lnTo>
                    <a:pt x="3779" y="185"/>
                  </a:lnTo>
                  <a:lnTo>
                    <a:pt x="3742" y="166"/>
                  </a:lnTo>
                  <a:lnTo>
                    <a:pt x="3724" y="185"/>
                  </a:lnTo>
                  <a:lnTo>
                    <a:pt x="3724" y="203"/>
                  </a:lnTo>
                  <a:lnTo>
                    <a:pt x="3687" y="222"/>
                  </a:lnTo>
                  <a:lnTo>
                    <a:pt x="3668" y="222"/>
                  </a:lnTo>
                  <a:lnTo>
                    <a:pt x="3650" y="203"/>
                  </a:lnTo>
                  <a:lnTo>
                    <a:pt x="3705" y="203"/>
                  </a:lnTo>
                  <a:lnTo>
                    <a:pt x="3687" y="166"/>
                  </a:lnTo>
                  <a:lnTo>
                    <a:pt x="3668" y="166"/>
                  </a:lnTo>
                  <a:lnTo>
                    <a:pt x="3650" y="185"/>
                  </a:lnTo>
                  <a:lnTo>
                    <a:pt x="3595" y="166"/>
                  </a:lnTo>
                  <a:lnTo>
                    <a:pt x="3429" y="185"/>
                  </a:lnTo>
                  <a:lnTo>
                    <a:pt x="3263" y="166"/>
                  </a:lnTo>
                  <a:lnTo>
                    <a:pt x="3226" y="166"/>
                  </a:lnTo>
                  <a:lnTo>
                    <a:pt x="3208" y="185"/>
                  </a:lnTo>
                  <a:lnTo>
                    <a:pt x="3134" y="185"/>
                  </a:lnTo>
                  <a:lnTo>
                    <a:pt x="3078" y="166"/>
                  </a:lnTo>
                  <a:lnTo>
                    <a:pt x="3042" y="185"/>
                  </a:lnTo>
                  <a:lnTo>
                    <a:pt x="3023" y="166"/>
                  </a:lnTo>
                  <a:lnTo>
                    <a:pt x="2968" y="148"/>
                  </a:lnTo>
                  <a:lnTo>
                    <a:pt x="2949" y="148"/>
                  </a:lnTo>
                  <a:lnTo>
                    <a:pt x="2931" y="166"/>
                  </a:lnTo>
                  <a:lnTo>
                    <a:pt x="2931" y="185"/>
                  </a:lnTo>
                  <a:lnTo>
                    <a:pt x="2913" y="185"/>
                  </a:lnTo>
                  <a:lnTo>
                    <a:pt x="2857" y="166"/>
                  </a:lnTo>
                  <a:lnTo>
                    <a:pt x="2673" y="166"/>
                  </a:lnTo>
                  <a:lnTo>
                    <a:pt x="2655" y="148"/>
                  </a:lnTo>
                  <a:lnTo>
                    <a:pt x="2655" y="130"/>
                  </a:lnTo>
                  <a:lnTo>
                    <a:pt x="2636" y="130"/>
                  </a:lnTo>
                  <a:lnTo>
                    <a:pt x="2599" y="148"/>
                  </a:lnTo>
                  <a:lnTo>
                    <a:pt x="2470" y="148"/>
                  </a:lnTo>
                  <a:lnTo>
                    <a:pt x="2452" y="166"/>
                  </a:lnTo>
                  <a:lnTo>
                    <a:pt x="2452" y="185"/>
                  </a:lnTo>
                  <a:lnTo>
                    <a:pt x="2378" y="185"/>
                  </a:lnTo>
                  <a:lnTo>
                    <a:pt x="2378" y="166"/>
                  </a:lnTo>
                  <a:lnTo>
                    <a:pt x="2341" y="148"/>
                  </a:lnTo>
                  <a:lnTo>
                    <a:pt x="2286" y="148"/>
                  </a:lnTo>
                  <a:lnTo>
                    <a:pt x="2267" y="166"/>
                  </a:lnTo>
                  <a:lnTo>
                    <a:pt x="2286" y="185"/>
                  </a:lnTo>
                  <a:lnTo>
                    <a:pt x="2360" y="185"/>
                  </a:lnTo>
                  <a:lnTo>
                    <a:pt x="2341" y="203"/>
                  </a:lnTo>
                  <a:lnTo>
                    <a:pt x="2249" y="203"/>
                  </a:lnTo>
                  <a:lnTo>
                    <a:pt x="2231" y="185"/>
                  </a:lnTo>
                  <a:lnTo>
                    <a:pt x="2231" y="166"/>
                  </a:lnTo>
                  <a:lnTo>
                    <a:pt x="2231" y="148"/>
                  </a:lnTo>
                  <a:lnTo>
                    <a:pt x="2083" y="148"/>
                  </a:lnTo>
                  <a:lnTo>
                    <a:pt x="2046" y="130"/>
                  </a:lnTo>
                  <a:lnTo>
                    <a:pt x="1991" y="130"/>
                  </a:lnTo>
                  <a:lnTo>
                    <a:pt x="1972" y="148"/>
                  </a:lnTo>
                  <a:lnTo>
                    <a:pt x="1954" y="166"/>
                  </a:lnTo>
                  <a:lnTo>
                    <a:pt x="1917" y="185"/>
                  </a:lnTo>
                  <a:lnTo>
                    <a:pt x="1899" y="185"/>
                  </a:lnTo>
                  <a:lnTo>
                    <a:pt x="1862" y="166"/>
                  </a:lnTo>
                  <a:lnTo>
                    <a:pt x="1825" y="148"/>
                  </a:lnTo>
                  <a:lnTo>
                    <a:pt x="1825" y="148"/>
                  </a:lnTo>
                  <a:lnTo>
                    <a:pt x="1843" y="166"/>
                  </a:lnTo>
                  <a:lnTo>
                    <a:pt x="1825" y="166"/>
                  </a:lnTo>
                  <a:lnTo>
                    <a:pt x="1770" y="185"/>
                  </a:lnTo>
                  <a:lnTo>
                    <a:pt x="1696" y="185"/>
                  </a:lnTo>
                  <a:lnTo>
                    <a:pt x="1604" y="148"/>
                  </a:lnTo>
                  <a:lnTo>
                    <a:pt x="1549" y="148"/>
                  </a:lnTo>
                  <a:lnTo>
                    <a:pt x="1493" y="166"/>
                  </a:lnTo>
                  <a:lnTo>
                    <a:pt x="1364" y="166"/>
                  </a:lnTo>
                  <a:lnTo>
                    <a:pt x="1254" y="148"/>
                  </a:lnTo>
                  <a:lnTo>
                    <a:pt x="1235" y="166"/>
                  </a:lnTo>
                  <a:lnTo>
                    <a:pt x="1217" y="166"/>
                  </a:lnTo>
                  <a:lnTo>
                    <a:pt x="1217" y="185"/>
                  </a:lnTo>
                  <a:lnTo>
                    <a:pt x="1198" y="166"/>
                  </a:lnTo>
                  <a:lnTo>
                    <a:pt x="1161" y="166"/>
                  </a:lnTo>
                  <a:lnTo>
                    <a:pt x="1143" y="185"/>
                  </a:lnTo>
                  <a:lnTo>
                    <a:pt x="1143" y="203"/>
                  </a:lnTo>
                  <a:lnTo>
                    <a:pt x="1106" y="203"/>
                  </a:lnTo>
                  <a:lnTo>
                    <a:pt x="1088" y="185"/>
                  </a:lnTo>
                  <a:lnTo>
                    <a:pt x="1088" y="166"/>
                  </a:lnTo>
                  <a:lnTo>
                    <a:pt x="1051" y="148"/>
                  </a:lnTo>
                  <a:lnTo>
                    <a:pt x="996" y="130"/>
                  </a:lnTo>
                  <a:lnTo>
                    <a:pt x="977" y="148"/>
                  </a:lnTo>
                  <a:lnTo>
                    <a:pt x="977" y="166"/>
                  </a:lnTo>
                  <a:lnTo>
                    <a:pt x="959" y="130"/>
                  </a:lnTo>
                  <a:lnTo>
                    <a:pt x="922" y="130"/>
                  </a:lnTo>
                  <a:lnTo>
                    <a:pt x="922" y="148"/>
                  </a:lnTo>
                  <a:lnTo>
                    <a:pt x="922" y="166"/>
                  </a:lnTo>
                  <a:lnTo>
                    <a:pt x="922" y="203"/>
                  </a:lnTo>
                  <a:lnTo>
                    <a:pt x="885" y="203"/>
                  </a:lnTo>
                  <a:lnTo>
                    <a:pt x="866" y="185"/>
                  </a:lnTo>
                  <a:lnTo>
                    <a:pt x="848" y="166"/>
                  </a:lnTo>
                  <a:lnTo>
                    <a:pt x="830" y="166"/>
                  </a:lnTo>
                  <a:lnTo>
                    <a:pt x="848" y="148"/>
                  </a:lnTo>
                  <a:lnTo>
                    <a:pt x="848" y="130"/>
                  </a:lnTo>
                  <a:lnTo>
                    <a:pt x="774" y="130"/>
                  </a:lnTo>
                  <a:lnTo>
                    <a:pt x="701" y="148"/>
                  </a:lnTo>
                  <a:lnTo>
                    <a:pt x="701" y="130"/>
                  </a:lnTo>
                  <a:lnTo>
                    <a:pt x="682" y="148"/>
                  </a:lnTo>
                  <a:lnTo>
                    <a:pt x="682" y="166"/>
                  </a:lnTo>
                  <a:lnTo>
                    <a:pt x="645" y="148"/>
                  </a:lnTo>
                  <a:lnTo>
                    <a:pt x="553" y="148"/>
                  </a:lnTo>
                  <a:lnTo>
                    <a:pt x="553" y="166"/>
                  </a:lnTo>
                  <a:lnTo>
                    <a:pt x="535" y="185"/>
                  </a:lnTo>
                  <a:lnTo>
                    <a:pt x="498" y="203"/>
                  </a:lnTo>
                  <a:lnTo>
                    <a:pt x="498" y="166"/>
                  </a:lnTo>
                  <a:lnTo>
                    <a:pt x="498" y="148"/>
                  </a:lnTo>
                  <a:lnTo>
                    <a:pt x="424" y="148"/>
                  </a:lnTo>
                  <a:lnTo>
                    <a:pt x="406" y="166"/>
                  </a:lnTo>
                  <a:lnTo>
                    <a:pt x="369" y="166"/>
                  </a:lnTo>
                  <a:lnTo>
                    <a:pt x="350" y="148"/>
                  </a:lnTo>
                  <a:lnTo>
                    <a:pt x="350" y="11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1856975" y="1053325"/>
              <a:ext cx="19825" cy="164075"/>
            </a:xfrm>
            <a:custGeom>
              <a:avLst/>
              <a:gdLst/>
              <a:ahLst/>
              <a:cxnLst/>
              <a:rect l="l" t="t" r="r" b="b"/>
              <a:pathLst>
                <a:path w="793" h="6563" extrusionOk="0">
                  <a:moveTo>
                    <a:pt x="185" y="37"/>
                  </a:moveTo>
                  <a:lnTo>
                    <a:pt x="166" y="56"/>
                  </a:lnTo>
                  <a:lnTo>
                    <a:pt x="148" y="56"/>
                  </a:lnTo>
                  <a:lnTo>
                    <a:pt x="185" y="37"/>
                  </a:lnTo>
                  <a:close/>
                  <a:moveTo>
                    <a:pt x="295" y="1125"/>
                  </a:moveTo>
                  <a:lnTo>
                    <a:pt x="258" y="1143"/>
                  </a:lnTo>
                  <a:lnTo>
                    <a:pt x="240" y="1143"/>
                  </a:lnTo>
                  <a:lnTo>
                    <a:pt x="277" y="1125"/>
                  </a:lnTo>
                  <a:close/>
                  <a:moveTo>
                    <a:pt x="258" y="1383"/>
                  </a:moveTo>
                  <a:lnTo>
                    <a:pt x="258" y="1401"/>
                  </a:lnTo>
                  <a:lnTo>
                    <a:pt x="240" y="1401"/>
                  </a:lnTo>
                  <a:lnTo>
                    <a:pt x="258" y="1383"/>
                  </a:lnTo>
                  <a:close/>
                  <a:moveTo>
                    <a:pt x="295" y="1696"/>
                  </a:moveTo>
                  <a:lnTo>
                    <a:pt x="295" y="1715"/>
                  </a:lnTo>
                  <a:lnTo>
                    <a:pt x="258" y="1715"/>
                  </a:lnTo>
                  <a:lnTo>
                    <a:pt x="277" y="1696"/>
                  </a:lnTo>
                  <a:close/>
                  <a:moveTo>
                    <a:pt x="295" y="1899"/>
                  </a:moveTo>
                  <a:lnTo>
                    <a:pt x="295" y="1918"/>
                  </a:lnTo>
                  <a:lnTo>
                    <a:pt x="277" y="1936"/>
                  </a:lnTo>
                  <a:lnTo>
                    <a:pt x="277" y="1918"/>
                  </a:lnTo>
                  <a:lnTo>
                    <a:pt x="295" y="1899"/>
                  </a:lnTo>
                  <a:close/>
                  <a:moveTo>
                    <a:pt x="387" y="1954"/>
                  </a:moveTo>
                  <a:lnTo>
                    <a:pt x="397" y="1973"/>
                  </a:lnTo>
                  <a:lnTo>
                    <a:pt x="406" y="1973"/>
                  </a:lnTo>
                  <a:lnTo>
                    <a:pt x="406" y="1954"/>
                  </a:lnTo>
                  <a:close/>
                  <a:moveTo>
                    <a:pt x="369" y="2047"/>
                  </a:moveTo>
                  <a:lnTo>
                    <a:pt x="387" y="2065"/>
                  </a:lnTo>
                  <a:lnTo>
                    <a:pt x="369" y="2065"/>
                  </a:lnTo>
                  <a:lnTo>
                    <a:pt x="369" y="2047"/>
                  </a:lnTo>
                  <a:close/>
                  <a:moveTo>
                    <a:pt x="369" y="2710"/>
                  </a:moveTo>
                  <a:lnTo>
                    <a:pt x="350" y="2729"/>
                  </a:lnTo>
                  <a:lnTo>
                    <a:pt x="350" y="2710"/>
                  </a:lnTo>
                  <a:close/>
                  <a:moveTo>
                    <a:pt x="387" y="3024"/>
                  </a:moveTo>
                  <a:lnTo>
                    <a:pt x="387" y="3042"/>
                  </a:lnTo>
                  <a:lnTo>
                    <a:pt x="369" y="3042"/>
                  </a:lnTo>
                  <a:lnTo>
                    <a:pt x="369" y="3024"/>
                  </a:lnTo>
                  <a:close/>
                  <a:moveTo>
                    <a:pt x="332" y="3134"/>
                  </a:moveTo>
                  <a:lnTo>
                    <a:pt x="332" y="3153"/>
                  </a:lnTo>
                  <a:lnTo>
                    <a:pt x="350" y="3134"/>
                  </a:lnTo>
                  <a:close/>
                  <a:moveTo>
                    <a:pt x="443" y="3577"/>
                  </a:moveTo>
                  <a:lnTo>
                    <a:pt x="424" y="3595"/>
                  </a:lnTo>
                  <a:lnTo>
                    <a:pt x="424" y="3577"/>
                  </a:lnTo>
                  <a:close/>
                  <a:moveTo>
                    <a:pt x="535" y="3669"/>
                  </a:moveTo>
                  <a:lnTo>
                    <a:pt x="516" y="3687"/>
                  </a:lnTo>
                  <a:lnTo>
                    <a:pt x="516" y="3669"/>
                  </a:lnTo>
                  <a:close/>
                  <a:moveTo>
                    <a:pt x="443" y="3798"/>
                  </a:moveTo>
                  <a:lnTo>
                    <a:pt x="461" y="3816"/>
                  </a:lnTo>
                  <a:lnTo>
                    <a:pt x="406" y="3816"/>
                  </a:lnTo>
                  <a:lnTo>
                    <a:pt x="443" y="3798"/>
                  </a:lnTo>
                  <a:close/>
                  <a:moveTo>
                    <a:pt x="461" y="3982"/>
                  </a:moveTo>
                  <a:lnTo>
                    <a:pt x="461" y="4001"/>
                  </a:lnTo>
                  <a:lnTo>
                    <a:pt x="443" y="4001"/>
                  </a:lnTo>
                  <a:lnTo>
                    <a:pt x="461" y="3982"/>
                  </a:lnTo>
                  <a:close/>
                  <a:moveTo>
                    <a:pt x="516" y="4683"/>
                  </a:moveTo>
                  <a:lnTo>
                    <a:pt x="516" y="4701"/>
                  </a:lnTo>
                  <a:lnTo>
                    <a:pt x="498" y="4683"/>
                  </a:lnTo>
                  <a:close/>
                  <a:moveTo>
                    <a:pt x="701" y="4719"/>
                  </a:moveTo>
                  <a:lnTo>
                    <a:pt x="701" y="4738"/>
                  </a:lnTo>
                  <a:lnTo>
                    <a:pt x="719" y="4738"/>
                  </a:lnTo>
                  <a:lnTo>
                    <a:pt x="719" y="4719"/>
                  </a:lnTo>
                  <a:close/>
                  <a:moveTo>
                    <a:pt x="203" y="4756"/>
                  </a:moveTo>
                  <a:lnTo>
                    <a:pt x="203" y="4775"/>
                  </a:lnTo>
                  <a:lnTo>
                    <a:pt x="240" y="4756"/>
                  </a:lnTo>
                  <a:close/>
                  <a:moveTo>
                    <a:pt x="516" y="4812"/>
                  </a:moveTo>
                  <a:lnTo>
                    <a:pt x="535" y="4830"/>
                  </a:lnTo>
                  <a:lnTo>
                    <a:pt x="535" y="4849"/>
                  </a:lnTo>
                  <a:lnTo>
                    <a:pt x="516" y="4830"/>
                  </a:lnTo>
                  <a:lnTo>
                    <a:pt x="516" y="4812"/>
                  </a:lnTo>
                  <a:close/>
                  <a:moveTo>
                    <a:pt x="609" y="4867"/>
                  </a:moveTo>
                  <a:lnTo>
                    <a:pt x="627" y="4885"/>
                  </a:lnTo>
                  <a:lnTo>
                    <a:pt x="627" y="4867"/>
                  </a:lnTo>
                  <a:close/>
                  <a:moveTo>
                    <a:pt x="609" y="5014"/>
                  </a:moveTo>
                  <a:lnTo>
                    <a:pt x="609" y="5033"/>
                  </a:lnTo>
                  <a:lnTo>
                    <a:pt x="572" y="5033"/>
                  </a:lnTo>
                  <a:lnTo>
                    <a:pt x="609" y="5014"/>
                  </a:lnTo>
                  <a:close/>
                  <a:moveTo>
                    <a:pt x="572" y="5236"/>
                  </a:moveTo>
                  <a:lnTo>
                    <a:pt x="572" y="5254"/>
                  </a:lnTo>
                  <a:lnTo>
                    <a:pt x="553" y="5254"/>
                  </a:lnTo>
                  <a:lnTo>
                    <a:pt x="572" y="5236"/>
                  </a:lnTo>
                  <a:close/>
                  <a:moveTo>
                    <a:pt x="645" y="5291"/>
                  </a:moveTo>
                  <a:lnTo>
                    <a:pt x="645" y="5309"/>
                  </a:lnTo>
                  <a:lnTo>
                    <a:pt x="609" y="5328"/>
                  </a:lnTo>
                  <a:lnTo>
                    <a:pt x="609" y="5309"/>
                  </a:lnTo>
                  <a:lnTo>
                    <a:pt x="627" y="5309"/>
                  </a:lnTo>
                  <a:lnTo>
                    <a:pt x="645" y="5291"/>
                  </a:lnTo>
                  <a:close/>
                  <a:moveTo>
                    <a:pt x="627" y="5475"/>
                  </a:moveTo>
                  <a:lnTo>
                    <a:pt x="590" y="5494"/>
                  </a:lnTo>
                  <a:lnTo>
                    <a:pt x="553" y="5512"/>
                  </a:lnTo>
                  <a:lnTo>
                    <a:pt x="553" y="5494"/>
                  </a:lnTo>
                  <a:lnTo>
                    <a:pt x="572" y="5475"/>
                  </a:lnTo>
                  <a:close/>
                  <a:moveTo>
                    <a:pt x="645" y="5512"/>
                  </a:moveTo>
                  <a:lnTo>
                    <a:pt x="645" y="5531"/>
                  </a:lnTo>
                  <a:lnTo>
                    <a:pt x="627" y="5512"/>
                  </a:lnTo>
                  <a:close/>
                  <a:moveTo>
                    <a:pt x="553" y="5825"/>
                  </a:moveTo>
                  <a:lnTo>
                    <a:pt x="553" y="5844"/>
                  </a:lnTo>
                  <a:lnTo>
                    <a:pt x="553" y="5862"/>
                  </a:lnTo>
                  <a:lnTo>
                    <a:pt x="590" y="5862"/>
                  </a:lnTo>
                  <a:lnTo>
                    <a:pt x="572" y="5844"/>
                  </a:lnTo>
                  <a:lnTo>
                    <a:pt x="572" y="5825"/>
                  </a:lnTo>
                  <a:close/>
                  <a:moveTo>
                    <a:pt x="609" y="5881"/>
                  </a:moveTo>
                  <a:lnTo>
                    <a:pt x="609" y="5899"/>
                  </a:lnTo>
                  <a:lnTo>
                    <a:pt x="590" y="5918"/>
                  </a:lnTo>
                  <a:lnTo>
                    <a:pt x="590" y="5899"/>
                  </a:lnTo>
                  <a:lnTo>
                    <a:pt x="609" y="5881"/>
                  </a:lnTo>
                  <a:close/>
                  <a:moveTo>
                    <a:pt x="756" y="6286"/>
                  </a:moveTo>
                  <a:lnTo>
                    <a:pt x="756" y="6305"/>
                  </a:lnTo>
                  <a:lnTo>
                    <a:pt x="774" y="6305"/>
                  </a:lnTo>
                  <a:lnTo>
                    <a:pt x="756" y="6286"/>
                  </a:lnTo>
                  <a:close/>
                  <a:moveTo>
                    <a:pt x="701" y="6323"/>
                  </a:moveTo>
                  <a:lnTo>
                    <a:pt x="701" y="6342"/>
                  </a:lnTo>
                  <a:lnTo>
                    <a:pt x="664" y="6342"/>
                  </a:lnTo>
                  <a:lnTo>
                    <a:pt x="645" y="6323"/>
                  </a:lnTo>
                  <a:close/>
                  <a:moveTo>
                    <a:pt x="701" y="6415"/>
                  </a:moveTo>
                  <a:lnTo>
                    <a:pt x="701" y="6434"/>
                  </a:lnTo>
                  <a:lnTo>
                    <a:pt x="682" y="6434"/>
                  </a:lnTo>
                  <a:lnTo>
                    <a:pt x="701" y="6415"/>
                  </a:lnTo>
                  <a:close/>
                  <a:moveTo>
                    <a:pt x="461" y="6452"/>
                  </a:moveTo>
                  <a:lnTo>
                    <a:pt x="461" y="6471"/>
                  </a:lnTo>
                  <a:lnTo>
                    <a:pt x="498" y="6452"/>
                  </a:lnTo>
                  <a:close/>
                  <a:moveTo>
                    <a:pt x="56" y="1"/>
                  </a:moveTo>
                  <a:lnTo>
                    <a:pt x="56" y="19"/>
                  </a:lnTo>
                  <a:lnTo>
                    <a:pt x="37" y="37"/>
                  </a:lnTo>
                  <a:lnTo>
                    <a:pt x="37" y="56"/>
                  </a:lnTo>
                  <a:lnTo>
                    <a:pt x="0" y="56"/>
                  </a:lnTo>
                  <a:lnTo>
                    <a:pt x="19" y="74"/>
                  </a:lnTo>
                  <a:lnTo>
                    <a:pt x="56" y="74"/>
                  </a:lnTo>
                  <a:lnTo>
                    <a:pt x="56" y="93"/>
                  </a:lnTo>
                  <a:lnTo>
                    <a:pt x="74" y="93"/>
                  </a:lnTo>
                  <a:lnTo>
                    <a:pt x="56" y="111"/>
                  </a:lnTo>
                  <a:lnTo>
                    <a:pt x="56" y="130"/>
                  </a:lnTo>
                  <a:lnTo>
                    <a:pt x="92" y="130"/>
                  </a:lnTo>
                  <a:lnTo>
                    <a:pt x="74" y="148"/>
                  </a:lnTo>
                  <a:lnTo>
                    <a:pt x="74" y="166"/>
                  </a:lnTo>
                  <a:lnTo>
                    <a:pt x="92" y="185"/>
                  </a:lnTo>
                  <a:lnTo>
                    <a:pt x="111" y="185"/>
                  </a:lnTo>
                  <a:lnTo>
                    <a:pt x="74" y="203"/>
                  </a:lnTo>
                  <a:lnTo>
                    <a:pt x="74" y="222"/>
                  </a:lnTo>
                  <a:lnTo>
                    <a:pt x="92" y="259"/>
                  </a:lnTo>
                  <a:lnTo>
                    <a:pt x="92" y="332"/>
                  </a:lnTo>
                  <a:lnTo>
                    <a:pt x="111" y="388"/>
                  </a:lnTo>
                  <a:lnTo>
                    <a:pt x="111" y="425"/>
                  </a:lnTo>
                  <a:lnTo>
                    <a:pt x="129" y="425"/>
                  </a:lnTo>
                  <a:lnTo>
                    <a:pt x="111" y="461"/>
                  </a:lnTo>
                  <a:lnTo>
                    <a:pt x="111" y="517"/>
                  </a:lnTo>
                  <a:lnTo>
                    <a:pt x="111" y="554"/>
                  </a:lnTo>
                  <a:lnTo>
                    <a:pt x="129" y="572"/>
                  </a:lnTo>
                  <a:lnTo>
                    <a:pt x="111" y="590"/>
                  </a:lnTo>
                  <a:lnTo>
                    <a:pt x="111" y="609"/>
                  </a:lnTo>
                  <a:lnTo>
                    <a:pt x="129" y="627"/>
                  </a:lnTo>
                  <a:lnTo>
                    <a:pt x="148" y="627"/>
                  </a:lnTo>
                  <a:lnTo>
                    <a:pt x="129" y="646"/>
                  </a:lnTo>
                  <a:lnTo>
                    <a:pt x="129" y="683"/>
                  </a:lnTo>
                  <a:lnTo>
                    <a:pt x="148" y="719"/>
                  </a:lnTo>
                  <a:lnTo>
                    <a:pt x="166" y="719"/>
                  </a:lnTo>
                  <a:lnTo>
                    <a:pt x="166" y="738"/>
                  </a:lnTo>
                  <a:lnTo>
                    <a:pt x="129" y="756"/>
                  </a:lnTo>
                  <a:lnTo>
                    <a:pt x="148" y="756"/>
                  </a:lnTo>
                  <a:lnTo>
                    <a:pt x="166" y="775"/>
                  </a:lnTo>
                  <a:lnTo>
                    <a:pt x="148" y="793"/>
                  </a:lnTo>
                  <a:lnTo>
                    <a:pt x="166" y="885"/>
                  </a:lnTo>
                  <a:lnTo>
                    <a:pt x="166" y="959"/>
                  </a:lnTo>
                  <a:lnTo>
                    <a:pt x="166" y="1014"/>
                  </a:lnTo>
                  <a:lnTo>
                    <a:pt x="166" y="1033"/>
                  </a:lnTo>
                  <a:lnTo>
                    <a:pt x="185" y="1033"/>
                  </a:lnTo>
                  <a:lnTo>
                    <a:pt x="185" y="1051"/>
                  </a:lnTo>
                  <a:lnTo>
                    <a:pt x="166" y="1070"/>
                  </a:lnTo>
                  <a:lnTo>
                    <a:pt x="185" y="1070"/>
                  </a:lnTo>
                  <a:lnTo>
                    <a:pt x="166" y="1088"/>
                  </a:lnTo>
                  <a:lnTo>
                    <a:pt x="166" y="1107"/>
                  </a:lnTo>
                  <a:lnTo>
                    <a:pt x="166" y="1125"/>
                  </a:lnTo>
                  <a:lnTo>
                    <a:pt x="129" y="1143"/>
                  </a:lnTo>
                  <a:lnTo>
                    <a:pt x="185" y="1143"/>
                  </a:lnTo>
                  <a:lnTo>
                    <a:pt x="185" y="1162"/>
                  </a:lnTo>
                  <a:lnTo>
                    <a:pt x="221" y="1162"/>
                  </a:lnTo>
                  <a:lnTo>
                    <a:pt x="203" y="1180"/>
                  </a:lnTo>
                  <a:lnTo>
                    <a:pt x="185" y="1180"/>
                  </a:lnTo>
                  <a:lnTo>
                    <a:pt x="185" y="1199"/>
                  </a:lnTo>
                  <a:lnTo>
                    <a:pt x="203" y="1199"/>
                  </a:lnTo>
                  <a:lnTo>
                    <a:pt x="203" y="1254"/>
                  </a:lnTo>
                  <a:lnTo>
                    <a:pt x="203" y="1272"/>
                  </a:lnTo>
                  <a:lnTo>
                    <a:pt x="185" y="1291"/>
                  </a:lnTo>
                  <a:lnTo>
                    <a:pt x="203" y="1365"/>
                  </a:lnTo>
                  <a:lnTo>
                    <a:pt x="203" y="1420"/>
                  </a:lnTo>
                  <a:lnTo>
                    <a:pt x="185" y="1457"/>
                  </a:lnTo>
                  <a:lnTo>
                    <a:pt x="203" y="1475"/>
                  </a:lnTo>
                  <a:lnTo>
                    <a:pt x="203" y="1586"/>
                  </a:lnTo>
                  <a:lnTo>
                    <a:pt x="203" y="1696"/>
                  </a:lnTo>
                  <a:lnTo>
                    <a:pt x="240" y="1696"/>
                  </a:lnTo>
                  <a:lnTo>
                    <a:pt x="240" y="1715"/>
                  </a:lnTo>
                  <a:lnTo>
                    <a:pt x="258" y="1733"/>
                  </a:lnTo>
                  <a:lnTo>
                    <a:pt x="240" y="1733"/>
                  </a:lnTo>
                  <a:lnTo>
                    <a:pt x="221" y="1752"/>
                  </a:lnTo>
                  <a:lnTo>
                    <a:pt x="221" y="1770"/>
                  </a:lnTo>
                  <a:lnTo>
                    <a:pt x="203" y="1770"/>
                  </a:lnTo>
                  <a:lnTo>
                    <a:pt x="203" y="1789"/>
                  </a:lnTo>
                  <a:lnTo>
                    <a:pt x="258" y="1789"/>
                  </a:lnTo>
                  <a:lnTo>
                    <a:pt x="258" y="1770"/>
                  </a:lnTo>
                  <a:lnTo>
                    <a:pt x="277" y="1789"/>
                  </a:lnTo>
                  <a:lnTo>
                    <a:pt x="258" y="1789"/>
                  </a:lnTo>
                  <a:lnTo>
                    <a:pt x="258" y="1807"/>
                  </a:lnTo>
                  <a:lnTo>
                    <a:pt x="277" y="1825"/>
                  </a:lnTo>
                  <a:lnTo>
                    <a:pt x="258" y="1825"/>
                  </a:lnTo>
                  <a:lnTo>
                    <a:pt x="240" y="1807"/>
                  </a:lnTo>
                  <a:lnTo>
                    <a:pt x="240" y="1825"/>
                  </a:lnTo>
                  <a:lnTo>
                    <a:pt x="240" y="1862"/>
                  </a:lnTo>
                  <a:lnTo>
                    <a:pt x="240" y="1881"/>
                  </a:lnTo>
                  <a:lnTo>
                    <a:pt x="203" y="1899"/>
                  </a:lnTo>
                  <a:lnTo>
                    <a:pt x="240" y="1899"/>
                  </a:lnTo>
                  <a:lnTo>
                    <a:pt x="240" y="1936"/>
                  </a:lnTo>
                  <a:lnTo>
                    <a:pt x="240" y="2010"/>
                  </a:lnTo>
                  <a:lnTo>
                    <a:pt x="221" y="2047"/>
                  </a:lnTo>
                  <a:lnTo>
                    <a:pt x="240" y="2047"/>
                  </a:lnTo>
                  <a:lnTo>
                    <a:pt x="240" y="2065"/>
                  </a:lnTo>
                  <a:lnTo>
                    <a:pt x="277" y="2065"/>
                  </a:lnTo>
                  <a:lnTo>
                    <a:pt x="258" y="2084"/>
                  </a:lnTo>
                  <a:lnTo>
                    <a:pt x="258" y="2102"/>
                  </a:lnTo>
                  <a:lnTo>
                    <a:pt x="258" y="2120"/>
                  </a:lnTo>
                  <a:lnTo>
                    <a:pt x="277" y="2102"/>
                  </a:lnTo>
                  <a:lnTo>
                    <a:pt x="277" y="2120"/>
                  </a:lnTo>
                  <a:lnTo>
                    <a:pt x="277" y="2139"/>
                  </a:lnTo>
                  <a:lnTo>
                    <a:pt x="277" y="2157"/>
                  </a:lnTo>
                  <a:lnTo>
                    <a:pt x="258" y="2157"/>
                  </a:lnTo>
                  <a:lnTo>
                    <a:pt x="240" y="2176"/>
                  </a:lnTo>
                  <a:lnTo>
                    <a:pt x="277" y="2194"/>
                  </a:lnTo>
                  <a:lnTo>
                    <a:pt x="277" y="2213"/>
                  </a:lnTo>
                  <a:lnTo>
                    <a:pt x="258" y="2213"/>
                  </a:lnTo>
                  <a:lnTo>
                    <a:pt x="277" y="2231"/>
                  </a:lnTo>
                  <a:lnTo>
                    <a:pt x="277" y="2249"/>
                  </a:lnTo>
                  <a:lnTo>
                    <a:pt x="277" y="2268"/>
                  </a:lnTo>
                  <a:lnTo>
                    <a:pt x="295" y="2286"/>
                  </a:lnTo>
                  <a:lnTo>
                    <a:pt x="258" y="2286"/>
                  </a:lnTo>
                  <a:lnTo>
                    <a:pt x="258" y="2305"/>
                  </a:lnTo>
                  <a:lnTo>
                    <a:pt x="295" y="2305"/>
                  </a:lnTo>
                  <a:lnTo>
                    <a:pt x="277" y="2342"/>
                  </a:lnTo>
                  <a:lnTo>
                    <a:pt x="258" y="2378"/>
                  </a:lnTo>
                  <a:lnTo>
                    <a:pt x="258" y="2415"/>
                  </a:lnTo>
                  <a:lnTo>
                    <a:pt x="258" y="2434"/>
                  </a:lnTo>
                  <a:lnTo>
                    <a:pt x="258" y="2452"/>
                  </a:lnTo>
                  <a:lnTo>
                    <a:pt x="295" y="2452"/>
                  </a:lnTo>
                  <a:lnTo>
                    <a:pt x="295" y="2471"/>
                  </a:lnTo>
                  <a:lnTo>
                    <a:pt x="314" y="2471"/>
                  </a:lnTo>
                  <a:lnTo>
                    <a:pt x="314" y="2489"/>
                  </a:lnTo>
                  <a:lnTo>
                    <a:pt x="295" y="2507"/>
                  </a:lnTo>
                  <a:lnTo>
                    <a:pt x="295" y="2544"/>
                  </a:lnTo>
                  <a:lnTo>
                    <a:pt x="314" y="2544"/>
                  </a:lnTo>
                  <a:lnTo>
                    <a:pt x="295" y="2563"/>
                  </a:lnTo>
                  <a:lnTo>
                    <a:pt x="277" y="2581"/>
                  </a:lnTo>
                  <a:lnTo>
                    <a:pt x="295" y="2600"/>
                  </a:lnTo>
                  <a:lnTo>
                    <a:pt x="295" y="2618"/>
                  </a:lnTo>
                  <a:lnTo>
                    <a:pt x="295" y="2637"/>
                  </a:lnTo>
                  <a:lnTo>
                    <a:pt x="314" y="2655"/>
                  </a:lnTo>
                  <a:lnTo>
                    <a:pt x="332" y="2673"/>
                  </a:lnTo>
                  <a:lnTo>
                    <a:pt x="332" y="2692"/>
                  </a:lnTo>
                  <a:lnTo>
                    <a:pt x="314" y="2710"/>
                  </a:lnTo>
                  <a:lnTo>
                    <a:pt x="314" y="2766"/>
                  </a:lnTo>
                  <a:lnTo>
                    <a:pt x="314" y="2858"/>
                  </a:lnTo>
                  <a:lnTo>
                    <a:pt x="332" y="2876"/>
                  </a:lnTo>
                  <a:lnTo>
                    <a:pt x="314" y="2895"/>
                  </a:lnTo>
                  <a:lnTo>
                    <a:pt x="295" y="2913"/>
                  </a:lnTo>
                  <a:lnTo>
                    <a:pt x="314" y="2931"/>
                  </a:lnTo>
                  <a:lnTo>
                    <a:pt x="314" y="2968"/>
                  </a:lnTo>
                  <a:lnTo>
                    <a:pt x="295" y="2968"/>
                  </a:lnTo>
                  <a:lnTo>
                    <a:pt x="314" y="2987"/>
                  </a:lnTo>
                  <a:lnTo>
                    <a:pt x="332" y="2987"/>
                  </a:lnTo>
                  <a:lnTo>
                    <a:pt x="314" y="3005"/>
                  </a:lnTo>
                  <a:lnTo>
                    <a:pt x="332" y="3024"/>
                  </a:lnTo>
                  <a:lnTo>
                    <a:pt x="350" y="3024"/>
                  </a:lnTo>
                  <a:lnTo>
                    <a:pt x="350" y="3042"/>
                  </a:lnTo>
                  <a:lnTo>
                    <a:pt x="332" y="3079"/>
                  </a:lnTo>
                  <a:lnTo>
                    <a:pt x="350" y="3097"/>
                  </a:lnTo>
                  <a:lnTo>
                    <a:pt x="369" y="3116"/>
                  </a:lnTo>
                  <a:lnTo>
                    <a:pt x="350" y="3134"/>
                  </a:lnTo>
                  <a:lnTo>
                    <a:pt x="350" y="3153"/>
                  </a:lnTo>
                  <a:lnTo>
                    <a:pt x="350" y="3171"/>
                  </a:lnTo>
                  <a:lnTo>
                    <a:pt x="350" y="3208"/>
                  </a:lnTo>
                  <a:lnTo>
                    <a:pt x="332" y="3263"/>
                  </a:lnTo>
                  <a:lnTo>
                    <a:pt x="350" y="3282"/>
                  </a:lnTo>
                  <a:lnTo>
                    <a:pt x="369" y="3282"/>
                  </a:lnTo>
                  <a:lnTo>
                    <a:pt x="350" y="3300"/>
                  </a:lnTo>
                  <a:lnTo>
                    <a:pt x="350" y="3337"/>
                  </a:lnTo>
                  <a:lnTo>
                    <a:pt x="369" y="3374"/>
                  </a:lnTo>
                  <a:lnTo>
                    <a:pt x="387" y="3392"/>
                  </a:lnTo>
                  <a:lnTo>
                    <a:pt x="350" y="3392"/>
                  </a:lnTo>
                  <a:lnTo>
                    <a:pt x="369" y="3429"/>
                  </a:lnTo>
                  <a:lnTo>
                    <a:pt x="369" y="3448"/>
                  </a:lnTo>
                  <a:lnTo>
                    <a:pt x="369" y="3466"/>
                  </a:lnTo>
                  <a:lnTo>
                    <a:pt x="387" y="3484"/>
                  </a:lnTo>
                  <a:lnTo>
                    <a:pt x="424" y="3484"/>
                  </a:lnTo>
                  <a:lnTo>
                    <a:pt x="387" y="3503"/>
                  </a:lnTo>
                  <a:lnTo>
                    <a:pt x="369" y="3521"/>
                  </a:lnTo>
                  <a:lnTo>
                    <a:pt x="369" y="3540"/>
                  </a:lnTo>
                  <a:lnTo>
                    <a:pt x="350" y="3558"/>
                  </a:lnTo>
                  <a:lnTo>
                    <a:pt x="350" y="3577"/>
                  </a:lnTo>
                  <a:lnTo>
                    <a:pt x="369" y="3577"/>
                  </a:lnTo>
                  <a:lnTo>
                    <a:pt x="387" y="3595"/>
                  </a:lnTo>
                  <a:lnTo>
                    <a:pt x="387" y="3613"/>
                  </a:lnTo>
                  <a:lnTo>
                    <a:pt x="406" y="3632"/>
                  </a:lnTo>
                  <a:lnTo>
                    <a:pt x="387" y="3632"/>
                  </a:lnTo>
                  <a:lnTo>
                    <a:pt x="369" y="3650"/>
                  </a:lnTo>
                  <a:lnTo>
                    <a:pt x="369" y="3669"/>
                  </a:lnTo>
                  <a:lnTo>
                    <a:pt x="387" y="3687"/>
                  </a:lnTo>
                  <a:lnTo>
                    <a:pt x="406" y="3687"/>
                  </a:lnTo>
                  <a:lnTo>
                    <a:pt x="387" y="3706"/>
                  </a:lnTo>
                  <a:lnTo>
                    <a:pt x="387" y="3724"/>
                  </a:lnTo>
                  <a:lnTo>
                    <a:pt x="387" y="3743"/>
                  </a:lnTo>
                  <a:lnTo>
                    <a:pt x="406" y="3761"/>
                  </a:lnTo>
                  <a:lnTo>
                    <a:pt x="387" y="3761"/>
                  </a:lnTo>
                  <a:lnTo>
                    <a:pt x="387" y="3779"/>
                  </a:lnTo>
                  <a:lnTo>
                    <a:pt x="443" y="3779"/>
                  </a:lnTo>
                  <a:lnTo>
                    <a:pt x="406" y="3798"/>
                  </a:lnTo>
                  <a:lnTo>
                    <a:pt x="387" y="3816"/>
                  </a:lnTo>
                  <a:lnTo>
                    <a:pt x="369" y="3835"/>
                  </a:lnTo>
                  <a:lnTo>
                    <a:pt x="387" y="3835"/>
                  </a:lnTo>
                  <a:lnTo>
                    <a:pt x="406" y="3853"/>
                  </a:lnTo>
                  <a:lnTo>
                    <a:pt x="406" y="3872"/>
                  </a:lnTo>
                  <a:lnTo>
                    <a:pt x="387" y="3890"/>
                  </a:lnTo>
                  <a:lnTo>
                    <a:pt x="387" y="3908"/>
                  </a:lnTo>
                  <a:lnTo>
                    <a:pt x="406" y="3908"/>
                  </a:lnTo>
                  <a:lnTo>
                    <a:pt x="406" y="3927"/>
                  </a:lnTo>
                  <a:lnTo>
                    <a:pt x="387" y="3964"/>
                  </a:lnTo>
                  <a:lnTo>
                    <a:pt x="406" y="3964"/>
                  </a:lnTo>
                  <a:lnTo>
                    <a:pt x="424" y="3982"/>
                  </a:lnTo>
                  <a:lnTo>
                    <a:pt x="387" y="3982"/>
                  </a:lnTo>
                  <a:lnTo>
                    <a:pt x="406" y="4019"/>
                  </a:lnTo>
                  <a:lnTo>
                    <a:pt x="424" y="4019"/>
                  </a:lnTo>
                  <a:lnTo>
                    <a:pt x="424" y="4037"/>
                  </a:lnTo>
                  <a:lnTo>
                    <a:pt x="461" y="4037"/>
                  </a:lnTo>
                  <a:lnTo>
                    <a:pt x="443" y="4056"/>
                  </a:lnTo>
                  <a:lnTo>
                    <a:pt x="424" y="4056"/>
                  </a:lnTo>
                  <a:lnTo>
                    <a:pt x="424" y="4074"/>
                  </a:lnTo>
                  <a:lnTo>
                    <a:pt x="424" y="4130"/>
                  </a:lnTo>
                  <a:lnTo>
                    <a:pt x="443" y="4203"/>
                  </a:lnTo>
                  <a:lnTo>
                    <a:pt x="461" y="4203"/>
                  </a:lnTo>
                  <a:lnTo>
                    <a:pt x="461" y="4222"/>
                  </a:lnTo>
                  <a:lnTo>
                    <a:pt x="443" y="4222"/>
                  </a:lnTo>
                  <a:lnTo>
                    <a:pt x="461" y="4240"/>
                  </a:lnTo>
                  <a:lnTo>
                    <a:pt x="461" y="4259"/>
                  </a:lnTo>
                  <a:lnTo>
                    <a:pt x="443" y="4259"/>
                  </a:lnTo>
                  <a:lnTo>
                    <a:pt x="443" y="4296"/>
                  </a:lnTo>
                  <a:lnTo>
                    <a:pt x="443" y="4314"/>
                  </a:lnTo>
                  <a:lnTo>
                    <a:pt x="479" y="4314"/>
                  </a:lnTo>
                  <a:lnTo>
                    <a:pt x="461" y="4332"/>
                  </a:lnTo>
                  <a:lnTo>
                    <a:pt x="443" y="4351"/>
                  </a:lnTo>
                  <a:lnTo>
                    <a:pt x="498" y="4369"/>
                  </a:lnTo>
                  <a:lnTo>
                    <a:pt x="443" y="4388"/>
                  </a:lnTo>
                  <a:lnTo>
                    <a:pt x="461" y="4388"/>
                  </a:lnTo>
                  <a:lnTo>
                    <a:pt x="479" y="4406"/>
                  </a:lnTo>
                  <a:lnTo>
                    <a:pt x="461" y="4425"/>
                  </a:lnTo>
                  <a:lnTo>
                    <a:pt x="443" y="4443"/>
                  </a:lnTo>
                  <a:lnTo>
                    <a:pt x="461" y="4443"/>
                  </a:lnTo>
                  <a:lnTo>
                    <a:pt x="479" y="4461"/>
                  </a:lnTo>
                  <a:lnTo>
                    <a:pt x="498" y="4461"/>
                  </a:lnTo>
                  <a:lnTo>
                    <a:pt x="479" y="4480"/>
                  </a:lnTo>
                  <a:lnTo>
                    <a:pt x="461" y="4480"/>
                  </a:lnTo>
                  <a:lnTo>
                    <a:pt x="461" y="4498"/>
                  </a:lnTo>
                  <a:lnTo>
                    <a:pt x="461" y="4517"/>
                  </a:lnTo>
                  <a:lnTo>
                    <a:pt x="479" y="4535"/>
                  </a:lnTo>
                  <a:lnTo>
                    <a:pt x="461" y="4535"/>
                  </a:lnTo>
                  <a:lnTo>
                    <a:pt x="498" y="4554"/>
                  </a:lnTo>
                  <a:lnTo>
                    <a:pt x="498" y="4572"/>
                  </a:lnTo>
                  <a:lnTo>
                    <a:pt x="461" y="4572"/>
                  </a:lnTo>
                  <a:lnTo>
                    <a:pt x="498" y="4590"/>
                  </a:lnTo>
                  <a:lnTo>
                    <a:pt x="479" y="4590"/>
                  </a:lnTo>
                  <a:lnTo>
                    <a:pt x="479" y="4609"/>
                  </a:lnTo>
                  <a:lnTo>
                    <a:pt x="498" y="4627"/>
                  </a:lnTo>
                  <a:lnTo>
                    <a:pt x="498" y="4646"/>
                  </a:lnTo>
                  <a:lnTo>
                    <a:pt x="479" y="4646"/>
                  </a:lnTo>
                  <a:lnTo>
                    <a:pt x="479" y="4664"/>
                  </a:lnTo>
                  <a:lnTo>
                    <a:pt x="498" y="4701"/>
                  </a:lnTo>
                  <a:lnTo>
                    <a:pt x="498" y="4719"/>
                  </a:lnTo>
                  <a:lnTo>
                    <a:pt x="479" y="4719"/>
                  </a:lnTo>
                  <a:lnTo>
                    <a:pt x="498" y="4738"/>
                  </a:lnTo>
                  <a:lnTo>
                    <a:pt x="479" y="4756"/>
                  </a:lnTo>
                  <a:lnTo>
                    <a:pt x="498" y="4756"/>
                  </a:lnTo>
                  <a:lnTo>
                    <a:pt x="498" y="4775"/>
                  </a:lnTo>
                  <a:lnTo>
                    <a:pt x="479" y="4793"/>
                  </a:lnTo>
                  <a:lnTo>
                    <a:pt x="498" y="4812"/>
                  </a:lnTo>
                  <a:lnTo>
                    <a:pt x="479" y="4812"/>
                  </a:lnTo>
                  <a:lnTo>
                    <a:pt x="461" y="4830"/>
                  </a:lnTo>
                  <a:lnTo>
                    <a:pt x="479" y="4830"/>
                  </a:lnTo>
                  <a:lnTo>
                    <a:pt x="498" y="4849"/>
                  </a:lnTo>
                  <a:lnTo>
                    <a:pt x="479" y="4867"/>
                  </a:lnTo>
                  <a:lnTo>
                    <a:pt x="479" y="4885"/>
                  </a:lnTo>
                  <a:lnTo>
                    <a:pt x="479" y="4904"/>
                  </a:lnTo>
                  <a:lnTo>
                    <a:pt x="479" y="4941"/>
                  </a:lnTo>
                  <a:lnTo>
                    <a:pt x="479" y="4959"/>
                  </a:lnTo>
                  <a:lnTo>
                    <a:pt x="461" y="4978"/>
                  </a:lnTo>
                  <a:lnTo>
                    <a:pt x="461" y="4996"/>
                  </a:lnTo>
                  <a:lnTo>
                    <a:pt x="516" y="4996"/>
                  </a:lnTo>
                  <a:lnTo>
                    <a:pt x="516" y="5014"/>
                  </a:lnTo>
                  <a:lnTo>
                    <a:pt x="479" y="5033"/>
                  </a:lnTo>
                  <a:lnTo>
                    <a:pt x="461" y="5033"/>
                  </a:lnTo>
                  <a:lnTo>
                    <a:pt x="479" y="5051"/>
                  </a:lnTo>
                  <a:lnTo>
                    <a:pt x="498" y="5051"/>
                  </a:lnTo>
                  <a:lnTo>
                    <a:pt x="498" y="5070"/>
                  </a:lnTo>
                  <a:lnTo>
                    <a:pt x="498" y="5088"/>
                  </a:lnTo>
                  <a:lnTo>
                    <a:pt x="516" y="5088"/>
                  </a:lnTo>
                  <a:lnTo>
                    <a:pt x="516" y="5107"/>
                  </a:lnTo>
                  <a:lnTo>
                    <a:pt x="479" y="5107"/>
                  </a:lnTo>
                  <a:lnTo>
                    <a:pt x="479" y="5125"/>
                  </a:lnTo>
                  <a:lnTo>
                    <a:pt x="516" y="5143"/>
                  </a:lnTo>
                  <a:lnTo>
                    <a:pt x="479" y="5162"/>
                  </a:lnTo>
                  <a:lnTo>
                    <a:pt x="479" y="5199"/>
                  </a:lnTo>
                  <a:lnTo>
                    <a:pt x="479" y="5217"/>
                  </a:lnTo>
                  <a:lnTo>
                    <a:pt x="498" y="5199"/>
                  </a:lnTo>
                  <a:lnTo>
                    <a:pt x="516" y="5180"/>
                  </a:lnTo>
                  <a:lnTo>
                    <a:pt x="498" y="5217"/>
                  </a:lnTo>
                  <a:lnTo>
                    <a:pt x="479" y="5254"/>
                  </a:lnTo>
                  <a:lnTo>
                    <a:pt x="516" y="5291"/>
                  </a:lnTo>
                  <a:lnTo>
                    <a:pt x="553" y="5309"/>
                  </a:lnTo>
                  <a:lnTo>
                    <a:pt x="498" y="5309"/>
                  </a:lnTo>
                  <a:lnTo>
                    <a:pt x="516" y="5328"/>
                  </a:lnTo>
                  <a:lnTo>
                    <a:pt x="590" y="5328"/>
                  </a:lnTo>
                  <a:lnTo>
                    <a:pt x="535" y="5365"/>
                  </a:lnTo>
                  <a:lnTo>
                    <a:pt x="553" y="5383"/>
                  </a:lnTo>
                  <a:lnTo>
                    <a:pt x="535" y="5402"/>
                  </a:lnTo>
                  <a:lnTo>
                    <a:pt x="572" y="5420"/>
                  </a:lnTo>
                  <a:lnTo>
                    <a:pt x="553" y="5438"/>
                  </a:lnTo>
                  <a:lnTo>
                    <a:pt x="553" y="5420"/>
                  </a:lnTo>
                  <a:lnTo>
                    <a:pt x="516" y="5420"/>
                  </a:lnTo>
                  <a:lnTo>
                    <a:pt x="535" y="5438"/>
                  </a:lnTo>
                  <a:lnTo>
                    <a:pt x="535" y="5457"/>
                  </a:lnTo>
                  <a:lnTo>
                    <a:pt x="535" y="5494"/>
                  </a:lnTo>
                  <a:lnTo>
                    <a:pt x="535" y="5549"/>
                  </a:lnTo>
                  <a:lnTo>
                    <a:pt x="535" y="5567"/>
                  </a:lnTo>
                  <a:lnTo>
                    <a:pt x="553" y="5567"/>
                  </a:lnTo>
                  <a:lnTo>
                    <a:pt x="572" y="5586"/>
                  </a:lnTo>
                  <a:lnTo>
                    <a:pt x="553" y="5604"/>
                  </a:lnTo>
                  <a:lnTo>
                    <a:pt x="535" y="5604"/>
                  </a:lnTo>
                  <a:lnTo>
                    <a:pt x="553" y="5623"/>
                  </a:lnTo>
                  <a:lnTo>
                    <a:pt x="535" y="5623"/>
                  </a:lnTo>
                  <a:lnTo>
                    <a:pt x="516" y="5660"/>
                  </a:lnTo>
                  <a:lnTo>
                    <a:pt x="553" y="5660"/>
                  </a:lnTo>
                  <a:lnTo>
                    <a:pt x="553" y="5678"/>
                  </a:lnTo>
                  <a:lnTo>
                    <a:pt x="553" y="5696"/>
                  </a:lnTo>
                  <a:lnTo>
                    <a:pt x="553" y="5733"/>
                  </a:lnTo>
                  <a:lnTo>
                    <a:pt x="535" y="5752"/>
                  </a:lnTo>
                  <a:lnTo>
                    <a:pt x="516" y="5752"/>
                  </a:lnTo>
                  <a:lnTo>
                    <a:pt x="535" y="5770"/>
                  </a:lnTo>
                  <a:lnTo>
                    <a:pt x="535" y="5789"/>
                  </a:lnTo>
                  <a:lnTo>
                    <a:pt x="553" y="5807"/>
                  </a:lnTo>
                  <a:lnTo>
                    <a:pt x="572" y="5807"/>
                  </a:lnTo>
                  <a:lnTo>
                    <a:pt x="572" y="5825"/>
                  </a:lnTo>
                  <a:lnTo>
                    <a:pt x="590" y="5825"/>
                  </a:lnTo>
                  <a:lnTo>
                    <a:pt x="609" y="5844"/>
                  </a:lnTo>
                  <a:lnTo>
                    <a:pt x="609" y="5862"/>
                  </a:lnTo>
                  <a:lnTo>
                    <a:pt x="590" y="5881"/>
                  </a:lnTo>
                  <a:lnTo>
                    <a:pt x="553" y="5881"/>
                  </a:lnTo>
                  <a:lnTo>
                    <a:pt x="553" y="5899"/>
                  </a:lnTo>
                  <a:lnTo>
                    <a:pt x="553" y="5918"/>
                  </a:lnTo>
                  <a:lnTo>
                    <a:pt x="535" y="5936"/>
                  </a:lnTo>
                  <a:lnTo>
                    <a:pt x="553" y="5955"/>
                  </a:lnTo>
                  <a:lnTo>
                    <a:pt x="590" y="5973"/>
                  </a:lnTo>
                  <a:lnTo>
                    <a:pt x="572" y="5991"/>
                  </a:lnTo>
                  <a:lnTo>
                    <a:pt x="590" y="5991"/>
                  </a:lnTo>
                  <a:lnTo>
                    <a:pt x="590" y="6028"/>
                  </a:lnTo>
                  <a:lnTo>
                    <a:pt x="609" y="6047"/>
                  </a:lnTo>
                  <a:lnTo>
                    <a:pt x="572" y="6084"/>
                  </a:lnTo>
                  <a:lnTo>
                    <a:pt x="590" y="6102"/>
                  </a:lnTo>
                  <a:lnTo>
                    <a:pt x="590" y="6139"/>
                  </a:lnTo>
                  <a:lnTo>
                    <a:pt x="590" y="6176"/>
                  </a:lnTo>
                  <a:lnTo>
                    <a:pt x="609" y="6194"/>
                  </a:lnTo>
                  <a:lnTo>
                    <a:pt x="627" y="6194"/>
                  </a:lnTo>
                  <a:lnTo>
                    <a:pt x="609" y="6213"/>
                  </a:lnTo>
                  <a:lnTo>
                    <a:pt x="645" y="6213"/>
                  </a:lnTo>
                  <a:lnTo>
                    <a:pt x="627" y="6231"/>
                  </a:lnTo>
                  <a:lnTo>
                    <a:pt x="590" y="6249"/>
                  </a:lnTo>
                  <a:lnTo>
                    <a:pt x="572" y="6268"/>
                  </a:lnTo>
                  <a:lnTo>
                    <a:pt x="609" y="6268"/>
                  </a:lnTo>
                  <a:lnTo>
                    <a:pt x="590" y="6286"/>
                  </a:lnTo>
                  <a:lnTo>
                    <a:pt x="645" y="6286"/>
                  </a:lnTo>
                  <a:lnTo>
                    <a:pt x="645" y="6305"/>
                  </a:lnTo>
                  <a:lnTo>
                    <a:pt x="627" y="6305"/>
                  </a:lnTo>
                  <a:lnTo>
                    <a:pt x="627" y="6323"/>
                  </a:lnTo>
                  <a:lnTo>
                    <a:pt x="609" y="6305"/>
                  </a:lnTo>
                  <a:lnTo>
                    <a:pt x="590" y="6305"/>
                  </a:lnTo>
                  <a:lnTo>
                    <a:pt x="572" y="6323"/>
                  </a:lnTo>
                  <a:lnTo>
                    <a:pt x="590" y="6342"/>
                  </a:lnTo>
                  <a:lnTo>
                    <a:pt x="590" y="6360"/>
                  </a:lnTo>
                  <a:lnTo>
                    <a:pt x="609" y="6360"/>
                  </a:lnTo>
                  <a:lnTo>
                    <a:pt x="609" y="6378"/>
                  </a:lnTo>
                  <a:lnTo>
                    <a:pt x="609" y="6397"/>
                  </a:lnTo>
                  <a:lnTo>
                    <a:pt x="645" y="6397"/>
                  </a:lnTo>
                  <a:lnTo>
                    <a:pt x="664" y="6415"/>
                  </a:lnTo>
                  <a:lnTo>
                    <a:pt x="609" y="6415"/>
                  </a:lnTo>
                  <a:lnTo>
                    <a:pt x="609" y="6434"/>
                  </a:lnTo>
                  <a:lnTo>
                    <a:pt x="627" y="6452"/>
                  </a:lnTo>
                  <a:lnTo>
                    <a:pt x="609" y="6471"/>
                  </a:lnTo>
                  <a:lnTo>
                    <a:pt x="590" y="6471"/>
                  </a:lnTo>
                  <a:lnTo>
                    <a:pt x="627" y="6489"/>
                  </a:lnTo>
                  <a:lnTo>
                    <a:pt x="590" y="6489"/>
                  </a:lnTo>
                  <a:lnTo>
                    <a:pt x="627" y="6508"/>
                  </a:lnTo>
                  <a:lnTo>
                    <a:pt x="645" y="6508"/>
                  </a:lnTo>
                  <a:lnTo>
                    <a:pt x="645" y="6526"/>
                  </a:lnTo>
                  <a:lnTo>
                    <a:pt x="701" y="6526"/>
                  </a:lnTo>
                  <a:lnTo>
                    <a:pt x="664" y="6544"/>
                  </a:lnTo>
                  <a:lnTo>
                    <a:pt x="682" y="6563"/>
                  </a:lnTo>
                  <a:lnTo>
                    <a:pt x="701" y="6563"/>
                  </a:lnTo>
                  <a:lnTo>
                    <a:pt x="719" y="6526"/>
                  </a:lnTo>
                  <a:lnTo>
                    <a:pt x="719" y="6508"/>
                  </a:lnTo>
                  <a:lnTo>
                    <a:pt x="738" y="6508"/>
                  </a:lnTo>
                  <a:lnTo>
                    <a:pt x="738" y="6526"/>
                  </a:lnTo>
                  <a:lnTo>
                    <a:pt x="774" y="6526"/>
                  </a:lnTo>
                  <a:lnTo>
                    <a:pt x="793" y="6508"/>
                  </a:lnTo>
                  <a:lnTo>
                    <a:pt x="774" y="6508"/>
                  </a:lnTo>
                  <a:lnTo>
                    <a:pt x="756" y="6489"/>
                  </a:lnTo>
                  <a:lnTo>
                    <a:pt x="774" y="6489"/>
                  </a:lnTo>
                  <a:lnTo>
                    <a:pt x="793" y="6471"/>
                  </a:lnTo>
                  <a:lnTo>
                    <a:pt x="756" y="6471"/>
                  </a:lnTo>
                  <a:lnTo>
                    <a:pt x="756" y="6452"/>
                  </a:lnTo>
                  <a:lnTo>
                    <a:pt x="774" y="6434"/>
                  </a:lnTo>
                  <a:lnTo>
                    <a:pt x="756" y="6434"/>
                  </a:lnTo>
                  <a:lnTo>
                    <a:pt x="738" y="6415"/>
                  </a:lnTo>
                  <a:lnTo>
                    <a:pt x="774" y="6415"/>
                  </a:lnTo>
                  <a:lnTo>
                    <a:pt x="756" y="6397"/>
                  </a:lnTo>
                  <a:lnTo>
                    <a:pt x="774" y="6378"/>
                  </a:lnTo>
                  <a:lnTo>
                    <a:pt x="756" y="6360"/>
                  </a:lnTo>
                  <a:lnTo>
                    <a:pt x="774" y="6342"/>
                  </a:lnTo>
                  <a:lnTo>
                    <a:pt x="756" y="6342"/>
                  </a:lnTo>
                  <a:lnTo>
                    <a:pt x="738" y="6323"/>
                  </a:lnTo>
                  <a:lnTo>
                    <a:pt x="774" y="6323"/>
                  </a:lnTo>
                  <a:lnTo>
                    <a:pt x="738" y="6305"/>
                  </a:lnTo>
                  <a:lnTo>
                    <a:pt x="701" y="6286"/>
                  </a:lnTo>
                  <a:lnTo>
                    <a:pt x="701" y="6268"/>
                  </a:lnTo>
                  <a:lnTo>
                    <a:pt x="719" y="6268"/>
                  </a:lnTo>
                  <a:lnTo>
                    <a:pt x="756" y="6249"/>
                  </a:lnTo>
                  <a:lnTo>
                    <a:pt x="756" y="6231"/>
                  </a:lnTo>
                  <a:lnTo>
                    <a:pt x="756" y="6213"/>
                  </a:lnTo>
                  <a:lnTo>
                    <a:pt x="738" y="6194"/>
                  </a:lnTo>
                  <a:lnTo>
                    <a:pt x="756" y="6194"/>
                  </a:lnTo>
                  <a:lnTo>
                    <a:pt x="774" y="6176"/>
                  </a:lnTo>
                  <a:lnTo>
                    <a:pt x="738" y="6139"/>
                  </a:lnTo>
                  <a:lnTo>
                    <a:pt x="719" y="6139"/>
                  </a:lnTo>
                  <a:lnTo>
                    <a:pt x="738" y="6120"/>
                  </a:lnTo>
                  <a:lnTo>
                    <a:pt x="756" y="6102"/>
                  </a:lnTo>
                  <a:lnTo>
                    <a:pt x="738" y="6084"/>
                  </a:lnTo>
                  <a:lnTo>
                    <a:pt x="756" y="6084"/>
                  </a:lnTo>
                  <a:lnTo>
                    <a:pt x="756" y="6065"/>
                  </a:lnTo>
                  <a:lnTo>
                    <a:pt x="664" y="6065"/>
                  </a:lnTo>
                  <a:lnTo>
                    <a:pt x="682" y="6047"/>
                  </a:lnTo>
                  <a:lnTo>
                    <a:pt x="682" y="6028"/>
                  </a:lnTo>
                  <a:lnTo>
                    <a:pt x="701" y="6010"/>
                  </a:lnTo>
                  <a:lnTo>
                    <a:pt x="701" y="6028"/>
                  </a:lnTo>
                  <a:lnTo>
                    <a:pt x="719" y="6047"/>
                  </a:lnTo>
                  <a:lnTo>
                    <a:pt x="738" y="6047"/>
                  </a:lnTo>
                  <a:lnTo>
                    <a:pt x="738" y="6028"/>
                  </a:lnTo>
                  <a:lnTo>
                    <a:pt x="756" y="6010"/>
                  </a:lnTo>
                  <a:lnTo>
                    <a:pt x="738" y="5991"/>
                  </a:lnTo>
                  <a:lnTo>
                    <a:pt x="756" y="5973"/>
                  </a:lnTo>
                  <a:lnTo>
                    <a:pt x="756" y="5955"/>
                  </a:lnTo>
                  <a:lnTo>
                    <a:pt x="738" y="5936"/>
                  </a:lnTo>
                  <a:lnTo>
                    <a:pt x="738" y="5918"/>
                  </a:lnTo>
                  <a:lnTo>
                    <a:pt x="719" y="5881"/>
                  </a:lnTo>
                  <a:lnTo>
                    <a:pt x="682" y="5862"/>
                  </a:lnTo>
                  <a:lnTo>
                    <a:pt x="645" y="5844"/>
                  </a:lnTo>
                  <a:lnTo>
                    <a:pt x="682" y="5844"/>
                  </a:lnTo>
                  <a:lnTo>
                    <a:pt x="682" y="5825"/>
                  </a:lnTo>
                  <a:lnTo>
                    <a:pt x="719" y="5825"/>
                  </a:lnTo>
                  <a:lnTo>
                    <a:pt x="719" y="5807"/>
                  </a:lnTo>
                  <a:lnTo>
                    <a:pt x="719" y="5789"/>
                  </a:lnTo>
                  <a:lnTo>
                    <a:pt x="701" y="5770"/>
                  </a:lnTo>
                  <a:lnTo>
                    <a:pt x="682" y="5770"/>
                  </a:lnTo>
                  <a:lnTo>
                    <a:pt x="719" y="5752"/>
                  </a:lnTo>
                  <a:lnTo>
                    <a:pt x="738" y="5733"/>
                  </a:lnTo>
                  <a:lnTo>
                    <a:pt x="701" y="5733"/>
                  </a:lnTo>
                  <a:lnTo>
                    <a:pt x="682" y="5752"/>
                  </a:lnTo>
                  <a:lnTo>
                    <a:pt x="664" y="5733"/>
                  </a:lnTo>
                  <a:lnTo>
                    <a:pt x="701" y="5733"/>
                  </a:lnTo>
                  <a:lnTo>
                    <a:pt x="719" y="5715"/>
                  </a:lnTo>
                  <a:lnTo>
                    <a:pt x="719" y="5696"/>
                  </a:lnTo>
                  <a:lnTo>
                    <a:pt x="701" y="5715"/>
                  </a:lnTo>
                  <a:lnTo>
                    <a:pt x="682" y="5696"/>
                  </a:lnTo>
                  <a:lnTo>
                    <a:pt x="719" y="5678"/>
                  </a:lnTo>
                  <a:lnTo>
                    <a:pt x="738" y="5660"/>
                  </a:lnTo>
                  <a:lnTo>
                    <a:pt x="701" y="5660"/>
                  </a:lnTo>
                  <a:lnTo>
                    <a:pt x="701" y="5641"/>
                  </a:lnTo>
                  <a:lnTo>
                    <a:pt x="719" y="5641"/>
                  </a:lnTo>
                  <a:lnTo>
                    <a:pt x="719" y="5604"/>
                  </a:lnTo>
                  <a:lnTo>
                    <a:pt x="719" y="5586"/>
                  </a:lnTo>
                  <a:lnTo>
                    <a:pt x="701" y="5567"/>
                  </a:lnTo>
                  <a:lnTo>
                    <a:pt x="719" y="5549"/>
                  </a:lnTo>
                  <a:lnTo>
                    <a:pt x="719" y="5531"/>
                  </a:lnTo>
                  <a:lnTo>
                    <a:pt x="701" y="5512"/>
                  </a:lnTo>
                  <a:lnTo>
                    <a:pt x="719" y="5475"/>
                  </a:lnTo>
                  <a:lnTo>
                    <a:pt x="701" y="5438"/>
                  </a:lnTo>
                  <a:lnTo>
                    <a:pt x="701" y="5420"/>
                  </a:lnTo>
                  <a:lnTo>
                    <a:pt x="719" y="5402"/>
                  </a:lnTo>
                  <a:lnTo>
                    <a:pt x="701" y="5365"/>
                  </a:lnTo>
                  <a:lnTo>
                    <a:pt x="701" y="5328"/>
                  </a:lnTo>
                  <a:lnTo>
                    <a:pt x="682" y="5309"/>
                  </a:lnTo>
                  <a:lnTo>
                    <a:pt x="664" y="5309"/>
                  </a:lnTo>
                  <a:lnTo>
                    <a:pt x="682" y="5291"/>
                  </a:lnTo>
                  <a:lnTo>
                    <a:pt x="701" y="5291"/>
                  </a:lnTo>
                  <a:lnTo>
                    <a:pt x="701" y="5272"/>
                  </a:lnTo>
                  <a:lnTo>
                    <a:pt x="682" y="5254"/>
                  </a:lnTo>
                  <a:lnTo>
                    <a:pt x="682" y="5217"/>
                  </a:lnTo>
                  <a:lnTo>
                    <a:pt x="682" y="5199"/>
                  </a:lnTo>
                  <a:lnTo>
                    <a:pt x="664" y="5180"/>
                  </a:lnTo>
                  <a:lnTo>
                    <a:pt x="645" y="5162"/>
                  </a:lnTo>
                  <a:lnTo>
                    <a:pt x="627" y="5162"/>
                  </a:lnTo>
                  <a:lnTo>
                    <a:pt x="609" y="5180"/>
                  </a:lnTo>
                  <a:lnTo>
                    <a:pt x="590" y="5162"/>
                  </a:lnTo>
                  <a:lnTo>
                    <a:pt x="572" y="5143"/>
                  </a:lnTo>
                  <a:lnTo>
                    <a:pt x="664" y="5143"/>
                  </a:lnTo>
                  <a:lnTo>
                    <a:pt x="682" y="5107"/>
                  </a:lnTo>
                  <a:lnTo>
                    <a:pt x="664" y="5107"/>
                  </a:lnTo>
                  <a:lnTo>
                    <a:pt x="645" y="5088"/>
                  </a:lnTo>
                  <a:lnTo>
                    <a:pt x="682" y="5088"/>
                  </a:lnTo>
                  <a:lnTo>
                    <a:pt x="664" y="5051"/>
                  </a:lnTo>
                  <a:lnTo>
                    <a:pt x="645" y="5033"/>
                  </a:lnTo>
                  <a:lnTo>
                    <a:pt x="664" y="5014"/>
                  </a:lnTo>
                  <a:lnTo>
                    <a:pt x="664" y="4996"/>
                  </a:lnTo>
                  <a:lnTo>
                    <a:pt x="645" y="4996"/>
                  </a:lnTo>
                  <a:lnTo>
                    <a:pt x="645" y="4978"/>
                  </a:lnTo>
                  <a:lnTo>
                    <a:pt x="645" y="4959"/>
                  </a:lnTo>
                  <a:lnTo>
                    <a:pt x="645" y="4941"/>
                  </a:lnTo>
                  <a:lnTo>
                    <a:pt x="609" y="4922"/>
                  </a:lnTo>
                  <a:lnTo>
                    <a:pt x="645" y="4922"/>
                  </a:lnTo>
                  <a:lnTo>
                    <a:pt x="627" y="4904"/>
                  </a:lnTo>
                  <a:lnTo>
                    <a:pt x="627" y="4885"/>
                  </a:lnTo>
                  <a:lnTo>
                    <a:pt x="590" y="4885"/>
                  </a:lnTo>
                  <a:lnTo>
                    <a:pt x="609" y="4867"/>
                  </a:lnTo>
                  <a:lnTo>
                    <a:pt x="609" y="4849"/>
                  </a:lnTo>
                  <a:lnTo>
                    <a:pt x="627" y="4849"/>
                  </a:lnTo>
                  <a:lnTo>
                    <a:pt x="645" y="4830"/>
                  </a:lnTo>
                  <a:lnTo>
                    <a:pt x="645" y="4812"/>
                  </a:lnTo>
                  <a:lnTo>
                    <a:pt x="664" y="4812"/>
                  </a:lnTo>
                  <a:lnTo>
                    <a:pt x="664" y="4793"/>
                  </a:lnTo>
                  <a:lnTo>
                    <a:pt x="664" y="4775"/>
                  </a:lnTo>
                  <a:lnTo>
                    <a:pt x="645" y="4775"/>
                  </a:lnTo>
                  <a:lnTo>
                    <a:pt x="645" y="4756"/>
                  </a:lnTo>
                  <a:lnTo>
                    <a:pt x="627" y="4738"/>
                  </a:lnTo>
                  <a:lnTo>
                    <a:pt x="645" y="4719"/>
                  </a:lnTo>
                  <a:lnTo>
                    <a:pt x="627" y="4701"/>
                  </a:lnTo>
                  <a:lnTo>
                    <a:pt x="609" y="4701"/>
                  </a:lnTo>
                  <a:lnTo>
                    <a:pt x="609" y="4719"/>
                  </a:lnTo>
                  <a:lnTo>
                    <a:pt x="590" y="4719"/>
                  </a:lnTo>
                  <a:lnTo>
                    <a:pt x="572" y="4701"/>
                  </a:lnTo>
                  <a:lnTo>
                    <a:pt x="590" y="4701"/>
                  </a:lnTo>
                  <a:lnTo>
                    <a:pt x="627" y="4683"/>
                  </a:lnTo>
                  <a:lnTo>
                    <a:pt x="645" y="4646"/>
                  </a:lnTo>
                  <a:lnTo>
                    <a:pt x="645" y="4627"/>
                  </a:lnTo>
                  <a:lnTo>
                    <a:pt x="627" y="4627"/>
                  </a:lnTo>
                  <a:lnTo>
                    <a:pt x="627" y="4609"/>
                  </a:lnTo>
                  <a:lnTo>
                    <a:pt x="645" y="4590"/>
                  </a:lnTo>
                  <a:lnTo>
                    <a:pt x="627" y="4572"/>
                  </a:lnTo>
                  <a:lnTo>
                    <a:pt x="627" y="4554"/>
                  </a:lnTo>
                  <a:lnTo>
                    <a:pt x="609" y="4554"/>
                  </a:lnTo>
                  <a:lnTo>
                    <a:pt x="645" y="4535"/>
                  </a:lnTo>
                  <a:lnTo>
                    <a:pt x="645" y="4517"/>
                  </a:lnTo>
                  <a:lnTo>
                    <a:pt x="664" y="4498"/>
                  </a:lnTo>
                  <a:lnTo>
                    <a:pt x="609" y="4498"/>
                  </a:lnTo>
                  <a:lnTo>
                    <a:pt x="627" y="4480"/>
                  </a:lnTo>
                  <a:lnTo>
                    <a:pt x="645" y="4480"/>
                  </a:lnTo>
                  <a:lnTo>
                    <a:pt x="645" y="4461"/>
                  </a:lnTo>
                  <a:lnTo>
                    <a:pt x="627" y="4461"/>
                  </a:lnTo>
                  <a:lnTo>
                    <a:pt x="627" y="4443"/>
                  </a:lnTo>
                  <a:lnTo>
                    <a:pt x="609" y="4406"/>
                  </a:lnTo>
                  <a:lnTo>
                    <a:pt x="609" y="4388"/>
                  </a:lnTo>
                  <a:lnTo>
                    <a:pt x="627" y="4369"/>
                  </a:lnTo>
                  <a:lnTo>
                    <a:pt x="627" y="4351"/>
                  </a:lnTo>
                  <a:lnTo>
                    <a:pt x="609" y="4314"/>
                  </a:lnTo>
                  <a:lnTo>
                    <a:pt x="609" y="4277"/>
                  </a:lnTo>
                  <a:lnTo>
                    <a:pt x="627" y="4259"/>
                  </a:lnTo>
                  <a:lnTo>
                    <a:pt x="609" y="4240"/>
                  </a:lnTo>
                  <a:lnTo>
                    <a:pt x="609" y="4222"/>
                  </a:lnTo>
                  <a:lnTo>
                    <a:pt x="590" y="4185"/>
                  </a:lnTo>
                  <a:lnTo>
                    <a:pt x="572" y="4185"/>
                  </a:lnTo>
                  <a:lnTo>
                    <a:pt x="590" y="4166"/>
                  </a:lnTo>
                  <a:lnTo>
                    <a:pt x="609" y="4166"/>
                  </a:lnTo>
                  <a:lnTo>
                    <a:pt x="590" y="4074"/>
                  </a:lnTo>
                  <a:lnTo>
                    <a:pt x="572" y="3964"/>
                  </a:lnTo>
                  <a:lnTo>
                    <a:pt x="590" y="3964"/>
                  </a:lnTo>
                  <a:lnTo>
                    <a:pt x="572" y="3945"/>
                  </a:lnTo>
                  <a:lnTo>
                    <a:pt x="572" y="3927"/>
                  </a:lnTo>
                  <a:lnTo>
                    <a:pt x="553" y="3927"/>
                  </a:lnTo>
                  <a:lnTo>
                    <a:pt x="553" y="3908"/>
                  </a:lnTo>
                  <a:lnTo>
                    <a:pt x="553" y="3890"/>
                  </a:lnTo>
                  <a:lnTo>
                    <a:pt x="572" y="3890"/>
                  </a:lnTo>
                  <a:lnTo>
                    <a:pt x="590" y="3872"/>
                  </a:lnTo>
                  <a:lnTo>
                    <a:pt x="572" y="3872"/>
                  </a:lnTo>
                  <a:lnTo>
                    <a:pt x="535" y="3853"/>
                  </a:lnTo>
                  <a:lnTo>
                    <a:pt x="553" y="3835"/>
                  </a:lnTo>
                  <a:lnTo>
                    <a:pt x="535" y="3816"/>
                  </a:lnTo>
                  <a:lnTo>
                    <a:pt x="572" y="3779"/>
                  </a:lnTo>
                  <a:lnTo>
                    <a:pt x="535" y="3779"/>
                  </a:lnTo>
                  <a:lnTo>
                    <a:pt x="553" y="3761"/>
                  </a:lnTo>
                  <a:lnTo>
                    <a:pt x="553" y="3743"/>
                  </a:lnTo>
                  <a:lnTo>
                    <a:pt x="535" y="3724"/>
                  </a:lnTo>
                  <a:lnTo>
                    <a:pt x="535" y="3706"/>
                  </a:lnTo>
                  <a:lnTo>
                    <a:pt x="553" y="3706"/>
                  </a:lnTo>
                  <a:lnTo>
                    <a:pt x="553" y="3669"/>
                  </a:lnTo>
                  <a:lnTo>
                    <a:pt x="553" y="3650"/>
                  </a:lnTo>
                  <a:lnTo>
                    <a:pt x="535" y="3632"/>
                  </a:lnTo>
                  <a:lnTo>
                    <a:pt x="535" y="3613"/>
                  </a:lnTo>
                  <a:lnTo>
                    <a:pt x="535" y="3595"/>
                  </a:lnTo>
                  <a:lnTo>
                    <a:pt x="535" y="3466"/>
                  </a:lnTo>
                  <a:lnTo>
                    <a:pt x="516" y="3319"/>
                  </a:lnTo>
                  <a:lnTo>
                    <a:pt x="516" y="3300"/>
                  </a:lnTo>
                  <a:lnTo>
                    <a:pt x="516" y="3282"/>
                  </a:lnTo>
                  <a:lnTo>
                    <a:pt x="498" y="3282"/>
                  </a:lnTo>
                  <a:lnTo>
                    <a:pt x="516" y="3263"/>
                  </a:lnTo>
                  <a:lnTo>
                    <a:pt x="516" y="3245"/>
                  </a:lnTo>
                  <a:lnTo>
                    <a:pt x="498" y="3245"/>
                  </a:lnTo>
                  <a:lnTo>
                    <a:pt x="516" y="3226"/>
                  </a:lnTo>
                  <a:lnTo>
                    <a:pt x="535" y="3190"/>
                  </a:lnTo>
                  <a:lnTo>
                    <a:pt x="516" y="3171"/>
                  </a:lnTo>
                  <a:lnTo>
                    <a:pt x="498" y="3153"/>
                  </a:lnTo>
                  <a:lnTo>
                    <a:pt x="516" y="3097"/>
                  </a:lnTo>
                  <a:lnTo>
                    <a:pt x="516" y="3060"/>
                  </a:lnTo>
                  <a:lnTo>
                    <a:pt x="535" y="3060"/>
                  </a:lnTo>
                  <a:lnTo>
                    <a:pt x="535" y="3042"/>
                  </a:lnTo>
                  <a:lnTo>
                    <a:pt x="498" y="3042"/>
                  </a:lnTo>
                  <a:lnTo>
                    <a:pt x="479" y="3024"/>
                  </a:lnTo>
                  <a:lnTo>
                    <a:pt x="498" y="3005"/>
                  </a:lnTo>
                  <a:lnTo>
                    <a:pt x="461" y="2987"/>
                  </a:lnTo>
                  <a:lnTo>
                    <a:pt x="498" y="2987"/>
                  </a:lnTo>
                  <a:lnTo>
                    <a:pt x="498" y="2968"/>
                  </a:lnTo>
                  <a:lnTo>
                    <a:pt x="479" y="2931"/>
                  </a:lnTo>
                  <a:lnTo>
                    <a:pt x="479" y="2913"/>
                  </a:lnTo>
                  <a:lnTo>
                    <a:pt x="498" y="2895"/>
                  </a:lnTo>
                  <a:lnTo>
                    <a:pt x="498" y="2876"/>
                  </a:lnTo>
                  <a:lnTo>
                    <a:pt x="479" y="2876"/>
                  </a:lnTo>
                  <a:lnTo>
                    <a:pt x="479" y="2858"/>
                  </a:lnTo>
                  <a:lnTo>
                    <a:pt x="479" y="2839"/>
                  </a:lnTo>
                  <a:lnTo>
                    <a:pt x="498" y="2821"/>
                  </a:lnTo>
                  <a:lnTo>
                    <a:pt x="479" y="2821"/>
                  </a:lnTo>
                  <a:lnTo>
                    <a:pt x="443" y="2802"/>
                  </a:lnTo>
                  <a:lnTo>
                    <a:pt x="479" y="2802"/>
                  </a:lnTo>
                  <a:lnTo>
                    <a:pt x="479" y="2766"/>
                  </a:lnTo>
                  <a:lnTo>
                    <a:pt x="461" y="2710"/>
                  </a:lnTo>
                  <a:lnTo>
                    <a:pt x="479" y="2710"/>
                  </a:lnTo>
                  <a:lnTo>
                    <a:pt x="479" y="2692"/>
                  </a:lnTo>
                  <a:lnTo>
                    <a:pt x="461" y="2655"/>
                  </a:lnTo>
                  <a:lnTo>
                    <a:pt x="461" y="2637"/>
                  </a:lnTo>
                  <a:lnTo>
                    <a:pt x="461" y="2618"/>
                  </a:lnTo>
                  <a:lnTo>
                    <a:pt x="479" y="2618"/>
                  </a:lnTo>
                  <a:lnTo>
                    <a:pt x="498" y="2600"/>
                  </a:lnTo>
                  <a:lnTo>
                    <a:pt x="461" y="2600"/>
                  </a:lnTo>
                  <a:lnTo>
                    <a:pt x="461" y="2581"/>
                  </a:lnTo>
                  <a:lnTo>
                    <a:pt x="479" y="2563"/>
                  </a:lnTo>
                  <a:lnTo>
                    <a:pt x="461" y="2563"/>
                  </a:lnTo>
                  <a:lnTo>
                    <a:pt x="479" y="2544"/>
                  </a:lnTo>
                  <a:lnTo>
                    <a:pt x="461" y="2507"/>
                  </a:lnTo>
                  <a:lnTo>
                    <a:pt x="461" y="2489"/>
                  </a:lnTo>
                  <a:lnTo>
                    <a:pt x="443" y="2471"/>
                  </a:lnTo>
                  <a:lnTo>
                    <a:pt x="424" y="2471"/>
                  </a:lnTo>
                  <a:lnTo>
                    <a:pt x="424" y="2452"/>
                  </a:lnTo>
                  <a:lnTo>
                    <a:pt x="443" y="2452"/>
                  </a:lnTo>
                  <a:lnTo>
                    <a:pt x="424" y="2434"/>
                  </a:lnTo>
                  <a:lnTo>
                    <a:pt x="424" y="2415"/>
                  </a:lnTo>
                  <a:lnTo>
                    <a:pt x="406" y="2415"/>
                  </a:lnTo>
                  <a:lnTo>
                    <a:pt x="424" y="2397"/>
                  </a:lnTo>
                  <a:lnTo>
                    <a:pt x="443" y="2378"/>
                  </a:lnTo>
                  <a:lnTo>
                    <a:pt x="406" y="2360"/>
                  </a:lnTo>
                  <a:lnTo>
                    <a:pt x="406" y="2342"/>
                  </a:lnTo>
                  <a:lnTo>
                    <a:pt x="424" y="2342"/>
                  </a:lnTo>
                  <a:lnTo>
                    <a:pt x="443" y="2305"/>
                  </a:lnTo>
                  <a:lnTo>
                    <a:pt x="424" y="2305"/>
                  </a:lnTo>
                  <a:lnTo>
                    <a:pt x="424" y="2286"/>
                  </a:lnTo>
                  <a:lnTo>
                    <a:pt x="443" y="2249"/>
                  </a:lnTo>
                  <a:lnTo>
                    <a:pt x="443" y="2231"/>
                  </a:lnTo>
                  <a:lnTo>
                    <a:pt x="424" y="2231"/>
                  </a:lnTo>
                  <a:lnTo>
                    <a:pt x="406" y="2249"/>
                  </a:lnTo>
                  <a:lnTo>
                    <a:pt x="424" y="2213"/>
                  </a:lnTo>
                  <a:lnTo>
                    <a:pt x="443" y="2194"/>
                  </a:lnTo>
                  <a:lnTo>
                    <a:pt x="424" y="2176"/>
                  </a:lnTo>
                  <a:lnTo>
                    <a:pt x="406" y="2157"/>
                  </a:lnTo>
                  <a:lnTo>
                    <a:pt x="406" y="2139"/>
                  </a:lnTo>
                  <a:lnTo>
                    <a:pt x="424" y="2120"/>
                  </a:lnTo>
                  <a:lnTo>
                    <a:pt x="406" y="2120"/>
                  </a:lnTo>
                  <a:lnTo>
                    <a:pt x="387" y="2102"/>
                  </a:lnTo>
                  <a:lnTo>
                    <a:pt x="406" y="2102"/>
                  </a:lnTo>
                  <a:lnTo>
                    <a:pt x="424" y="2084"/>
                  </a:lnTo>
                  <a:lnTo>
                    <a:pt x="406" y="1991"/>
                  </a:lnTo>
                  <a:lnTo>
                    <a:pt x="397" y="1973"/>
                  </a:lnTo>
                  <a:lnTo>
                    <a:pt x="369" y="1973"/>
                  </a:lnTo>
                  <a:lnTo>
                    <a:pt x="369" y="1954"/>
                  </a:lnTo>
                  <a:lnTo>
                    <a:pt x="387" y="1954"/>
                  </a:lnTo>
                  <a:lnTo>
                    <a:pt x="406" y="1936"/>
                  </a:lnTo>
                  <a:lnTo>
                    <a:pt x="387" y="1936"/>
                  </a:lnTo>
                  <a:lnTo>
                    <a:pt x="387" y="1918"/>
                  </a:lnTo>
                  <a:lnTo>
                    <a:pt x="387" y="1899"/>
                  </a:lnTo>
                  <a:lnTo>
                    <a:pt x="406" y="1881"/>
                  </a:lnTo>
                  <a:lnTo>
                    <a:pt x="387" y="1844"/>
                  </a:lnTo>
                  <a:lnTo>
                    <a:pt x="387" y="1825"/>
                  </a:lnTo>
                  <a:lnTo>
                    <a:pt x="387" y="1807"/>
                  </a:lnTo>
                  <a:lnTo>
                    <a:pt x="406" y="1770"/>
                  </a:lnTo>
                  <a:lnTo>
                    <a:pt x="387" y="1770"/>
                  </a:lnTo>
                  <a:lnTo>
                    <a:pt x="369" y="1789"/>
                  </a:lnTo>
                  <a:lnTo>
                    <a:pt x="369" y="1770"/>
                  </a:lnTo>
                  <a:lnTo>
                    <a:pt x="387" y="1752"/>
                  </a:lnTo>
                  <a:lnTo>
                    <a:pt x="387" y="1733"/>
                  </a:lnTo>
                  <a:lnTo>
                    <a:pt x="406" y="1715"/>
                  </a:lnTo>
                  <a:lnTo>
                    <a:pt x="387" y="1696"/>
                  </a:lnTo>
                  <a:lnTo>
                    <a:pt x="387" y="1660"/>
                  </a:lnTo>
                  <a:lnTo>
                    <a:pt x="387" y="1641"/>
                  </a:lnTo>
                  <a:lnTo>
                    <a:pt x="406" y="1623"/>
                  </a:lnTo>
                  <a:lnTo>
                    <a:pt x="369" y="1604"/>
                  </a:lnTo>
                  <a:lnTo>
                    <a:pt x="387" y="1567"/>
                  </a:lnTo>
                  <a:lnTo>
                    <a:pt x="369" y="1549"/>
                  </a:lnTo>
                  <a:lnTo>
                    <a:pt x="350" y="1531"/>
                  </a:lnTo>
                  <a:lnTo>
                    <a:pt x="369" y="1531"/>
                  </a:lnTo>
                  <a:lnTo>
                    <a:pt x="387" y="1512"/>
                  </a:lnTo>
                  <a:lnTo>
                    <a:pt x="369" y="1494"/>
                  </a:lnTo>
                  <a:lnTo>
                    <a:pt x="350" y="1457"/>
                  </a:lnTo>
                  <a:lnTo>
                    <a:pt x="350" y="1420"/>
                  </a:lnTo>
                  <a:lnTo>
                    <a:pt x="332" y="1401"/>
                  </a:lnTo>
                  <a:lnTo>
                    <a:pt x="369" y="1401"/>
                  </a:lnTo>
                  <a:lnTo>
                    <a:pt x="369" y="1365"/>
                  </a:lnTo>
                  <a:lnTo>
                    <a:pt x="369" y="1346"/>
                  </a:lnTo>
                  <a:lnTo>
                    <a:pt x="369" y="1328"/>
                  </a:lnTo>
                  <a:lnTo>
                    <a:pt x="350" y="1309"/>
                  </a:lnTo>
                  <a:lnTo>
                    <a:pt x="350" y="1272"/>
                  </a:lnTo>
                  <a:lnTo>
                    <a:pt x="369" y="1254"/>
                  </a:lnTo>
                  <a:lnTo>
                    <a:pt x="350" y="1236"/>
                  </a:lnTo>
                  <a:lnTo>
                    <a:pt x="332" y="1217"/>
                  </a:lnTo>
                  <a:lnTo>
                    <a:pt x="332" y="1199"/>
                  </a:lnTo>
                  <a:lnTo>
                    <a:pt x="350" y="1199"/>
                  </a:lnTo>
                  <a:lnTo>
                    <a:pt x="332" y="1162"/>
                  </a:lnTo>
                  <a:lnTo>
                    <a:pt x="332" y="1143"/>
                  </a:lnTo>
                  <a:lnTo>
                    <a:pt x="314" y="1125"/>
                  </a:lnTo>
                  <a:lnTo>
                    <a:pt x="314" y="1107"/>
                  </a:lnTo>
                  <a:lnTo>
                    <a:pt x="332" y="1070"/>
                  </a:lnTo>
                  <a:lnTo>
                    <a:pt x="332" y="1033"/>
                  </a:lnTo>
                  <a:lnTo>
                    <a:pt x="314" y="1014"/>
                  </a:lnTo>
                  <a:lnTo>
                    <a:pt x="277" y="996"/>
                  </a:lnTo>
                  <a:lnTo>
                    <a:pt x="332" y="996"/>
                  </a:lnTo>
                  <a:lnTo>
                    <a:pt x="350" y="978"/>
                  </a:lnTo>
                  <a:lnTo>
                    <a:pt x="295" y="941"/>
                  </a:lnTo>
                  <a:lnTo>
                    <a:pt x="295" y="922"/>
                  </a:lnTo>
                  <a:lnTo>
                    <a:pt x="314" y="885"/>
                  </a:lnTo>
                  <a:lnTo>
                    <a:pt x="295" y="830"/>
                  </a:lnTo>
                  <a:lnTo>
                    <a:pt x="295" y="756"/>
                  </a:lnTo>
                  <a:lnTo>
                    <a:pt x="314" y="719"/>
                  </a:lnTo>
                  <a:lnTo>
                    <a:pt x="295" y="719"/>
                  </a:lnTo>
                  <a:lnTo>
                    <a:pt x="295" y="701"/>
                  </a:lnTo>
                  <a:lnTo>
                    <a:pt x="258" y="701"/>
                  </a:lnTo>
                  <a:lnTo>
                    <a:pt x="277" y="683"/>
                  </a:lnTo>
                  <a:lnTo>
                    <a:pt x="295" y="683"/>
                  </a:lnTo>
                  <a:lnTo>
                    <a:pt x="295" y="664"/>
                  </a:lnTo>
                  <a:lnTo>
                    <a:pt x="277" y="627"/>
                  </a:lnTo>
                  <a:lnTo>
                    <a:pt x="277" y="590"/>
                  </a:lnTo>
                  <a:lnTo>
                    <a:pt x="277" y="572"/>
                  </a:lnTo>
                  <a:lnTo>
                    <a:pt x="277" y="554"/>
                  </a:lnTo>
                  <a:lnTo>
                    <a:pt x="277" y="535"/>
                  </a:lnTo>
                  <a:lnTo>
                    <a:pt x="258" y="535"/>
                  </a:lnTo>
                  <a:lnTo>
                    <a:pt x="277" y="498"/>
                  </a:lnTo>
                  <a:lnTo>
                    <a:pt x="277" y="480"/>
                  </a:lnTo>
                  <a:lnTo>
                    <a:pt x="258" y="480"/>
                  </a:lnTo>
                  <a:lnTo>
                    <a:pt x="258" y="461"/>
                  </a:lnTo>
                  <a:lnTo>
                    <a:pt x="258" y="425"/>
                  </a:lnTo>
                  <a:lnTo>
                    <a:pt x="258" y="351"/>
                  </a:lnTo>
                  <a:lnTo>
                    <a:pt x="258" y="277"/>
                  </a:lnTo>
                  <a:lnTo>
                    <a:pt x="258" y="240"/>
                  </a:lnTo>
                  <a:lnTo>
                    <a:pt x="240" y="240"/>
                  </a:lnTo>
                  <a:lnTo>
                    <a:pt x="221" y="203"/>
                  </a:lnTo>
                  <a:lnTo>
                    <a:pt x="221" y="148"/>
                  </a:lnTo>
                  <a:lnTo>
                    <a:pt x="221" y="111"/>
                  </a:lnTo>
                  <a:lnTo>
                    <a:pt x="203" y="93"/>
                  </a:lnTo>
                  <a:lnTo>
                    <a:pt x="185" y="74"/>
                  </a:lnTo>
                  <a:lnTo>
                    <a:pt x="203" y="56"/>
                  </a:lnTo>
                  <a:lnTo>
                    <a:pt x="203" y="37"/>
                  </a:lnTo>
                  <a:lnTo>
                    <a:pt x="185"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1494750" y="1031675"/>
              <a:ext cx="12925" cy="160850"/>
            </a:xfrm>
            <a:custGeom>
              <a:avLst/>
              <a:gdLst/>
              <a:ahLst/>
              <a:cxnLst/>
              <a:rect l="l" t="t" r="r" b="b"/>
              <a:pathLst>
                <a:path w="517" h="6434" extrusionOk="0">
                  <a:moveTo>
                    <a:pt x="296" y="37"/>
                  </a:moveTo>
                  <a:lnTo>
                    <a:pt x="277" y="55"/>
                  </a:lnTo>
                  <a:lnTo>
                    <a:pt x="240" y="55"/>
                  </a:lnTo>
                  <a:lnTo>
                    <a:pt x="277" y="37"/>
                  </a:lnTo>
                  <a:close/>
                  <a:moveTo>
                    <a:pt x="314" y="1106"/>
                  </a:moveTo>
                  <a:lnTo>
                    <a:pt x="296" y="1125"/>
                  </a:lnTo>
                  <a:lnTo>
                    <a:pt x="277" y="1125"/>
                  </a:lnTo>
                  <a:lnTo>
                    <a:pt x="296" y="1106"/>
                  </a:lnTo>
                  <a:close/>
                  <a:moveTo>
                    <a:pt x="277" y="1364"/>
                  </a:moveTo>
                  <a:lnTo>
                    <a:pt x="259" y="1383"/>
                  </a:lnTo>
                  <a:lnTo>
                    <a:pt x="240" y="1383"/>
                  </a:lnTo>
                  <a:lnTo>
                    <a:pt x="240" y="1364"/>
                  </a:lnTo>
                  <a:close/>
                  <a:moveTo>
                    <a:pt x="277" y="1659"/>
                  </a:moveTo>
                  <a:lnTo>
                    <a:pt x="296" y="1678"/>
                  </a:lnTo>
                  <a:lnTo>
                    <a:pt x="259" y="1678"/>
                  </a:lnTo>
                  <a:lnTo>
                    <a:pt x="277" y="1659"/>
                  </a:lnTo>
                  <a:close/>
                  <a:moveTo>
                    <a:pt x="388" y="1770"/>
                  </a:moveTo>
                  <a:lnTo>
                    <a:pt x="369" y="1788"/>
                  </a:lnTo>
                  <a:lnTo>
                    <a:pt x="388" y="1788"/>
                  </a:lnTo>
                  <a:lnTo>
                    <a:pt x="388" y="1770"/>
                  </a:lnTo>
                  <a:close/>
                  <a:moveTo>
                    <a:pt x="277" y="1862"/>
                  </a:moveTo>
                  <a:lnTo>
                    <a:pt x="277" y="1880"/>
                  </a:lnTo>
                  <a:lnTo>
                    <a:pt x="259" y="1899"/>
                  </a:lnTo>
                  <a:lnTo>
                    <a:pt x="259" y="1880"/>
                  </a:lnTo>
                  <a:lnTo>
                    <a:pt x="277" y="1862"/>
                  </a:lnTo>
                  <a:close/>
                  <a:moveTo>
                    <a:pt x="296" y="2655"/>
                  </a:moveTo>
                  <a:lnTo>
                    <a:pt x="296" y="2673"/>
                  </a:lnTo>
                  <a:lnTo>
                    <a:pt x="277" y="2673"/>
                  </a:lnTo>
                  <a:lnTo>
                    <a:pt x="296" y="2655"/>
                  </a:lnTo>
                  <a:close/>
                  <a:moveTo>
                    <a:pt x="296" y="2968"/>
                  </a:moveTo>
                  <a:lnTo>
                    <a:pt x="296" y="2986"/>
                  </a:lnTo>
                  <a:lnTo>
                    <a:pt x="277" y="2986"/>
                  </a:lnTo>
                  <a:lnTo>
                    <a:pt x="277" y="2968"/>
                  </a:lnTo>
                  <a:close/>
                  <a:moveTo>
                    <a:pt x="314" y="3503"/>
                  </a:moveTo>
                  <a:lnTo>
                    <a:pt x="314" y="3521"/>
                  </a:lnTo>
                  <a:lnTo>
                    <a:pt x="296" y="3503"/>
                  </a:lnTo>
                  <a:close/>
                  <a:moveTo>
                    <a:pt x="406" y="3595"/>
                  </a:moveTo>
                  <a:lnTo>
                    <a:pt x="388" y="3613"/>
                  </a:lnTo>
                  <a:lnTo>
                    <a:pt x="388" y="3595"/>
                  </a:lnTo>
                  <a:close/>
                  <a:moveTo>
                    <a:pt x="314" y="3724"/>
                  </a:moveTo>
                  <a:lnTo>
                    <a:pt x="296" y="3742"/>
                  </a:lnTo>
                  <a:lnTo>
                    <a:pt x="277" y="3724"/>
                  </a:lnTo>
                  <a:close/>
                  <a:moveTo>
                    <a:pt x="314" y="3908"/>
                  </a:moveTo>
                  <a:lnTo>
                    <a:pt x="296" y="3926"/>
                  </a:lnTo>
                  <a:lnTo>
                    <a:pt x="277" y="3908"/>
                  </a:lnTo>
                  <a:close/>
                  <a:moveTo>
                    <a:pt x="332" y="4443"/>
                  </a:moveTo>
                  <a:lnTo>
                    <a:pt x="369" y="4461"/>
                  </a:lnTo>
                  <a:lnTo>
                    <a:pt x="332" y="4461"/>
                  </a:lnTo>
                  <a:lnTo>
                    <a:pt x="332" y="4443"/>
                  </a:lnTo>
                  <a:close/>
                  <a:moveTo>
                    <a:pt x="314" y="4572"/>
                  </a:moveTo>
                  <a:lnTo>
                    <a:pt x="332" y="4590"/>
                  </a:lnTo>
                  <a:lnTo>
                    <a:pt x="314" y="4590"/>
                  </a:lnTo>
                  <a:lnTo>
                    <a:pt x="314" y="4572"/>
                  </a:lnTo>
                  <a:close/>
                  <a:moveTo>
                    <a:pt x="38" y="4627"/>
                  </a:moveTo>
                  <a:lnTo>
                    <a:pt x="1" y="4645"/>
                  </a:lnTo>
                  <a:lnTo>
                    <a:pt x="38" y="4645"/>
                  </a:lnTo>
                  <a:lnTo>
                    <a:pt x="38" y="4627"/>
                  </a:lnTo>
                  <a:close/>
                  <a:moveTo>
                    <a:pt x="498" y="4627"/>
                  </a:moveTo>
                  <a:lnTo>
                    <a:pt x="498" y="4645"/>
                  </a:lnTo>
                  <a:lnTo>
                    <a:pt x="517" y="4645"/>
                  </a:lnTo>
                  <a:lnTo>
                    <a:pt x="517" y="4627"/>
                  </a:lnTo>
                  <a:close/>
                  <a:moveTo>
                    <a:pt x="332" y="4719"/>
                  </a:moveTo>
                  <a:lnTo>
                    <a:pt x="332" y="4738"/>
                  </a:lnTo>
                  <a:lnTo>
                    <a:pt x="314" y="4738"/>
                  </a:lnTo>
                  <a:lnTo>
                    <a:pt x="314" y="4719"/>
                  </a:lnTo>
                  <a:close/>
                  <a:moveTo>
                    <a:pt x="369" y="4848"/>
                  </a:moveTo>
                  <a:lnTo>
                    <a:pt x="388" y="4867"/>
                  </a:lnTo>
                  <a:lnTo>
                    <a:pt x="369" y="4867"/>
                  </a:lnTo>
                  <a:lnTo>
                    <a:pt x="369" y="4848"/>
                  </a:lnTo>
                  <a:close/>
                  <a:moveTo>
                    <a:pt x="388" y="4922"/>
                  </a:moveTo>
                  <a:lnTo>
                    <a:pt x="351" y="4940"/>
                  </a:lnTo>
                  <a:lnTo>
                    <a:pt x="351" y="4922"/>
                  </a:lnTo>
                  <a:close/>
                  <a:moveTo>
                    <a:pt x="351" y="5125"/>
                  </a:moveTo>
                  <a:lnTo>
                    <a:pt x="351" y="5143"/>
                  </a:lnTo>
                  <a:lnTo>
                    <a:pt x="314" y="5143"/>
                  </a:lnTo>
                  <a:lnTo>
                    <a:pt x="351" y="5125"/>
                  </a:lnTo>
                  <a:close/>
                  <a:moveTo>
                    <a:pt x="425" y="5180"/>
                  </a:moveTo>
                  <a:lnTo>
                    <a:pt x="406" y="5198"/>
                  </a:lnTo>
                  <a:lnTo>
                    <a:pt x="369" y="5217"/>
                  </a:lnTo>
                  <a:lnTo>
                    <a:pt x="369" y="5198"/>
                  </a:lnTo>
                  <a:lnTo>
                    <a:pt x="388" y="5198"/>
                  </a:lnTo>
                  <a:lnTo>
                    <a:pt x="425" y="5180"/>
                  </a:lnTo>
                  <a:close/>
                  <a:moveTo>
                    <a:pt x="314" y="5300"/>
                  </a:moveTo>
                  <a:lnTo>
                    <a:pt x="332" y="5309"/>
                  </a:lnTo>
                  <a:lnTo>
                    <a:pt x="314" y="5309"/>
                  </a:lnTo>
                  <a:lnTo>
                    <a:pt x="314" y="5300"/>
                  </a:lnTo>
                  <a:close/>
                  <a:moveTo>
                    <a:pt x="369" y="5364"/>
                  </a:moveTo>
                  <a:lnTo>
                    <a:pt x="351" y="5383"/>
                  </a:lnTo>
                  <a:lnTo>
                    <a:pt x="314" y="5383"/>
                  </a:lnTo>
                  <a:lnTo>
                    <a:pt x="332" y="5364"/>
                  </a:lnTo>
                  <a:close/>
                  <a:moveTo>
                    <a:pt x="406" y="5401"/>
                  </a:moveTo>
                  <a:lnTo>
                    <a:pt x="388" y="5420"/>
                  </a:lnTo>
                  <a:lnTo>
                    <a:pt x="369" y="5401"/>
                  </a:lnTo>
                  <a:close/>
                  <a:moveTo>
                    <a:pt x="296" y="5696"/>
                  </a:moveTo>
                  <a:lnTo>
                    <a:pt x="277" y="5715"/>
                  </a:lnTo>
                  <a:lnTo>
                    <a:pt x="277" y="5733"/>
                  </a:lnTo>
                  <a:lnTo>
                    <a:pt x="314" y="5733"/>
                  </a:lnTo>
                  <a:lnTo>
                    <a:pt x="314" y="5715"/>
                  </a:lnTo>
                  <a:lnTo>
                    <a:pt x="314" y="5696"/>
                  </a:lnTo>
                  <a:close/>
                  <a:moveTo>
                    <a:pt x="351" y="5751"/>
                  </a:moveTo>
                  <a:lnTo>
                    <a:pt x="332" y="5770"/>
                  </a:lnTo>
                  <a:lnTo>
                    <a:pt x="314" y="5788"/>
                  </a:lnTo>
                  <a:lnTo>
                    <a:pt x="314" y="5770"/>
                  </a:lnTo>
                  <a:lnTo>
                    <a:pt x="332" y="5751"/>
                  </a:lnTo>
                  <a:close/>
                  <a:moveTo>
                    <a:pt x="461" y="6157"/>
                  </a:moveTo>
                  <a:lnTo>
                    <a:pt x="461" y="6175"/>
                  </a:lnTo>
                  <a:lnTo>
                    <a:pt x="480" y="6175"/>
                  </a:lnTo>
                  <a:lnTo>
                    <a:pt x="461" y="6157"/>
                  </a:lnTo>
                  <a:close/>
                  <a:moveTo>
                    <a:pt x="388" y="6175"/>
                  </a:moveTo>
                  <a:lnTo>
                    <a:pt x="406" y="6194"/>
                  </a:lnTo>
                  <a:lnTo>
                    <a:pt x="406" y="6212"/>
                  </a:lnTo>
                  <a:lnTo>
                    <a:pt x="369" y="6212"/>
                  </a:lnTo>
                  <a:lnTo>
                    <a:pt x="351" y="6194"/>
                  </a:lnTo>
                  <a:lnTo>
                    <a:pt x="388" y="6194"/>
                  </a:lnTo>
                  <a:lnTo>
                    <a:pt x="388" y="6175"/>
                  </a:lnTo>
                  <a:close/>
                  <a:moveTo>
                    <a:pt x="388" y="6268"/>
                  </a:moveTo>
                  <a:lnTo>
                    <a:pt x="406" y="6286"/>
                  </a:lnTo>
                  <a:lnTo>
                    <a:pt x="388" y="6304"/>
                  </a:lnTo>
                  <a:lnTo>
                    <a:pt x="369" y="6286"/>
                  </a:lnTo>
                  <a:lnTo>
                    <a:pt x="388" y="6268"/>
                  </a:lnTo>
                  <a:close/>
                  <a:moveTo>
                    <a:pt x="167" y="6304"/>
                  </a:moveTo>
                  <a:lnTo>
                    <a:pt x="167" y="6323"/>
                  </a:lnTo>
                  <a:lnTo>
                    <a:pt x="185" y="6304"/>
                  </a:lnTo>
                  <a:close/>
                  <a:moveTo>
                    <a:pt x="203" y="0"/>
                  </a:moveTo>
                  <a:lnTo>
                    <a:pt x="167" y="19"/>
                  </a:lnTo>
                  <a:lnTo>
                    <a:pt x="148" y="19"/>
                  </a:lnTo>
                  <a:lnTo>
                    <a:pt x="130" y="37"/>
                  </a:lnTo>
                  <a:lnTo>
                    <a:pt x="130" y="55"/>
                  </a:lnTo>
                  <a:lnTo>
                    <a:pt x="111" y="55"/>
                  </a:lnTo>
                  <a:lnTo>
                    <a:pt x="130" y="74"/>
                  </a:lnTo>
                  <a:lnTo>
                    <a:pt x="167" y="74"/>
                  </a:lnTo>
                  <a:lnTo>
                    <a:pt x="185" y="92"/>
                  </a:lnTo>
                  <a:lnTo>
                    <a:pt x="148" y="111"/>
                  </a:lnTo>
                  <a:lnTo>
                    <a:pt x="148" y="129"/>
                  </a:lnTo>
                  <a:lnTo>
                    <a:pt x="185" y="129"/>
                  </a:lnTo>
                  <a:lnTo>
                    <a:pt x="167" y="148"/>
                  </a:lnTo>
                  <a:lnTo>
                    <a:pt x="167" y="166"/>
                  </a:lnTo>
                  <a:lnTo>
                    <a:pt x="185" y="185"/>
                  </a:lnTo>
                  <a:lnTo>
                    <a:pt x="167" y="203"/>
                  </a:lnTo>
                  <a:lnTo>
                    <a:pt x="148" y="221"/>
                  </a:lnTo>
                  <a:lnTo>
                    <a:pt x="167" y="258"/>
                  </a:lnTo>
                  <a:lnTo>
                    <a:pt x="185" y="314"/>
                  </a:lnTo>
                  <a:lnTo>
                    <a:pt x="185" y="387"/>
                  </a:lnTo>
                  <a:lnTo>
                    <a:pt x="203" y="406"/>
                  </a:lnTo>
                  <a:lnTo>
                    <a:pt x="203" y="424"/>
                  </a:lnTo>
                  <a:lnTo>
                    <a:pt x="185" y="443"/>
                  </a:lnTo>
                  <a:lnTo>
                    <a:pt x="185" y="498"/>
                  </a:lnTo>
                  <a:lnTo>
                    <a:pt x="167" y="535"/>
                  </a:lnTo>
                  <a:lnTo>
                    <a:pt x="185" y="553"/>
                  </a:lnTo>
                  <a:lnTo>
                    <a:pt x="185" y="572"/>
                  </a:lnTo>
                  <a:lnTo>
                    <a:pt x="185" y="590"/>
                  </a:lnTo>
                  <a:lnTo>
                    <a:pt x="185" y="608"/>
                  </a:lnTo>
                  <a:lnTo>
                    <a:pt x="203" y="608"/>
                  </a:lnTo>
                  <a:lnTo>
                    <a:pt x="203" y="627"/>
                  </a:lnTo>
                  <a:lnTo>
                    <a:pt x="203" y="664"/>
                  </a:lnTo>
                  <a:lnTo>
                    <a:pt x="203" y="701"/>
                  </a:lnTo>
                  <a:lnTo>
                    <a:pt x="203" y="719"/>
                  </a:lnTo>
                  <a:lnTo>
                    <a:pt x="185" y="738"/>
                  </a:lnTo>
                  <a:lnTo>
                    <a:pt x="203" y="738"/>
                  </a:lnTo>
                  <a:lnTo>
                    <a:pt x="222" y="756"/>
                  </a:lnTo>
                  <a:lnTo>
                    <a:pt x="203" y="774"/>
                  </a:lnTo>
                  <a:lnTo>
                    <a:pt x="203" y="867"/>
                  </a:lnTo>
                  <a:lnTo>
                    <a:pt x="203" y="940"/>
                  </a:lnTo>
                  <a:lnTo>
                    <a:pt x="203" y="996"/>
                  </a:lnTo>
                  <a:lnTo>
                    <a:pt x="222" y="1014"/>
                  </a:lnTo>
                  <a:lnTo>
                    <a:pt x="222" y="1032"/>
                  </a:lnTo>
                  <a:lnTo>
                    <a:pt x="185" y="1051"/>
                  </a:lnTo>
                  <a:lnTo>
                    <a:pt x="222" y="1051"/>
                  </a:lnTo>
                  <a:lnTo>
                    <a:pt x="185" y="1069"/>
                  </a:lnTo>
                  <a:lnTo>
                    <a:pt x="185" y="1088"/>
                  </a:lnTo>
                  <a:lnTo>
                    <a:pt x="203" y="1088"/>
                  </a:lnTo>
                  <a:lnTo>
                    <a:pt x="185" y="1106"/>
                  </a:lnTo>
                  <a:lnTo>
                    <a:pt x="167" y="1106"/>
                  </a:lnTo>
                  <a:lnTo>
                    <a:pt x="185" y="1125"/>
                  </a:lnTo>
                  <a:lnTo>
                    <a:pt x="203" y="1125"/>
                  </a:lnTo>
                  <a:lnTo>
                    <a:pt x="203" y="1143"/>
                  </a:lnTo>
                  <a:lnTo>
                    <a:pt x="240" y="1143"/>
                  </a:lnTo>
                  <a:lnTo>
                    <a:pt x="222" y="1161"/>
                  </a:lnTo>
                  <a:lnTo>
                    <a:pt x="203" y="1161"/>
                  </a:lnTo>
                  <a:lnTo>
                    <a:pt x="240" y="1180"/>
                  </a:lnTo>
                  <a:lnTo>
                    <a:pt x="222" y="1217"/>
                  </a:lnTo>
                  <a:lnTo>
                    <a:pt x="222" y="1235"/>
                  </a:lnTo>
                  <a:lnTo>
                    <a:pt x="222" y="1272"/>
                  </a:lnTo>
                  <a:lnTo>
                    <a:pt x="222" y="1327"/>
                  </a:lnTo>
                  <a:lnTo>
                    <a:pt x="222" y="1401"/>
                  </a:lnTo>
                  <a:lnTo>
                    <a:pt x="203" y="1420"/>
                  </a:lnTo>
                  <a:lnTo>
                    <a:pt x="185" y="1420"/>
                  </a:lnTo>
                  <a:lnTo>
                    <a:pt x="203" y="1456"/>
                  </a:lnTo>
                  <a:lnTo>
                    <a:pt x="203" y="1567"/>
                  </a:lnTo>
                  <a:lnTo>
                    <a:pt x="203" y="1659"/>
                  </a:lnTo>
                  <a:lnTo>
                    <a:pt x="222" y="1659"/>
                  </a:lnTo>
                  <a:lnTo>
                    <a:pt x="240" y="1678"/>
                  </a:lnTo>
                  <a:lnTo>
                    <a:pt x="240" y="1696"/>
                  </a:lnTo>
                  <a:lnTo>
                    <a:pt x="222" y="1714"/>
                  </a:lnTo>
                  <a:lnTo>
                    <a:pt x="222" y="1733"/>
                  </a:lnTo>
                  <a:lnTo>
                    <a:pt x="185" y="1733"/>
                  </a:lnTo>
                  <a:lnTo>
                    <a:pt x="185" y="1751"/>
                  </a:lnTo>
                  <a:lnTo>
                    <a:pt x="222" y="1751"/>
                  </a:lnTo>
                  <a:lnTo>
                    <a:pt x="240" y="1770"/>
                  </a:lnTo>
                  <a:lnTo>
                    <a:pt x="259" y="1788"/>
                  </a:lnTo>
                  <a:lnTo>
                    <a:pt x="240" y="1788"/>
                  </a:lnTo>
                  <a:lnTo>
                    <a:pt x="240" y="1770"/>
                  </a:lnTo>
                  <a:lnTo>
                    <a:pt x="222" y="1788"/>
                  </a:lnTo>
                  <a:lnTo>
                    <a:pt x="222" y="1825"/>
                  </a:lnTo>
                  <a:lnTo>
                    <a:pt x="222" y="1844"/>
                  </a:lnTo>
                  <a:lnTo>
                    <a:pt x="203" y="1844"/>
                  </a:lnTo>
                  <a:lnTo>
                    <a:pt x="222" y="1862"/>
                  </a:lnTo>
                  <a:lnTo>
                    <a:pt x="222" y="1899"/>
                  </a:lnTo>
                  <a:lnTo>
                    <a:pt x="222" y="1973"/>
                  </a:lnTo>
                  <a:lnTo>
                    <a:pt x="203" y="1991"/>
                  </a:lnTo>
                  <a:lnTo>
                    <a:pt x="240" y="1991"/>
                  </a:lnTo>
                  <a:lnTo>
                    <a:pt x="222" y="2009"/>
                  </a:lnTo>
                  <a:lnTo>
                    <a:pt x="222" y="2028"/>
                  </a:lnTo>
                  <a:lnTo>
                    <a:pt x="240" y="2028"/>
                  </a:lnTo>
                  <a:lnTo>
                    <a:pt x="222" y="2046"/>
                  </a:lnTo>
                  <a:lnTo>
                    <a:pt x="222" y="2065"/>
                  </a:lnTo>
                  <a:lnTo>
                    <a:pt x="240" y="2065"/>
                  </a:lnTo>
                  <a:lnTo>
                    <a:pt x="240" y="2083"/>
                  </a:lnTo>
                  <a:lnTo>
                    <a:pt x="240" y="2102"/>
                  </a:lnTo>
                  <a:lnTo>
                    <a:pt x="222" y="2120"/>
                  </a:lnTo>
                  <a:lnTo>
                    <a:pt x="240" y="2138"/>
                  </a:lnTo>
                  <a:lnTo>
                    <a:pt x="240" y="2157"/>
                  </a:lnTo>
                  <a:lnTo>
                    <a:pt x="222" y="2175"/>
                  </a:lnTo>
                  <a:lnTo>
                    <a:pt x="240" y="2175"/>
                  </a:lnTo>
                  <a:lnTo>
                    <a:pt x="240" y="2194"/>
                  </a:lnTo>
                  <a:lnTo>
                    <a:pt x="222" y="2194"/>
                  </a:lnTo>
                  <a:lnTo>
                    <a:pt x="240" y="2212"/>
                  </a:lnTo>
                  <a:lnTo>
                    <a:pt x="259" y="2231"/>
                  </a:lnTo>
                  <a:lnTo>
                    <a:pt x="240" y="2249"/>
                  </a:lnTo>
                  <a:lnTo>
                    <a:pt x="277" y="2249"/>
                  </a:lnTo>
                  <a:lnTo>
                    <a:pt x="259" y="2267"/>
                  </a:lnTo>
                  <a:lnTo>
                    <a:pt x="222" y="2286"/>
                  </a:lnTo>
                  <a:lnTo>
                    <a:pt x="222" y="2323"/>
                  </a:lnTo>
                  <a:lnTo>
                    <a:pt x="222" y="2360"/>
                  </a:lnTo>
                  <a:lnTo>
                    <a:pt x="203" y="2378"/>
                  </a:lnTo>
                  <a:lnTo>
                    <a:pt x="203" y="2397"/>
                  </a:lnTo>
                  <a:lnTo>
                    <a:pt x="240" y="2397"/>
                  </a:lnTo>
                  <a:lnTo>
                    <a:pt x="240" y="2415"/>
                  </a:lnTo>
                  <a:lnTo>
                    <a:pt x="259" y="2433"/>
                  </a:lnTo>
                  <a:lnTo>
                    <a:pt x="240" y="2452"/>
                  </a:lnTo>
                  <a:lnTo>
                    <a:pt x="240" y="2489"/>
                  </a:lnTo>
                  <a:lnTo>
                    <a:pt x="259" y="2489"/>
                  </a:lnTo>
                  <a:lnTo>
                    <a:pt x="259" y="2507"/>
                  </a:lnTo>
                  <a:lnTo>
                    <a:pt x="240" y="2507"/>
                  </a:lnTo>
                  <a:lnTo>
                    <a:pt x="222" y="2526"/>
                  </a:lnTo>
                  <a:lnTo>
                    <a:pt x="240" y="2544"/>
                  </a:lnTo>
                  <a:lnTo>
                    <a:pt x="222" y="2562"/>
                  </a:lnTo>
                  <a:lnTo>
                    <a:pt x="240" y="2562"/>
                  </a:lnTo>
                  <a:lnTo>
                    <a:pt x="222" y="2581"/>
                  </a:lnTo>
                  <a:lnTo>
                    <a:pt x="240" y="2581"/>
                  </a:lnTo>
                  <a:lnTo>
                    <a:pt x="240" y="2599"/>
                  </a:lnTo>
                  <a:lnTo>
                    <a:pt x="259" y="2618"/>
                  </a:lnTo>
                  <a:lnTo>
                    <a:pt x="277" y="2618"/>
                  </a:lnTo>
                  <a:lnTo>
                    <a:pt x="259" y="2636"/>
                  </a:lnTo>
                  <a:lnTo>
                    <a:pt x="240" y="2655"/>
                  </a:lnTo>
                  <a:lnTo>
                    <a:pt x="240" y="2710"/>
                  </a:lnTo>
                  <a:lnTo>
                    <a:pt x="240" y="2802"/>
                  </a:lnTo>
                  <a:lnTo>
                    <a:pt x="259" y="2802"/>
                  </a:lnTo>
                  <a:lnTo>
                    <a:pt x="259" y="2820"/>
                  </a:lnTo>
                  <a:lnTo>
                    <a:pt x="222" y="2820"/>
                  </a:lnTo>
                  <a:lnTo>
                    <a:pt x="259" y="2839"/>
                  </a:lnTo>
                  <a:lnTo>
                    <a:pt x="222" y="2839"/>
                  </a:lnTo>
                  <a:lnTo>
                    <a:pt x="222" y="2857"/>
                  </a:lnTo>
                  <a:lnTo>
                    <a:pt x="240" y="2876"/>
                  </a:lnTo>
                  <a:lnTo>
                    <a:pt x="222" y="2894"/>
                  </a:lnTo>
                  <a:lnTo>
                    <a:pt x="203" y="2913"/>
                  </a:lnTo>
                  <a:lnTo>
                    <a:pt x="222" y="2913"/>
                  </a:lnTo>
                  <a:lnTo>
                    <a:pt x="240" y="2931"/>
                  </a:lnTo>
                  <a:lnTo>
                    <a:pt x="222" y="2950"/>
                  </a:lnTo>
                  <a:lnTo>
                    <a:pt x="240" y="2968"/>
                  </a:lnTo>
                  <a:lnTo>
                    <a:pt x="259" y="2968"/>
                  </a:lnTo>
                  <a:lnTo>
                    <a:pt x="240" y="3005"/>
                  </a:lnTo>
                  <a:lnTo>
                    <a:pt x="259" y="3042"/>
                  </a:lnTo>
                  <a:lnTo>
                    <a:pt x="277" y="3060"/>
                  </a:lnTo>
                  <a:lnTo>
                    <a:pt x="240" y="3060"/>
                  </a:lnTo>
                  <a:lnTo>
                    <a:pt x="240" y="3079"/>
                  </a:lnTo>
                  <a:lnTo>
                    <a:pt x="259" y="3079"/>
                  </a:lnTo>
                  <a:lnTo>
                    <a:pt x="240" y="3097"/>
                  </a:lnTo>
                  <a:lnTo>
                    <a:pt x="240" y="3134"/>
                  </a:lnTo>
                  <a:lnTo>
                    <a:pt x="240" y="3189"/>
                  </a:lnTo>
                  <a:lnTo>
                    <a:pt x="240" y="3208"/>
                  </a:lnTo>
                  <a:lnTo>
                    <a:pt x="259" y="3226"/>
                  </a:lnTo>
                  <a:lnTo>
                    <a:pt x="259" y="3244"/>
                  </a:lnTo>
                  <a:lnTo>
                    <a:pt x="240" y="3263"/>
                  </a:lnTo>
                  <a:lnTo>
                    <a:pt x="259" y="3300"/>
                  </a:lnTo>
                  <a:lnTo>
                    <a:pt x="277" y="3318"/>
                  </a:lnTo>
                  <a:lnTo>
                    <a:pt x="240" y="3318"/>
                  </a:lnTo>
                  <a:lnTo>
                    <a:pt x="259" y="3355"/>
                  </a:lnTo>
                  <a:lnTo>
                    <a:pt x="259" y="3373"/>
                  </a:lnTo>
                  <a:lnTo>
                    <a:pt x="259" y="3392"/>
                  </a:lnTo>
                  <a:lnTo>
                    <a:pt x="277" y="3410"/>
                  </a:lnTo>
                  <a:lnTo>
                    <a:pt x="296" y="3410"/>
                  </a:lnTo>
                  <a:lnTo>
                    <a:pt x="277" y="3429"/>
                  </a:lnTo>
                  <a:lnTo>
                    <a:pt x="259" y="3429"/>
                  </a:lnTo>
                  <a:lnTo>
                    <a:pt x="240" y="3447"/>
                  </a:lnTo>
                  <a:lnTo>
                    <a:pt x="240" y="3484"/>
                  </a:lnTo>
                  <a:lnTo>
                    <a:pt x="222" y="3484"/>
                  </a:lnTo>
                  <a:lnTo>
                    <a:pt x="240" y="3503"/>
                  </a:lnTo>
                  <a:lnTo>
                    <a:pt x="259" y="3503"/>
                  </a:lnTo>
                  <a:lnTo>
                    <a:pt x="259" y="3521"/>
                  </a:lnTo>
                  <a:lnTo>
                    <a:pt x="259" y="3539"/>
                  </a:lnTo>
                  <a:lnTo>
                    <a:pt x="277" y="3539"/>
                  </a:lnTo>
                  <a:lnTo>
                    <a:pt x="259" y="3558"/>
                  </a:lnTo>
                  <a:lnTo>
                    <a:pt x="240" y="3558"/>
                  </a:lnTo>
                  <a:lnTo>
                    <a:pt x="240" y="3576"/>
                  </a:lnTo>
                  <a:lnTo>
                    <a:pt x="259" y="3595"/>
                  </a:lnTo>
                  <a:lnTo>
                    <a:pt x="259" y="3613"/>
                  </a:lnTo>
                  <a:lnTo>
                    <a:pt x="259" y="3632"/>
                  </a:lnTo>
                  <a:lnTo>
                    <a:pt x="259" y="3650"/>
                  </a:lnTo>
                  <a:lnTo>
                    <a:pt x="259" y="3668"/>
                  </a:lnTo>
                  <a:lnTo>
                    <a:pt x="277" y="3687"/>
                  </a:lnTo>
                  <a:lnTo>
                    <a:pt x="296" y="3687"/>
                  </a:lnTo>
                  <a:lnTo>
                    <a:pt x="277" y="3705"/>
                  </a:lnTo>
                  <a:lnTo>
                    <a:pt x="240" y="3742"/>
                  </a:lnTo>
                  <a:lnTo>
                    <a:pt x="259" y="3761"/>
                  </a:lnTo>
                  <a:lnTo>
                    <a:pt x="259" y="3779"/>
                  </a:lnTo>
                  <a:lnTo>
                    <a:pt x="259" y="3797"/>
                  </a:lnTo>
                  <a:lnTo>
                    <a:pt x="240" y="3797"/>
                  </a:lnTo>
                  <a:lnTo>
                    <a:pt x="240" y="3816"/>
                  </a:lnTo>
                  <a:lnTo>
                    <a:pt x="259" y="3816"/>
                  </a:lnTo>
                  <a:lnTo>
                    <a:pt x="259" y="3834"/>
                  </a:lnTo>
                  <a:lnTo>
                    <a:pt x="240" y="3871"/>
                  </a:lnTo>
                  <a:lnTo>
                    <a:pt x="259" y="3890"/>
                  </a:lnTo>
                  <a:lnTo>
                    <a:pt x="240" y="3908"/>
                  </a:lnTo>
                  <a:lnTo>
                    <a:pt x="259" y="3926"/>
                  </a:lnTo>
                  <a:lnTo>
                    <a:pt x="277" y="3945"/>
                  </a:lnTo>
                  <a:lnTo>
                    <a:pt x="296" y="3945"/>
                  </a:lnTo>
                  <a:lnTo>
                    <a:pt x="314" y="3963"/>
                  </a:lnTo>
                  <a:lnTo>
                    <a:pt x="277" y="3963"/>
                  </a:lnTo>
                  <a:lnTo>
                    <a:pt x="277" y="3982"/>
                  </a:lnTo>
                  <a:lnTo>
                    <a:pt x="277" y="4037"/>
                  </a:lnTo>
                  <a:lnTo>
                    <a:pt x="277" y="4111"/>
                  </a:lnTo>
                  <a:lnTo>
                    <a:pt x="296" y="4111"/>
                  </a:lnTo>
                  <a:lnTo>
                    <a:pt x="296" y="4129"/>
                  </a:lnTo>
                  <a:lnTo>
                    <a:pt x="277" y="4129"/>
                  </a:lnTo>
                  <a:lnTo>
                    <a:pt x="296" y="4148"/>
                  </a:lnTo>
                  <a:lnTo>
                    <a:pt x="296" y="4166"/>
                  </a:lnTo>
                  <a:lnTo>
                    <a:pt x="277" y="4166"/>
                  </a:lnTo>
                  <a:lnTo>
                    <a:pt x="277" y="4203"/>
                  </a:lnTo>
                  <a:lnTo>
                    <a:pt x="277" y="4221"/>
                  </a:lnTo>
                  <a:lnTo>
                    <a:pt x="296" y="4221"/>
                  </a:lnTo>
                  <a:lnTo>
                    <a:pt x="296" y="4240"/>
                  </a:lnTo>
                  <a:lnTo>
                    <a:pt x="277" y="4258"/>
                  </a:lnTo>
                  <a:lnTo>
                    <a:pt x="314" y="4277"/>
                  </a:lnTo>
                  <a:lnTo>
                    <a:pt x="277" y="4295"/>
                  </a:lnTo>
                  <a:lnTo>
                    <a:pt x="296" y="4314"/>
                  </a:lnTo>
                  <a:lnTo>
                    <a:pt x="277" y="4332"/>
                  </a:lnTo>
                  <a:lnTo>
                    <a:pt x="259" y="4350"/>
                  </a:lnTo>
                  <a:lnTo>
                    <a:pt x="277" y="4350"/>
                  </a:lnTo>
                  <a:lnTo>
                    <a:pt x="296" y="4369"/>
                  </a:lnTo>
                  <a:lnTo>
                    <a:pt x="277" y="4369"/>
                  </a:lnTo>
                  <a:lnTo>
                    <a:pt x="277" y="4387"/>
                  </a:lnTo>
                  <a:lnTo>
                    <a:pt x="277" y="4406"/>
                  </a:lnTo>
                  <a:lnTo>
                    <a:pt x="277" y="4424"/>
                  </a:lnTo>
                  <a:lnTo>
                    <a:pt x="314" y="4424"/>
                  </a:lnTo>
                  <a:lnTo>
                    <a:pt x="277" y="4443"/>
                  </a:lnTo>
                  <a:lnTo>
                    <a:pt x="314" y="4461"/>
                  </a:lnTo>
                  <a:lnTo>
                    <a:pt x="296" y="4461"/>
                  </a:lnTo>
                  <a:lnTo>
                    <a:pt x="277" y="4479"/>
                  </a:lnTo>
                  <a:lnTo>
                    <a:pt x="314" y="4498"/>
                  </a:lnTo>
                  <a:lnTo>
                    <a:pt x="296" y="4498"/>
                  </a:lnTo>
                  <a:lnTo>
                    <a:pt x="296" y="4516"/>
                  </a:lnTo>
                  <a:lnTo>
                    <a:pt x="296" y="4535"/>
                  </a:lnTo>
                  <a:lnTo>
                    <a:pt x="277" y="4553"/>
                  </a:lnTo>
                  <a:lnTo>
                    <a:pt x="296" y="4590"/>
                  </a:lnTo>
                  <a:lnTo>
                    <a:pt x="314" y="4609"/>
                  </a:lnTo>
                  <a:lnTo>
                    <a:pt x="296" y="4609"/>
                  </a:lnTo>
                  <a:lnTo>
                    <a:pt x="277" y="4627"/>
                  </a:lnTo>
                  <a:lnTo>
                    <a:pt x="332" y="4627"/>
                  </a:lnTo>
                  <a:lnTo>
                    <a:pt x="296" y="4645"/>
                  </a:lnTo>
                  <a:lnTo>
                    <a:pt x="296" y="4664"/>
                  </a:lnTo>
                  <a:lnTo>
                    <a:pt x="277" y="4682"/>
                  </a:lnTo>
                  <a:lnTo>
                    <a:pt x="259" y="4682"/>
                  </a:lnTo>
                  <a:lnTo>
                    <a:pt x="277" y="4701"/>
                  </a:lnTo>
                  <a:lnTo>
                    <a:pt x="259" y="4719"/>
                  </a:lnTo>
                  <a:lnTo>
                    <a:pt x="296" y="4719"/>
                  </a:lnTo>
                  <a:lnTo>
                    <a:pt x="277" y="4738"/>
                  </a:lnTo>
                  <a:lnTo>
                    <a:pt x="296" y="4738"/>
                  </a:lnTo>
                  <a:lnTo>
                    <a:pt x="277" y="4756"/>
                  </a:lnTo>
                  <a:lnTo>
                    <a:pt x="259" y="4793"/>
                  </a:lnTo>
                  <a:lnTo>
                    <a:pt x="277" y="4830"/>
                  </a:lnTo>
                  <a:lnTo>
                    <a:pt x="277" y="4848"/>
                  </a:lnTo>
                  <a:lnTo>
                    <a:pt x="259" y="4867"/>
                  </a:lnTo>
                  <a:lnTo>
                    <a:pt x="259" y="4885"/>
                  </a:lnTo>
                  <a:lnTo>
                    <a:pt x="296" y="4885"/>
                  </a:lnTo>
                  <a:lnTo>
                    <a:pt x="296" y="4903"/>
                  </a:lnTo>
                  <a:lnTo>
                    <a:pt x="259" y="4922"/>
                  </a:lnTo>
                  <a:lnTo>
                    <a:pt x="277" y="4940"/>
                  </a:lnTo>
                  <a:lnTo>
                    <a:pt x="296" y="4940"/>
                  </a:lnTo>
                  <a:lnTo>
                    <a:pt x="277" y="4959"/>
                  </a:lnTo>
                  <a:lnTo>
                    <a:pt x="277" y="4977"/>
                  </a:lnTo>
                  <a:lnTo>
                    <a:pt x="277" y="4996"/>
                  </a:lnTo>
                  <a:lnTo>
                    <a:pt x="296" y="4977"/>
                  </a:lnTo>
                  <a:lnTo>
                    <a:pt x="296" y="4996"/>
                  </a:lnTo>
                  <a:lnTo>
                    <a:pt x="259" y="4996"/>
                  </a:lnTo>
                  <a:lnTo>
                    <a:pt x="259" y="5014"/>
                  </a:lnTo>
                  <a:lnTo>
                    <a:pt x="296" y="5032"/>
                  </a:lnTo>
                  <a:lnTo>
                    <a:pt x="259" y="5051"/>
                  </a:lnTo>
                  <a:lnTo>
                    <a:pt x="259" y="5088"/>
                  </a:lnTo>
                  <a:lnTo>
                    <a:pt x="277" y="5088"/>
                  </a:lnTo>
                  <a:lnTo>
                    <a:pt x="296" y="5069"/>
                  </a:lnTo>
                  <a:lnTo>
                    <a:pt x="277" y="5106"/>
                  </a:lnTo>
                  <a:lnTo>
                    <a:pt x="259" y="5143"/>
                  </a:lnTo>
                  <a:lnTo>
                    <a:pt x="296" y="5162"/>
                  </a:lnTo>
                  <a:lnTo>
                    <a:pt x="314" y="5180"/>
                  </a:lnTo>
                  <a:lnTo>
                    <a:pt x="296" y="5180"/>
                  </a:lnTo>
                  <a:lnTo>
                    <a:pt x="259" y="5198"/>
                  </a:lnTo>
                  <a:lnTo>
                    <a:pt x="277" y="5198"/>
                  </a:lnTo>
                  <a:lnTo>
                    <a:pt x="314" y="5217"/>
                  </a:lnTo>
                  <a:lnTo>
                    <a:pt x="351" y="5217"/>
                  </a:lnTo>
                  <a:lnTo>
                    <a:pt x="296" y="5254"/>
                  </a:lnTo>
                  <a:lnTo>
                    <a:pt x="314" y="5272"/>
                  </a:lnTo>
                  <a:lnTo>
                    <a:pt x="296" y="5272"/>
                  </a:lnTo>
                  <a:lnTo>
                    <a:pt x="277" y="5291"/>
                  </a:lnTo>
                  <a:lnTo>
                    <a:pt x="296" y="5291"/>
                  </a:lnTo>
                  <a:lnTo>
                    <a:pt x="305" y="5295"/>
                  </a:lnTo>
                  <a:lnTo>
                    <a:pt x="277" y="5309"/>
                  </a:lnTo>
                  <a:lnTo>
                    <a:pt x="296" y="5309"/>
                  </a:lnTo>
                  <a:lnTo>
                    <a:pt x="277" y="5327"/>
                  </a:lnTo>
                  <a:lnTo>
                    <a:pt x="296" y="5383"/>
                  </a:lnTo>
                  <a:lnTo>
                    <a:pt x="296" y="5438"/>
                  </a:lnTo>
                  <a:lnTo>
                    <a:pt x="296" y="5456"/>
                  </a:lnTo>
                  <a:lnTo>
                    <a:pt x="314" y="5456"/>
                  </a:lnTo>
                  <a:lnTo>
                    <a:pt x="296" y="5475"/>
                  </a:lnTo>
                  <a:lnTo>
                    <a:pt x="296" y="5493"/>
                  </a:lnTo>
                  <a:lnTo>
                    <a:pt x="296" y="5512"/>
                  </a:lnTo>
                  <a:lnTo>
                    <a:pt x="277" y="5530"/>
                  </a:lnTo>
                  <a:lnTo>
                    <a:pt x="296" y="5530"/>
                  </a:lnTo>
                  <a:lnTo>
                    <a:pt x="314" y="5549"/>
                  </a:lnTo>
                  <a:lnTo>
                    <a:pt x="296" y="5549"/>
                  </a:lnTo>
                  <a:lnTo>
                    <a:pt x="296" y="5585"/>
                  </a:lnTo>
                  <a:lnTo>
                    <a:pt x="296" y="5604"/>
                  </a:lnTo>
                  <a:lnTo>
                    <a:pt x="277" y="5622"/>
                  </a:lnTo>
                  <a:lnTo>
                    <a:pt x="259" y="5622"/>
                  </a:lnTo>
                  <a:lnTo>
                    <a:pt x="277" y="5641"/>
                  </a:lnTo>
                  <a:lnTo>
                    <a:pt x="277" y="5659"/>
                  </a:lnTo>
                  <a:lnTo>
                    <a:pt x="296" y="5678"/>
                  </a:lnTo>
                  <a:lnTo>
                    <a:pt x="314" y="5678"/>
                  </a:lnTo>
                  <a:lnTo>
                    <a:pt x="314" y="5696"/>
                  </a:lnTo>
                  <a:lnTo>
                    <a:pt x="332" y="5715"/>
                  </a:lnTo>
                  <a:lnTo>
                    <a:pt x="332" y="5733"/>
                  </a:lnTo>
                  <a:lnTo>
                    <a:pt x="314" y="5751"/>
                  </a:lnTo>
                  <a:lnTo>
                    <a:pt x="296" y="5751"/>
                  </a:lnTo>
                  <a:lnTo>
                    <a:pt x="277" y="5770"/>
                  </a:lnTo>
                  <a:lnTo>
                    <a:pt x="277" y="5788"/>
                  </a:lnTo>
                  <a:lnTo>
                    <a:pt x="277" y="5807"/>
                  </a:lnTo>
                  <a:lnTo>
                    <a:pt x="277" y="5825"/>
                  </a:lnTo>
                  <a:lnTo>
                    <a:pt x="296" y="5825"/>
                  </a:lnTo>
                  <a:lnTo>
                    <a:pt x="314" y="5844"/>
                  </a:lnTo>
                  <a:lnTo>
                    <a:pt x="296" y="5862"/>
                  </a:lnTo>
                  <a:lnTo>
                    <a:pt x="314" y="5862"/>
                  </a:lnTo>
                  <a:lnTo>
                    <a:pt x="314" y="5880"/>
                  </a:lnTo>
                  <a:lnTo>
                    <a:pt x="314" y="5899"/>
                  </a:lnTo>
                  <a:lnTo>
                    <a:pt x="332" y="5917"/>
                  </a:lnTo>
                  <a:lnTo>
                    <a:pt x="296" y="5936"/>
                  </a:lnTo>
                  <a:lnTo>
                    <a:pt x="296" y="5954"/>
                  </a:lnTo>
                  <a:lnTo>
                    <a:pt x="314" y="5973"/>
                  </a:lnTo>
                  <a:lnTo>
                    <a:pt x="314" y="6009"/>
                  </a:lnTo>
                  <a:lnTo>
                    <a:pt x="314" y="6046"/>
                  </a:lnTo>
                  <a:lnTo>
                    <a:pt x="332" y="6046"/>
                  </a:lnTo>
                  <a:lnTo>
                    <a:pt x="314" y="6065"/>
                  </a:lnTo>
                  <a:lnTo>
                    <a:pt x="332" y="6083"/>
                  </a:lnTo>
                  <a:lnTo>
                    <a:pt x="351" y="6083"/>
                  </a:lnTo>
                  <a:lnTo>
                    <a:pt x="332" y="6102"/>
                  </a:lnTo>
                  <a:lnTo>
                    <a:pt x="296" y="6102"/>
                  </a:lnTo>
                  <a:lnTo>
                    <a:pt x="296" y="6120"/>
                  </a:lnTo>
                  <a:lnTo>
                    <a:pt x="296" y="6138"/>
                  </a:lnTo>
                  <a:lnTo>
                    <a:pt x="351" y="6138"/>
                  </a:lnTo>
                  <a:lnTo>
                    <a:pt x="351" y="6157"/>
                  </a:lnTo>
                  <a:lnTo>
                    <a:pt x="332" y="6175"/>
                  </a:lnTo>
                  <a:lnTo>
                    <a:pt x="277" y="6175"/>
                  </a:lnTo>
                  <a:lnTo>
                    <a:pt x="277" y="6194"/>
                  </a:lnTo>
                  <a:lnTo>
                    <a:pt x="296" y="6212"/>
                  </a:lnTo>
                  <a:lnTo>
                    <a:pt x="296" y="6231"/>
                  </a:lnTo>
                  <a:lnTo>
                    <a:pt x="296" y="6249"/>
                  </a:lnTo>
                  <a:lnTo>
                    <a:pt x="314" y="6268"/>
                  </a:lnTo>
                  <a:lnTo>
                    <a:pt x="332" y="6268"/>
                  </a:lnTo>
                  <a:lnTo>
                    <a:pt x="296" y="6286"/>
                  </a:lnTo>
                  <a:lnTo>
                    <a:pt x="296" y="6304"/>
                  </a:lnTo>
                  <a:lnTo>
                    <a:pt x="332" y="6304"/>
                  </a:lnTo>
                  <a:lnTo>
                    <a:pt x="296" y="6323"/>
                  </a:lnTo>
                  <a:lnTo>
                    <a:pt x="314" y="6341"/>
                  </a:lnTo>
                  <a:lnTo>
                    <a:pt x="296" y="6360"/>
                  </a:lnTo>
                  <a:lnTo>
                    <a:pt x="314" y="6360"/>
                  </a:lnTo>
                  <a:lnTo>
                    <a:pt x="332" y="6378"/>
                  </a:lnTo>
                  <a:lnTo>
                    <a:pt x="369" y="6378"/>
                  </a:lnTo>
                  <a:lnTo>
                    <a:pt x="388" y="6397"/>
                  </a:lnTo>
                  <a:lnTo>
                    <a:pt x="314" y="6397"/>
                  </a:lnTo>
                  <a:lnTo>
                    <a:pt x="351" y="6415"/>
                  </a:lnTo>
                  <a:lnTo>
                    <a:pt x="369" y="6415"/>
                  </a:lnTo>
                  <a:lnTo>
                    <a:pt x="369" y="6433"/>
                  </a:lnTo>
                  <a:lnTo>
                    <a:pt x="388" y="6415"/>
                  </a:lnTo>
                  <a:lnTo>
                    <a:pt x="406" y="6378"/>
                  </a:lnTo>
                  <a:lnTo>
                    <a:pt x="461" y="6378"/>
                  </a:lnTo>
                  <a:lnTo>
                    <a:pt x="461" y="6360"/>
                  </a:lnTo>
                  <a:lnTo>
                    <a:pt x="461" y="6341"/>
                  </a:lnTo>
                  <a:lnTo>
                    <a:pt x="443" y="6341"/>
                  </a:lnTo>
                  <a:lnTo>
                    <a:pt x="443" y="6323"/>
                  </a:lnTo>
                  <a:lnTo>
                    <a:pt x="461" y="6304"/>
                  </a:lnTo>
                  <a:lnTo>
                    <a:pt x="443" y="6286"/>
                  </a:lnTo>
                  <a:lnTo>
                    <a:pt x="480" y="6286"/>
                  </a:lnTo>
                  <a:lnTo>
                    <a:pt x="443" y="6268"/>
                  </a:lnTo>
                  <a:lnTo>
                    <a:pt x="425" y="6249"/>
                  </a:lnTo>
                  <a:lnTo>
                    <a:pt x="461" y="6249"/>
                  </a:lnTo>
                  <a:lnTo>
                    <a:pt x="443" y="6231"/>
                  </a:lnTo>
                  <a:lnTo>
                    <a:pt x="461" y="6231"/>
                  </a:lnTo>
                  <a:lnTo>
                    <a:pt x="480" y="6212"/>
                  </a:lnTo>
                  <a:lnTo>
                    <a:pt x="443" y="6212"/>
                  </a:lnTo>
                  <a:lnTo>
                    <a:pt x="443" y="6194"/>
                  </a:lnTo>
                  <a:lnTo>
                    <a:pt x="480" y="6194"/>
                  </a:lnTo>
                  <a:lnTo>
                    <a:pt x="443" y="6175"/>
                  </a:lnTo>
                  <a:lnTo>
                    <a:pt x="406" y="6157"/>
                  </a:lnTo>
                  <a:lnTo>
                    <a:pt x="406" y="6138"/>
                  </a:lnTo>
                  <a:lnTo>
                    <a:pt x="425" y="6138"/>
                  </a:lnTo>
                  <a:lnTo>
                    <a:pt x="461" y="6120"/>
                  </a:lnTo>
                  <a:lnTo>
                    <a:pt x="461" y="6102"/>
                  </a:lnTo>
                  <a:lnTo>
                    <a:pt x="461" y="6083"/>
                  </a:lnTo>
                  <a:lnTo>
                    <a:pt x="443" y="6065"/>
                  </a:lnTo>
                  <a:lnTo>
                    <a:pt x="461" y="6065"/>
                  </a:lnTo>
                  <a:lnTo>
                    <a:pt x="480" y="6046"/>
                  </a:lnTo>
                  <a:lnTo>
                    <a:pt x="443" y="6009"/>
                  </a:lnTo>
                  <a:lnTo>
                    <a:pt x="425" y="6009"/>
                  </a:lnTo>
                  <a:lnTo>
                    <a:pt x="443" y="5991"/>
                  </a:lnTo>
                  <a:lnTo>
                    <a:pt x="480" y="5973"/>
                  </a:lnTo>
                  <a:lnTo>
                    <a:pt x="461" y="5973"/>
                  </a:lnTo>
                  <a:lnTo>
                    <a:pt x="443" y="5954"/>
                  </a:lnTo>
                  <a:lnTo>
                    <a:pt x="461" y="5954"/>
                  </a:lnTo>
                  <a:lnTo>
                    <a:pt x="443" y="5936"/>
                  </a:lnTo>
                  <a:lnTo>
                    <a:pt x="369" y="5936"/>
                  </a:lnTo>
                  <a:lnTo>
                    <a:pt x="388" y="5917"/>
                  </a:lnTo>
                  <a:lnTo>
                    <a:pt x="406" y="5917"/>
                  </a:lnTo>
                  <a:lnTo>
                    <a:pt x="425" y="5880"/>
                  </a:lnTo>
                  <a:lnTo>
                    <a:pt x="425" y="5917"/>
                  </a:lnTo>
                  <a:lnTo>
                    <a:pt x="443" y="5936"/>
                  </a:lnTo>
                  <a:lnTo>
                    <a:pt x="480" y="5936"/>
                  </a:lnTo>
                  <a:lnTo>
                    <a:pt x="461" y="5917"/>
                  </a:lnTo>
                  <a:lnTo>
                    <a:pt x="461" y="5899"/>
                  </a:lnTo>
                  <a:lnTo>
                    <a:pt x="480" y="5899"/>
                  </a:lnTo>
                  <a:lnTo>
                    <a:pt x="461" y="5880"/>
                  </a:lnTo>
                  <a:lnTo>
                    <a:pt x="461" y="5862"/>
                  </a:lnTo>
                  <a:lnTo>
                    <a:pt x="480" y="5862"/>
                  </a:lnTo>
                  <a:lnTo>
                    <a:pt x="480" y="5844"/>
                  </a:lnTo>
                  <a:lnTo>
                    <a:pt x="461" y="5825"/>
                  </a:lnTo>
                  <a:lnTo>
                    <a:pt x="461" y="5788"/>
                  </a:lnTo>
                  <a:lnTo>
                    <a:pt x="443" y="5751"/>
                  </a:lnTo>
                  <a:lnTo>
                    <a:pt x="406" y="5733"/>
                  </a:lnTo>
                  <a:lnTo>
                    <a:pt x="388" y="5715"/>
                  </a:lnTo>
                  <a:lnTo>
                    <a:pt x="461" y="5715"/>
                  </a:lnTo>
                  <a:lnTo>
                    <a:pt x="461" y="5696"/>
                  </a:lnTo>
                  <a:lnTo>
                    <a:pt x="461" y="5659"/>
                  </a:lnTo>
                  <a:lnTo>
                    <a:pt x="425" y="5659"/>
                  </a:lnTo>
                  <a:lnTo>
                    <a:pt x="461" y="5641"/>
                  </a:lnTo>
                  <a:lnTo>
                    <a:pt x="461" y="5604"/>
                  </a:lnTo>
                  <a:lnTo>
                    <a:pt x="443" y="5622"/>
                  </a:lnTo>
                  <a:lnTo>
                    <a:pt x="388" y="5622"/>
                  </a:lnTo>
                  <a:lnTo>
                    <a:pt x="388" y="5604"/>
                  </a:lnTo>
                  <a:lnTo>
                    <a:pt x="443" y="5604"/>
                  </a:lnTo>
                  <a:lnTo>
                    <a:pt x="461" y="5585"/>
                  </a:lnTo>
                  <a:lnTo>
                    <a:pt x="480" y="5567"/>
                  </a:lnTo>
                  <a:lnTo>
                    <a:pt x="443" y="5567"/>
                  </a:lnTo>
                  <a:lnTo>
                    <a:pt x="443" y="5585"/>
                  </a:lnTo>
                  <a:lnTo>
                    <a:pt x="425" y="5585"/>
                  </a:lnTo>
                  <a:lnTo>
                    <a:pt x="443" y="5567"/>
                  </a:lnTo>
                  <a:lnTo>
                    <a:pt x="480" y="5549"/>
                  </a:lnTo>
                  <a:lnTo>
                    <a:pt x="443" y="5549"/>
                  </a:lnTo>
                  <a:lnTo>
                    <a:pt x="443" y="5530"/>
                  </a:lnTo>
                  <a:lnTo>
                    <a:pt x="461" y="5530"/>
                  </a:lnTo>
                  <a:lnTo>
                    <a:pt x="461" y="5493"/>
                  </a:lnTo>
                  <a:lnTo>
                    <a:pt x="461" y="5456"/>
                  </a:lnTo>
                  <a:lnTo>
                    <a:pt x="443" y="5456"/>
                  </a:lnTo>
                  <a:lnTo>
                    <a:pt x="461" y="5438"/>
                  </a:lnTo>
                  <a:lnTo>
                    <a:pt x="480" y="5438"/>
                  </a:lnTo>
                  <a:lnTo>
                    <a:pt x="461" y="5420"/>
                  </a:lnTo>
                  <a:lnTo>
                    <a:pt x="461" y="5401"/>
                  </a:lnTo>
                  <a:lnTo>
                    <a:pt x="461" y="5364"/>
                  </a:lnTo>
                  <a:lnTo>
                    <a:pt x="461" y="5327"/>
                  </a:lnTo>
                  <a:lnTo>
                    <a:pt x="461" y="5309"/>
                  </a:lnTo>
                  <a:lnTo>
                    <a:pt x="461" y="5291"/>
                  </a:lnTo>
                  <a:lnTo>
                    <a:pt x="461" y="5254"/>
                  </a:lnTo>
                  <a:lnTo>
                    <a:pt x="461" y="5217"/>
                  </a:lnTo>
                  <a:lnTo>
                    <a:pt x="443" y="5198"/>
                  </a:lnTo>
                  <a:lnTo>
                    <a:pt x="461" y="5180"/>
                  </a:lnTo>
                  <a:lnTo>
                    <a:pt x="461" y="5162"/>
                  </a:lnTo>
                  <a:lnTo>
                    <a:pt x="461" y="5143"/>
                  </a:lnTo>
                  <a:lnTo>
                    <a:pt x="443" y="5125"/>
                  </a:lnTo>
                  <a:lnTo>
                    <a:pt x="443" y="5106"/>
                  </a:lnTo>
                  <a:lnTo>
                    <a:pt x="443" y="5088"/>
                  </a:lnTo>
                  <a:lnTo>
                    <a:pt x="425" y="5069"/>
                  </a:lnTo>
                  <a:lnTo>
                    <a:pt x="425" y="5051"/>
                  </a:lnTo>
                  <a:lnTo>
                    <a:pt x="406" y="5051"/>
                  </a:lnTo>
                  <a:lnTo>
                    <a:pt x="406" y="5069"/>
                  </a:lnTo>
                  <a:lnTo>
                    <a:pt x="388" y="5069"/>
                  </a:lnTo>
                  <a:lnTo>
                    <a:pt x="369" y="5051"/>
                  </a:lnTo>
                  <a:lnTo>
                    <a:pt x="351" y="5051"/>
                  </a:lnTo>
                  <a:lnTo>
                    <a:pt x="369" y="5032"/>
                  </a:lnTo>
                  <a:lnTo>
                    <a:pt x="425" y="5032"/>
                  </a:lnTo>
                  <a:lnTo>
                    <a:pt x="443" y="5014"/>
                  </a:lnTo>
                  <a:lnTo>
                    <a:pt x="443" y="4996"/>
                  </a:lnTo>
                  <a:lnTo>
                    <a:pt x="461" y="4996"/>
                  </a:lnTo>
                  <a:lnTo>
                    <a:pt x="443" y="4959"/>
                  </a:lnTo>
                  <a:lnTo>
                    <a:pt x="425" y="4922"/>
                  </a:lnTo>
                  <a:lnTo>
                    <a:pt x="443" y="4922"/>
                  </a:lnTo>
                  <a:lnTo>
                    <a:pt x="443" y="4903"/>
                  </a:lnTo>
                  <a:lnTo>
                    <a:pt x="425" y="4885"/>
                  </a:lnTo>
                  <a:lnTo>
                    <a:pt x="425" y="4867"/>
                  </a:lnTo>
                  <a:lnTo>
                    <a:pt x="425" y="4848"/>
                  </a:lnTo>
                  <a:lnTo>
                    <a:pt x="443" y="4848"/>
                  </a:lnTo>
                  <a:lnTo>
                    <a:pt x="388" y="4830"/>
                  </a:lnTo>
                  <a:lnTo>
                    <a:pt x="443" y="4830"/>
                  </a:lnTo>
                  <a:lnTo>
                    <a:pt x="443" y="4811"/>
                  </a:lnTo>
                  <a:lnTo>
                    <a:pt x="425" y="4811"/>
                  </a:lnTo>
                  <a:lnTo>
                    <a:pt x="425" y="4793"/>
                  </a:lnTo>
                  <a:lnTo>
                    <a:pt x="406" y="4793"/>
                  </a:lnTo>
                  <a:lnTo>
                    <a:pt x="388" y="4774"/>
                  </a:lnTo>
                  <a:lnTo>
                    <a:pt x="406" y="4756"/>
                  </a:lnTo>
                  <a:lnTo>
                    <a:pt x="425" y="4738"/>
                  </a:lnTo>
                  <a:lnTo>
                    <a:pt x="443" y="4738"/>
                  </a:lnTo>
                  <a:lnTo>
                    <a:pt x="443" y="4719"/>
                  </a:lnTo>
                  <a:lnTo>
                    <a:pt x="461" y="4701"/>
                  </a:lnTo>
                  <a:lnTo>
                    <a:pt x="461" y="4682"/>
                  </a:lnTo>
                  <a:lnTo>
                    <a:pt x="443" y="4682"/>
                  </a:lnTo>
                  <a:lnTo>
                    <a:pt x="443" y="4664"/>
                  </a:lnTo>
                  <a:lnTo>
                    <a:pt x="425" y="4645"/>
                  </a:lnTo>
                  <a:lnTo>
                    <a:pt x="461" y="4627"/>
                  </a:lnTo>
                  <a:lnTo>
                    <a:pt x="425" y="4609"/>
                  </a:lnTo>
                  <a:lnTo>
                    <a:pt x="425" y="4627"/>
                  </a:lnTo>
                  <a:lnTo>
                    <a:pt x="406" y="4627"/>
                  </a:lnTo>
                  <a:lnTo>
                    <a:pt x="388" y="4609"/>
                  </a:lnTo>
                  <a:lnTo>
                    <a:pt x="443" y="4590"/>
                  </a:lnTo>
                  <a:lnTo>
                    <a:pt x="461" y="4553"/>
                  </a:lnTo>
                  <a:lnTo>
                    <a:pt x="461" y="4535"/>
                  </a:lnTo>
                  <a:lnTo>
                    <a:pt x="425" y="4535"/>
                  </a:lnTo>
                  <a:lnTo>
                    <a:pt x="425" y="4516"/>
                  </a:lnTo>
                  <a:lnTo>
                    <a:pt x="480" y="4516"/>
                  </a:lnTo>
                  <a:lnTo>
                    <a:pt x="480" y="4498"/>
                  </a:lnTo>
                  <a:lnTo>
                    <a:pt x="443" y="4498"/>
                  </a:lnTo>
                  <a:lnTo>
                    <a:pt x="443" y="4479"/>
                  </a:lnTo>
                  <a:lnTo>
                    <a:pt x="443" y="4461"/>
                  </a:lnTo>
                  <a:lnTo>
                    <a:pt x="406" y="4479"/>
                  </a:lnTo>
                  <a:lnTo>
                    <a:pt x="406" y="4461"/>
                  </a:lnTo>
                  <a:lnTo>
                    <a:pt x="425" y="4461"/>
                  </a:lnTo>
                  <a:lnTo>
                    <a:pt x="443" y="4443"/>
                  </a:lnTo>
                  <a:lnTo>
                    <a:pt x="461" y="4443"/>
                  </a:lnTo>
                  <a:lnTo>
                    <a:pt x="443" y="4424"/>
                  </a:lnTo>
                  <a:lnTo>
                    <a:pt x="461" y="4424"/>
                  </a:lnTo>
                  <a:lnTo>
                    <a:pt x="480" y="4406"/>
                  </a:lnTo>
                  <a:lnTo>
                    <a:pt x="425" y="4406"/>
                  </a:lnTo>
                  <a:lnTo>
                    <a:pt x="443" y="4387"/>
                  </a:lnTo>
                  <a:lnTo>
                    <a:pt x="461" y="4387"/>
                  </a:lnTo>
                  <a:lnTo>
                    <a:pt x="443" y="4369"/>
                  </a:lnTo>
                  <a:lnTo>
                    <a:pt x="461" y="4350"/>
                  </a:lnTo>
                  <a:lnTo>
                    <a:pt x="443" y="4332"/>
                  </a:lnTo>
                  <a:lnTo>
                    <a:pt x="425" y="4314"/>
                  </a:lnTo>
                  <a:lnTo>
                    <a:pt x="443" y="4295"/>
                  </a:lnTo>
                  <a:lnTo>
                    <a:pt x="443" y="4277"/>
                  </a:lnTo>
                  <a:lnTo>
                    <a:pt x="443" y="4258"/>
                  </a:lnTo>
                  <a:lnTo>
                    <a:pt x="443" y="4221"/>
                  </a:lnTo>
                  <a:lnTo>
                    <a:pt x="443" y="4203"/>
                  </a:lnTo>
                  <a:lnTo>
                    <a:pt x="461" y="4185"/>
                  </a:lnTo>
                  <a:lnTo>
                    <a:pt x="461" y="4166"/>
                  </a:lnTo>
                  <a:lnTo>
                    <a:pt x="443" y="4166"/>
                  </a:lnTo>
                  <a:lnTo>
                    <a:pt x="443" y="4148"/>
                  </a:lnTo>
                  <a:lnTo>
                    <a:pt x="425" y="4111"/>
                  </a:lnTo>
                  <a:lnTo>
                    <a:pt x="406" y="4092"/>
                  </a:lnTo>
                  <a:lnTo>
                    <a:pt x="443" y="4092"/>
                  </a:lnTo>
                  <a:lnTo>
                    <a:pt x="443" y="4074"/>
                  </a:lnTo>
                  <a:lnTo>
                    <a:pt x="443" y="4000"/>
                  </a:lnTo>
                  <a:lnTo>
                    <a:pt x="425" y="3890"/>
                  </a:lnTo>
                  <a:lnTo>
                    <a:pt x="443" y="3890"/>
                  </a:lnTo>
                  <a:lnTo>
                    <a:pt x="443" y="3871"/>
                  </a:lnTo>
                  <a:lnTo>
                    <a:pt x="425" y="3871"/>
                  </a:lnTo>
                  <a:lnTo>
                    <a:pt x="425" y="3853"/>
                  </a:lnTo>
                  <a:lnTo>
                    <a:pt x="406" y="3853"/>
                  </a:lnTo>
                  <a:lnTo>
                    <a:pt x="406" y="3834"/>
                  </a:lnTo>
                  <a:lnTo>
                    <a:pt x="406" y="3816"/>
                  </a:lnTo>
                  <a:lnTo>
                    <a:pt x="425" y="3816"/>
                  </a:lnTo>
                  <a:lnTo>
                    <a:pt x="443" y="3797"/>
                  </a:lnTo>
                  <a:lnTo>
                    <a:pt x="425" y="3797"/>
                  </a:lnTo>
                  <a:lnTo>
                    <a:pt x="388" y="3779"/>
                  </a:lnTo>
                  <a:lnTo>
                    <a:pt x="425" y="3761"/>
                  </a:lnTo>
                  <a:lnTo>
                    <a:pt x="406" y="3761"/>
                  </a:lnTo>
                  <a:lnTo>
                    <a:pt x="388" y="3742"/>
                  </a:lnTo>
                  <a:lnTo>
                    <a:pt x="406" y="3742"/>
                  </a:lnTo>
                  <a:lnTo>
                    <a:pt x="443" y="3724"/>
                  </a:lnTo>
                  <a:lnTo>
                    <a:pt x="406" y="3705"/>
                  </a:lnTo>
                  <a:lnTo>
                    <a:pt x="388" y="3705"/>
                  </a:lnTo>
                  <a:lnTo>
                    <a:pt x="406" y="3687"/>
                  </a:lnTo>
                  <a:lnTo>
                    <a:pt x="425" y="3668"/>
                  </a:lnTo>
                  <a:lnTo>
                    <a:pt x="406" y="3650"/>
                  </a:lnTo>
                  <a:lnTo>
                    <a:pt x="406" y="3632"/>
                  </a:lnTo>
                  <a:lnTo>
                    <a:pt x="425" y="3595"/>
                  </a:lnTo>
                  <a:lnTo>
                    <a:pt x="425" y="3576"/>
                  </a:lnTo>
                  <a:lnTo>
                    <a:pt x="406" y="3576"/>
                  </a:lnTo>
                  <a:lnTo>
                    <a:pt x="406" y="3539"/>
                  </a:lnTo>
                  <a:lnTo>
                    <a:pt x="406" y="3521"/>
                  </a:lnTo>
                  <a:lnTo>
                    <a:pt x="406" y="3392"/>
                  </a:lnTo>
                  <a:lnTo>
                    <a:pt x="406" y="3263"/>
                  </a:lnTo>
                  <a:lnTo>
                    <a:pt x="406" y="3244"/>
                  </a:lnTo>
                  <a:lnTo>
                    <a:pt x="406" y="3226"/>
                  </a:lnTo>
                  <a:lnTo>
                    <a:pt x="388" y="3226"/>
                  </a:lnTo>
                  <a:lnTo>
                    <a:pt x="406" y="3208"/>
                  </a:lnTo>
                  <a:lnTo>
                    <a:pt x="406" y="3189"/>
                  </a:lnTo>
                  <a:lnTo>
                    <a:pt x="406" y="3171"/>
                  </a:lnTo>
                  <a:lnTo>
                    <a:pt x="425" y="3134"/>
                  </a:lnTo>
                  <a:lnTo>
                    <a:pt x="406" y="3115"/>
                  </a:lnTo>
                  <a:lnTo>
                    <a:pt x="406" y="3097"/>
                  </a:lnTo>
                  <a:lnTo>
                    <a:pt x="425" y="3023"/>
                  </a:lnTo>
                  <a:lnTo>
                    <a:pt x="425" y="3005"/>
                  </a:lnTo>
                  <a:lnTo>
                    <a:pt x="443" y="2986"/>
                  </a:lnTo>
                  <a:lnTo>
                    <a:pt x="406" y="2986"/>
                  </a:lnTo>
                  <a:lnTo>
                    <a:pt x="388" y="2968"/>
                  </a:lnTo>
                  <a:lnTo>
                    <a:pt x="406" y="2950"/>
                  </a:lnTo>
                  <a:lnTo>
                    <a:pt x="369" y="2931"/>
                  </a:lnTo>
                  <a:lnTo>
                    <a:pt x="406" y="2931"/>
                  </a:lnTo>
                  <a:lnTo>
                    <a:pt x="406" y="2913"/>
                  </a:lnTo>
                  <a:lnTo>
                    <a:pt x="388" y="2876"/>
                  </a:lnTo>
                  <a:lnTo>
                    <a:pt x="388" y="2857"/>
                  </a:lnTo>
                  <a:lnTo>
                    <a:pt x="406" y="2839"/>
                  </a:lnTo>
                  <a:lnTo>
                    <a:pt x="406" y="2820"/>
                  </a:lnTo>
                  <a:lnTo>
                    <a:pt x="388" y="2820"/>
                  </a:lnTo>
                  <a:lnTo>
                    <a:pt x="406" y="2802"/>
                  </a:lnTo>
                  <a:lnTo>
                    <a:pt x="388" y="2802"/>
                  </a:lnTo>
                  <a:lnTo>
                    <a:pt x="406" y="2784"/>
                  </a:lnTo>
                  <a:lnTo>
                    <a:pt x="425" y="2784"/>
                  </a:lnTo>
                  <a:lnTo>
                    <a:pt x="388" y="2765"/>
                  </a:lnTo>
                  <a:lnTo>
                    <a:pt x="369" y="2747"/>
                  </a:lnTo>
                  <a:lnTo>
                    <a:pt x="406" y="2747"/>
                  </a:lnTo>
                  <a:lnTo>
                    <a:pt x="406" y="2728"/>
                  </a:lnTo>
                  <a:lnTo>
                    <a:pt x="388" y="2673"/>
                  </a:lnTo>
                  <a:lnTo>
                    <a:pt x="388" y="2655"/>
                  </a:lnTo>
                  <a:lnTo>
                    <a:pt x="406" y="2673"/>
                  </a:lnTo>
                  <a:lnTo>
                    <a:pt x="406" y="2655"/>
                  </a:lnTo>
                  <a:lnTo>
                    <a:pt x="388" y="2618"/>
                  </a:lnTo>
                  <a:lnTo>
                    <a:pt x="406" y="2599"/>
                  </a:lnTo>
                  <a:lnTo>
                    <a:pt x="406" y="2581"/>
                  </a:lnTo>
                  <a:lnTo>
                    <a:pt x="406" y="2562"/>
                  </a:lnTo>
                  <a:lnTo>
                    <a:pt x="406" y="2544"/>
                  </a:lnTo>
                  <a:lnTo>
                    <a:pt x="406" y="2526"/>
                  </a:lnTo>
                  <a:lnTo>
                    <a:pt x="406" y="2507"/>
                  </a:lnTo>
                  <a:lnTo>
                    <a:pt x="406" y="2489"/>
                  </a:lnTo>
                  <a:lnTo>
                    <a:pt x="406" y="2470"/>
                  </a:lnTo>
                  <a:lnTo>
                    <a:pt x="388" y="2452"/>
                  </a:lnTo>
                  <a:lnTo>
                    <a:pt x="406" y="2452"/>
                  </a:lnTo>
                  <a:lnTo>
                    <a:pt x="388" y="2433"/>
                  </a:lnTo>
                  <a:lnTo>
                    <a:pt x="369" y="2433"/>
                  </a:lnTo>
                  <a:lnTo>
                    <a:pt x="369" y="2415"/>
                  </a:lnTo>
                  <a:lnTo>
                    <a:pt x="406" y="2415"/>
                  </a:lnTo>
                  <a:lnTo>
                    <a:pt x="388" y="2397"/>
                  </a:lnTo>
                  <a:lnTo>
                    <a:pt x="369" y="2397"/>
                  </a:lnTo>
                  <a:lnTo>
                    <a:pt x="369" y="2378"/>
                  </a:lnTo>
                  <a:lnTo>
                    <a:pt x="369" y="2360"/>
                  </a:lnTo>
                  <a:lnTo>
                    <a:pt x="388" y="2341"/>
                  </a:lnTo>
                  <a:lnTo>
                    <a:pt x="351" y="2323"/>
                  </a:lnTo>
                  <a:lnTo>
                    <a:pt x="351" y="2304"/>
                  </a:lnTo>
                  <a:lnTo>
                    <a:pt x="369" y="2286"/>
                  </a:lnTo>
                  <a:lnTo>
                    <a:pt x="388" y="2267"/>
                  </a:lnTo>
                  <a:lnTo>
                    <a:pt x="369" y="2267"/>
                  </a:lnTo>
                  <a:lnTo>
                    <a:pt x="369" y="2249"/>
                  </a:lnTo>
                  <a:lnTo>
                    <a:pt x="351" y="2249"/>
                  </a:lnTo>
                  <a:lnTo>
                    <a:pt x="369" y="2231"/>
                  </a:lnTo>
                  <a:lnTo>
                    <a:pt x="406" y="2212"/>
                  </a:lnTo>
                  <a:lnTo>
                    <a:pt x="406" y="2194"/>
                  </a:lnTo>
                  <a:lnTo>
                    <a:pt x="369" y="2194"/>
                  </a:lnTo>
                  <a:lnTo>
                    <a:pt x="388" y="2175"/>
                  </a:lnTo>
                  <a:lnTo>
                    <a:pt x="406" y="2157"/>
                  </a:lnTo>
                  <a:lnTo>
                    <a:pt x="388" y="2157"/>
                  </a:lnTo>
                  <a:lnTo>
                    <a:pt x="388" y="2138"/>
                  </a:lnTo>
                  <a:lnTo>
                    <a:pt x="369" y="2120"/>
                  </a:lnTo>
                  <a:lnTo>
                    <a:pt x="369" y="2102"/>
                  </a:lnTo>
                  <a:lnTo>
                    <a:pt x="388" y="2083"/>
                  </a:lnTo>
                  <a:lnTo>
                    <a:pt x="369" y="2083"/>
                  </a:lnTo>
                  <a:lnTo>
                    <a:pt x="351" y="2065"/>
                  </a:lnTo>
                  <a:lnTo>
                    <a:pt x="388" y="2065"/>
                  </a:lnTo>
                  <a:lnTo>
                    <a:pt x="388" y="1954"/>
                  </a:lnTo>
                  <a:lnTo>
                    <a:pt x="369" y="1917"/>
                  </a:lnTo>
                  <a:lnTo>
                    <a:pt x="388" y="1899"/>
                  </a:lnTo>
                  <a:lnTo>
                    <a:pt x="369" y="1899"/>
                  </a:lnTo>
                  <a:lnTo>
                    <a:pt x="351" y="1880"/>
                  </a:lnTo>
                  <a:lnTo>
                    <a:pt x="369" y="1880"/>
                  </a:lnTo>
                  <a:lnTo>
                    <a:pt x="388" y="1862"/>
                  </a:lnTo>
                  <a:lnTo>
                    <a:pt x="369" y="1862"/>
                  </a:lnTo>
                  <a:lnTo>
                    <a:pt x="388" y="1844"/>
                  </a:lnTo>
                  <a:lnTo>
                    <a:pt x="369" y="1825"/>
                  </a:lnTo>
                  <a:lnTo>
                    <a:pt x="369" y="1807"/>
                  </a:lnTo>
                  <a:lnTo>
                    <a:pt x="369" y="1788"/>
                  </a:lnTo>
                  <a:lnTo>
                    <a:pt x="351" y="1788"/>
                  </a:lnTo>
                  <a:lnTo>
                    <a:pt x="369" y="1770"/>
                  </a:lnTo>
                  <a:lnTo>
                    <a:pt x="388" y="1751"/>
                  </a:lnTo>
                  <a:lnTo>
                    <a:pt x="388" y="1733"/>
                  </a:lnTo>
                  <a:lnTo>
                    <a:pt x="369" y="1751"/>
                  </a:lnTo>
                  <a:lnTo>
                    <a:pt x="351" y="1751"/>
                  </a:lnTo>
                  <a:lnTo>
                    <a:pt x="369" y="1733"/>
                  </a:lnTo>
                  <a:lnTo>
                    <a:pt x="369" y="1714"/>
                  </a:lnTo>
                  <a:lnTo>
                    <a:pt x="369" y="1696"/>
                  </a:lnTo>
                  <a:lnTo>
                    <a:pt x="388" y="1696"/>
                  </a:lnTo>
                  <a:lnTo>
                    <a:pt x="388" y="1678"/>
                  </a:lnTo>
                  <a:lnTo>
                    <a:pt x="369" y="1659"/>
                  </a:lnTo>
                  <a:lnTo>
                    <a:pt x="388" y="1641"/>
                  </a:lnTo>
                  <a:lnTo>
                    <a:pt x="388" y="1622"/>
                  </a:lnTo>
                  <a:lnTo>
                    <a:pt x="369" y="1622"/>
                  </a:lnTo>
                  <a:lnTo>
                    <a:pt x="388" y="1604"/>
                  </a:lnTo>
                  <a:lnTo>
                    <a:pt x="369" y="1585"/>
                  </a:lnTo>
                  <a:lnTo>
                    <a:pt x="369" y="1567"/>
                  </a:lnTo>
                  <a:lnTo>
                    <a:pt x="388" y="1549"/>
                  </a:lnTo>
                  <a:lnTo>
                    <a:pt x="369" y="1512"/>
                  </a:lnTo>
                  <a:lnTo>
                    <a:pt x="388" y="1493"/>
                  </a:lnTo>
                  <a:lnTo>
                    <a:pt x="369" y="1475"/>
                  </a:lnTo>
                  <a:lnTo>
                    <a:pt x="369" y="1438"/>
                  </a:lnTo>
                  <a:lnTo>
                    <a:pt x="351" y="1401"/>
                  </a:lnTo>
                  <a:lnTo>
                    <a:pt x="351" y="1383"/>
                  </a:lnTo>
                  <a:lnTo>
                    <a:pt x="369" y="1383"/>
                  </a:lnTo>
                  <a:lnTo>
                    <a:pt x="369" y="1346"/>
                  </a:lnTo>
                  <a:lnTo>
                    <a:pt x="369" y="1327"/>
                  </a:lnTo>
                  <a:lnTo>
                    <a:pt x="388" y="1327"/>
                  </a:lnTo>
                  <a:lnTo>
                    <a:pt x="388" y="1309"/>
                  </a:lnTo>
                  <a:lnTo>
                    <a:pt x="369" y="1291"/>
                  </a:lnTo>
                  <a:lnTo>
                    <a:pt x="369" y="1272"/>
                  </a:lnTo>
                  <a:lnTo>
                    <a:pt x="388" y="1254"/>
                  </a:lnTo>
                  <a:lnTo>
                    <a:pt x="388" y="1235"/>
                  </a:lnTo>
                  <a:lnTo>
                    <a:pt x="369" y="1217"/>
                  </a:lnTo>
                  <a:lnTo>
                    <a:pt x="351" y="1198"/>
                  </a:lnTo>
                  <a:lnTo>
                    <a:pt x="351" y="1180"/>
                  </a:lnTo>
                  <a:lnTo>
                    <a:pt x="369" y="1180"/>
                  </a:lnTo>
                  <a:lnTo>
                    <a:pt x="369" y="1161"/>
                  </a:lnTo>
                  <a:lnTo>
                    <a:pt x="369" y="1125"/>
                  </a:lnTo>
                  <a:lnTo>
                    <a:pt x="332" y="1125"/>
                  </a:lnTo>
                  <a:lnTo>
                    <a:pt x="351" y="1088"/>
                  </a:lnTo>
                  <a:lnTo>
                    <a:pt x="351" y="1051"/>
                  </a:lnTo>
                  <a:lnTo>
                    <a:pt x="351" y="1014"/>
                  </a:lnTo>
                  <a:lnTo>
                    <a:pt x="351" y="996"/>
                  </a:lnTo>
                  <a:lnTo>
                    <a:pt x="314" y="996"/>
                  </a:lnTo>
                  <a:lnTo>
                    <a:pt x="332" y="977"/>
                  </a:lnTo>
                  <a:lnTo>
                    <a:pt x="369" y="996"/>
                  </a:lnTo>
                  <a:lnTo>
                    <a:pt x="369" y="977"/>
                  </a:lnTo>
                  <a:lnTo>
                    <a:pt x="332" y="940"/>
                  </a:lnTo>
                  <a:lnTo>
                    <a:pt x="332" y="903"/>
                  </a:lnTo>
                  <a:lnTo>
                    <a:pt x="351" y="885"/>
                  </a:lnTo>
                  <a:lnTo>
                    <a:pt x="351" y="811"/>
                  </a:lnTo>
                  <a:lnTo>
                    <a:pt x="351" y="756"/>
                  </a:lnTo>
                  <a:lnTo>
                    <a:pt x="351" y="719"/>
                  </a:lnTo>
                  <a:lnTo>
                    <a:pt x="351" y="701"/>
                  </a:lnTo>
                  <a:lnTo>
                    <a:pt x="314" y="701"/>
                  </a:lnTo>
                  <a:lnTo>
                    <a:pt x="332" y="682"/>
                  </a:lnTo>
                  <a:lnTo>
                    <a:pt x="351" y="664"/>
                  </a:lnTo>
                  <a:lnTo>
                    <a:pt x="332" y="608"/>
                  </a:lnTo>
                  <a:lnTo>
                    <a:pt x="332" y="572"/>
                  </a:lnTo>
                  <a:lnTo>
                    <a:pt x="351" y="572"/>
                  </a:lnTo>
                  <a:lnTo>
                    <a:pt x="351" y="553"/>
                  </a:lnTo>
                  <a:lnTo>
                    <a:pt x="351" y="535"/>
                  </a:lnTo>
                  <a:lnTo>
                    <a:pt x="332" y="535"/>
                  </a:lnTo>
                  <a:lnTo>
                    <a:pt x="351" y="498"/>
                  </a:lnTo>
                  <a:lnTo>
                    <a:pt x="332" y="479"/>
                  </a:lnTo>
                  <a:lnTo>
                    <a:pt x="332" y="461"/>
                  </a:lnTo>
                  <a:lnTo>
                    <a:pt x="332" y="424"/>
                  </a:lnTo>
                  <a:lnTo>
                    <a:pt x="332" y="350"/>
                  </a:lnTo>
                  <a:lnTo>
                    <a:pt x="332" y="277"/>
                  </a:lnTo>
                  <a:lnTo>
                    <a:pt x="351" y="258"/>
                  </a:lnTo>
                  <a:lnTo>
                    <a:pt x="332" y="240"/>
                  </a:lnTo>
                  <a:lnTo>
                    <a:pt x="314" y="221"/>
                  </a:lnTo>
                  <a:lnTo>
                    <a:pt x="314" y="166"/>
                  </a:lnTo>
                  <a:lnTo>
                    <a:pt x="314" y="111"/>
                  </a:lnTo>
                  <a:lnTo>
                    <a:pt x="296" y="92"/>
                  </a:lnTo>
                  <a:lnTo>
                    <a:pt x="277" y="74"/>
                  </a:lnTo>
                  <a:lnTo>
                    <a:pt x="296" y="74"/>
                  </a:lnTo>
                  <a:lnTo>
                    <a:pt x="296" y="55"/>
                  </a:lnTo>
                  <a:lnTo>
                    <a:pt x="314" y="55"/>
                  </a:lnTo>
                  <a:lnTo>
                    <a:pt x="296" y="19"/>
                  </a:lnTo>
                  <a:lnTo>
                    <a:pt x="259"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1500750" y="1178675"/>
              <a:ext cx="7850" cy="62700"/>
            </a:xfrm>
            <a:custGeom>
              <a:avLst/>
              <a:gdLst/>
              <a:ahLst/>
              <a:cxnLst/>
              <a:rect l="l" t="t" r="r" b="b"/>
              <a:pathLst>
                <a:path w="314" h="2508" extrusionOk="0">
                  <a:moveTo>
                    <a:pt x="56" y="0"/>
                  </a:moveTo>
                  <a:lnTo>
                    <a:pt x="56" y="19"/>
                  </a:lnTo>
                  <a:lnTo>
                    <a:pt x="37" y="19"/>
                  </a:lnTo>
                  <a:lnTo>
                    <a:pt x="37" y="37"/>
                  </a:lnTo>
                  <a:lnTo>
                    <a:pt x="37" y="56"/>
                  </a:lnTo>
                  <a:lnTo>
                    <a:pt x="0" y="56"/>
                  </a:lnTo>
                  <a:lnTo>
                    <a:pt x="37" y="74"/>
                  </a:lnTo>
                  <a:lnTo>
                    <a:pt x="56" y="74"/>
                  </a:lnTo>
                  <a:lnTo>
                    <a:pt x="56" y="93"/>
                  </a:lnTo>
                  <a:lnTo>
                    <a:pt x="74" y="93"/>
                  </a:lnTo>
                  <a:lnTo>
                    <a:pt x="56" y="111"/>
                  </a:lnTo>
                  <a:lnTo>
                    <a:pt x="56" y="129"/>
                  </a:lnTo>
                  <a:lnTo>
                    <a:pt x="74" y="129"/>
                  </a:lnTo>
                  <a:lnTo>
                    <a:pt x="56" y="148"/>
                  </a:lnTo>
                  <a:lnTo>
                    <a:pt x="56" y="166"/>
                  </a:lnTo>
                  <a:lnTo>
                    <a:pt x="74" y="185"/>
                  </a:lnTo>
                  <a:lnTo>
                    <a:pt x="92" y="185"/>
                  </a:lnTo>
                  <a:lnTo>
                    <a:pt x="74" y="203"/>
                  </a:lnTo>
                  <a:lnTo>
                    <a:pt x="56" y="222"/>
                  </a:lnTo>
                  <a:lnTo>
                    <a:pt x="74" y="258"/>
                  </a:lnTo>
                  <a:lnTo>
                    <a:pt x="74" y="314"/>
                  </a:lnTo>
                  <a:lnTo>
                    <a:pt x="74" y="388"/>
                  </a:lnTo>
                  <a:lnTo>
                    <a:pt x="92" y="406"/>
                  </a:lnTo>
                  <a:lnTo>
                    <a:pt x="92" y="424"/>
                  </a:lnTo>
                  <a:lnTo>
                    <a:pt x="74" y="443"/>
                  </a:lnTo>
                  <a:lnTo>
                    <a:pt x="92" y="498"/>
                  </a:lnTo>
                  <a:lnTo>
                    <a:pt x="74" y="535"/>
                  </a:lnTo>
                  <a:lnTo>
                    <a:pt x="92" y="553"/>
                  </a:lnTo>
                  <a:lnTo>
                    <a:pt x="74" y="572"/>
                  </a:lnTo>
                  <a:lnTo>
                    <a:pt x="74" y="590"/>
                  </a:lnTo>
                  <a:lnTo>
                    <a:pt x="92" y="609"/>
                  </a:lnTo>
                  <a:lnTo>
                    <a:pt x="111" y="609"/>
                  </a:lnTo>
                  <a:lnTo>
                    <a:pt x="92" y="627"/>
                  </a:lnTo>
                  <a:lnTo>
                    <a:pt x="92" y="664"/>
                  </a:lnTo>
                  <a:lnTo>
                    <a:pt x="92" y="701"/>
                  </a:lnTo>
                  <a:lnTo>
                    <a:pt x="111" y="719"/>
                  </a:lnTo>
                  <a:lnTo>
                    <a:pt x="92" y="738"/>
                  </a:lnTo>
                  <a:lnTo>
                    <a:pt x="111" y="756"/>
                  </a:lnTo>
                  <a:lnTo>
                    <a:pt x="111" y="793"/>
                  </a:lnTo>
                  <a:lnTo>
                    <a:pt x="111" y="867"/>
                  </a:lnTo>
                  <a:lnTo>
                    <a:pt x="111" y="941"/>
                  </a:lnTo>
                  <a:lnTo>
                    <a:pt x="92" y="996"/>
                  </a:lnTo>
                  <a:lnTo>
                    <a:pt x="92" y="1014"/>
                  </a:lnTo>
                  <a:lnTo>
                    <a:pt x="111" y="1014"/>
                  </a:lnTo>
                  <a:lnTo>
                    <a:pt x="129" y="1033"/>
                  </a:lnTo>
                  <a:lnTo>
                    <a:pt x="111" y="1033"/>
                  </a:lnTo>
                  <a:lnTo>
                    <a:pt x="92" y="1051"/>
                  </a:lnTo>
                  <a:lnTo>
                    <a:pt x="111" y="1051"/>
                  </a:lnTo>
                  <a:lnTo>
                    <a:pt x="92" y="1070"/>
                  </a:lnTo>
                  <a:lnTo>
                    <a:pt x="92" y="1088"/>
                  </a:lnTo>
                  <a:lnTo>
                    <a:pt x="111" y="1088"/>
                  </a:lnTo>
                  <a:lnTo>
                    <a:pt x="92" y="1106"/>
                  </a:lnTo>
                  <a:lnTo>
                    <a:pt x="74" y="1106"/>
                  </a:lnTo>
                  <a:lnTo>
                    <a:pt x="92" y="1125"/>
                  </a:lnTo>
                  <a:lnTo>
                    <a:pt x="111" y="1125"/>
                  </a:lnTo>
                  <a:lnTo>
                    <a:pt x="111" y="1143"/>
                  </a:lnTo>
                  <a:lnTo>
                    <a:pt x="148" y="1143"/>
                  </a:lnTo>
                  <a:lnTo>
                    <a:pt x="129" y="1162"/>
                  </a:lnTo>
                  <a:lnTo>
                    <a:pt x="111" y="1162"/>
                  </a:lnTo>
                  <a:lnTo>
                    <a:pt x="129" y="1180"/>
                  </a:lnTo>
                  <a:lnTo>
                    <a:pt x="129" y="1217"/>
                  </a:lnTo>
                  <a:lnTo>
                    <a:pt x="129" y="1235"/>
                  </a:lnTo>
                  <a:lnTo>
                    <a:pt x="111" y="1272"/>
                  </a:lnTo>
                  <a:lnTo>
                    <a:pt x="111" y="1328"/>
                  </a:lnTo>
                  <a:lnTo>
                    <a:pt x="111" y="1401"/>
                  </a:lnTo>
                  <a:lnTo>
                    <a:pt x="111" y="1420"/>
                  </a:lnTo>
                  <a:lnTo>
                    <a:pt x="92" y="1420"/>
                  </a:lnTo>
                  <a:lnTo>
                    <a:pt x="111" y="1457"/>
                  </a:lnTo>
                  <a:lnTo>
                    <a:pt x="111" y="1567"/>
                  </a:lnTo>
                  <a:lnTo>
                    <a:pt x="92" y="1659"/>
                  </a:lnTo>
                  <a:lnTo>
                    <a:pt x="111" y="1678"/>
                  </a:lnTo>
                  <a:lnTo>
                    <a:pt x="129" y="1659"/>
                  </a:lnTo>
                  <a:lnTo>
                    <a:pt x="129" y="1678"/>
                  </a:lnTo>
                  <a:lnTo>
                    <a:pt x="148" y="1696"/>
                  </a:lnTo>
                  <a:lnTo>
                    <a:pt x="129" y="1715"/>
                  </a:lnTo>
                  <a:lnTo>
                    <a:pt x="111" y="1715"/>
                  </a:lnTo>
                  <a:lnTo>
                    <a:pt x="111" y="1733"/>
                  </a:lnTo>
                  <a:lnTo>
                    <a:pt x="92" y="1733"/>
                  </a:lnTo>
                  <a:lnTo>
                    <a:pt x="92" y="1752"/>
                  </a:lnTo>
                  <a:lnTo>
                    <a:pt x="111" y="1752"/>
                  </a:lnTo>
                  <a:lnTo>
                    <a:pt x="148" y="1770"/>
                  </a:lnTo>
                  <a:lnTo>
                    <a:pt x="166" y="1788"/>
                  </a:lnTo>
                  <a:lnTo>
                    <a:pt x="129" y="1788"/>
                  </a:lnTo>
                  <a:lnTo>
                    <a:pt x="129" y="1770"/>
                  </a:lnTo>
                  <a:lnTo>
                    <a:pt x="111" y="1788"/>
                  </a:lnTo>
                  <a:lnTo>
                    <a:pt x="129" y="1825"/>
                  </a:lnTo>
                  <a:lnTo>
                    <a:pt x="111" y="1844"/>
                  </a:lnTo>
                  <a:lnTo>
                    <a:pt x="129" y="1862"/>
                  </a:lnTo>
                  <a:lnTo>
                    <a:pt x="129" y="1899"/>
                  </a:lnTo>
                  <a:lnTo>
                    <a:pt x="111" y="1973"/>
                  </a:lnTo>
                  <a:lnTo>
                    <a:pt x="92" y="1991"/>
                  </a:lnTo>
                  <a:lnTo>
                    <a:pt x="129" y="1991"/>
                  </a:lnTo>
                  <a:lnTo>
                    <a:pt x="111" y="2010"/>
                  </a:lnTo>
                  <a:lnTo>
                    <a:pt x="111" y="2028"/>
                  </a:lnTo>
                  <a:lnTo>
                    <a:pt x="129" y="2028"/>
                  </a:lnTo>
                  <a:lnTo>
                    <a:pt x="111" y="2047"/>
                  </a:lnTo>
                  <a:lnTo>
                    <a:pt x="111" y="2065"/>
                  </a:lnTo>
                  <a:lnTo>
                    <a:pt x="148" y="2065"/>
                  </a:lnTo>
                  <a:lnTo>
                    <a:pt x="148" y="2083"/>
                  </a:lnTo>
                  <a:lnTo>
                    <a:pt x="129" y="2083"/>
                  </a:lnTo>
                  <a:lnTo>
                    <a:pt x="129" y="2102"/>
                  </a:lnTo>
                  <a:lnTo>
                    <a:pt x="129" y="2120"/>
                  </a:lnTo>
                  <a:lnTo>
                    <a:pt x="111" y="2120"/>
                  </a:lnTo>
                  <a:lnTo>
                    <a:pt x="129" y="2139"/>
                  </a:lnTo>
                  <a:lnTo>
                    <a:pt x="148" y="2157"/>
                  </a:lnTo>
                  <a:lnTo>
                    <a:pt x="129" y="2157"/>
                  </a:lnTo>
                  <a:lnTo>
                    <a:pt x="129" y="2176"/>
                  </a:lnTo>
                  <a:lnTo>
                    <a:pt x="129" y="2194"/>
                  </a:lnTo>
                  <a:lnTo>
                    <a:pt x="148" y="2212"/>
                  </a:lnTo>
                  <a:lnTo>
                    <a:pt x="148" y="2231"/>
                  </a:lnTo>
                  <a:lnTo>
                    <a:pt x="148" y="2249"/>
                  </a:lnTo>
                  <a:lnTo>
                    <a:pt x="185" y="2249"/>
                  </a:lnTo>
                  <a:lnTo>
                    <a:pt x="148" y="2268"/>
                  </a:lnTo>
                  <a:lnTo>
                    <a:pt x="129" y="2286"/>
                  </a:lnTo>
                  <a:lnTo>
                    <a:pt x="111" y="2323"/>
                  </a:lnTo>
                  <a:lnTo>
                    <a:pt x="111" y="2360"/>
                  </a:lnTo>
                  <a:lnTo>
                    <a:pt x="111" y="2397"/>
                  </a:lnTo>
                  <a:lnTo>
                    <a:pt x="129" y="2397"/>
                  </a:lnTo>
                  <a:lnTo>
                    <a:pt x="129" y="2415"/>
                  </a:lnTo>
                  <a:lnTo>
                    <a:pt x="148" y="2434"/>
                  </a:lnTo>
                  <a:lnTo>
                    <a:pt x="129" y="2452"/>
                  </a:lnTo>
                  <a:lnTo>
                    <a:pt x="129" y="2489"/>
                  </a:lnTo>
                  <a:lnTo>
                    <a:pt x="148" y="2489"/>
                  </a:lnTo>
                  <a:lnTo>
                    <a:pt x="148" y="2507"/>
                  </a:lnTo>
                  <a:lnTo>
                    <a:pt x="221" y="2489"/>
                  </a:lnTo>
                  <a:lnTo>
                    <a:pt x="295" y="2507"/>
                  </a:lnTo>
                  <a:lnTo>
                    <a:pt x="314" y="2489"/>
                  </a:lnTo>
                  <a:lnTo>
                    <a:pt x="314" y="2470"/>
                  </a:lnTo>
                  <a:lnTo>
                    <a:pt x="295" y="2452"/>
                  </a:lnTo>
                  <a:lnTo>
                    <a:pt x="277" y="2434"/>
                  </a:lnTo>
                  <a:lnTo>
                    <a:pt x="258" y="2434"/>
                  </a:lnTo>
                  <a:lnTo>
                    <a:pt x="258" y="2415"/>
                  </a:lnTo>
                  <a:lnTo>
                    <a:pt x="314" y="2415"/>
                  </a:lnTo>
                  <a:lnTo>
                    <a:pt x="295" y="2397"/>
                  </a:lnTo>
                  <a:lnTo>
                    <a:pt x="258" y="2397"/>
                  </a:lnTo>
                  <a:lnTo>
                    <a:pt x="258" y="2378"/>
                  </a:lnTo>
                  <a:lnTo>
                    <a:pt x="277" y="2360"/>
                  </a:lnTo>
                  <a:lnTo>
                    <a:pt x="295" y="2341"/>
                  </a:lnTo>
                  <a:lnTo>
                    <a:pt x="258" y="2323"/>
                  </a:lnTo>
                  <a:lnTo>
                    <a:pt x="258" y="2305"/>
                  </a:lnTo>
                  <a:lnTo>
                    <a:pt x="277" y="2286"/>
                  </a:lnTo>
                  <a:lnTo>
                    <a:pt x="277" y="2268"/>
                  </a:lnTo>
                  <a:lnTo>
                    <a:pt x="277" y="2249"/>
                  </a:lnTo>
                  <a:lnTo>
                    <a:pt x="258" y="2249"/>
                  </a:lnTo>
                  <a:lnTo>
                    <a:pt x="277" y="2231"/>
                  </a:lnTo>
                  <a:lnTo>
                    <a:pt x="295" y="2212"/>
                  </a:lnTo>
                  <a:lnTo>
                    <a:pt x="295" y="2194"/>
                  </a:lnTo>
                  <a:lnTo>
                    <a:pt x="258" y="2194"/>
                  </a:lnTo>
                  <a:lnTo>
                    <a:pt x="277" y="2176"/>
                  </a:lnTo>
                  <a:lnTo>
                    <a:pt x="295" y="2157"/>
                  </a:lnTo>
                  <a:lnTo>
                    <a:pt x="277" y="2139"/>
                  </a:lnTo>
                  <a:lnTo>
                    <a:pt x="258" y="2120"/>
                  </a:lnTo>
                  <a:lnTo>
                    <a:pt x="277" y="2102"/>
                  </a:lnTo>
                  <a:lnTo>
                    <a:pt x="258" y="2102"/>
                  </a:lnTo>
                  <a:lnTo>
                    <a:pt x="295" y="2083"/>
                  </a:lnTo>
                  <a:lnTo>
                    <a:pt x="240" y="2083"/>
                  </a:lnTo>
                  <a:lnTo>
                    <a:pt x="258" y="2065"/>
                  </a:lnTo>
                  <a:lnTo>
                    <a:pt x="295" y="2065"/>
                  </a:lnTo>
                  <a:lnTo>
                    <a:pt x="277" y="1954"/>
                  </a:lnTo>
                  <a:lnTo>
                    <a:pt x="277" y="1917"/>
                  </a:lnTo>
                  <a:lnTo>
                    <a:pt x="277" y="1899"/>
                  </a:lnTo>
                  <a:lnTo>
                    <a:pt x="258" y="1881"/>
                  </a:lnTo>
                  <a:lnTo>
                    <a:pt x="277" y="1881"/>
                  </a:lnTo>
                  <a:lnTo>
                    <a:pt x="295" y="1862"/>
                  </a:lnTo>
                  <a:lnTo>
                    <a:pt x="277" y="1862"/>
                  </a:lnTo>
                  <a:lnTo>
                    <a:pt x="277" y="1844"/>
                  </a:lnTo>
                  <a:lnTo>
                    <a:pt x="258" y="1825"/>
                  </a:lnTo>
                  <a:lnTo>
                    <a:pt x="258" y="1807"/>
                  </a:lnTo>
                  <a:lnTo>
                    <a:pt x="277" y="1788"/>
                  </a:lnTo>
                  <a:lnTo>
                    <a:pt x="277" y="1770"/>
                  </a:lnTo>
                  <a:lnTo>
                    <a:pt x="258" y="1788"/>
                  </a:lnTo>
                  <a:lnTo>
                    <a:pt x="240" y="1788"/>
                  </a:lnTo>
                  <a:lnTo>
                    <a:pt x="258" y="1770"/>
                  </a:lnTo>
                  <a:lnTo>
                    <a:pt x="277" y="1752"/>
                  </a:lnTo>
                  <a:lnTo>
                    <a:pt x="240" y="1752"/>
                  </a:lnTo>
                  <a:lnTo>
                    <a:pt x="258" y="1733"/>
                  </a:lnTo>
                  <a:lnTo>
                    <a:pt x="277" y="1733"/>
                  </a:lnTo>
                  <a:lnTo>
                    <a:pt x="277" y="1715"/>
                  </a:lnTo>
                  <a:lnTo>
                    <a:pt x="277" y="1696"/>
                  </a:lnTo>
                  <a:lnTo>
                    <a:pt x="295" y="1696"/>
                  </a:lnTo>
                  <a:lnTo>
                    <a:pt x="295" y="1678"/>
                  </a:lnTo>
                  <a:lnTo>
                    <a:pt x="277" y="1678"/>
                  </a:lnTo>
                  <a:lnTo>
                    <a:pt x="295" y="1641"/>
                  </a:lnTo>
                  <a:lnTo>
                    <a:pt x="277" y="1623"/>
                  </a:lnTo>
                  <a:lnTo>
                    <a:pt x="295" y="1604"/>
                  </a:lnTo>
                  <a:lnTo>
                    <a:pt x="277" y="1586"/>
                  </a:lnTo>
                  <a:lnTo>
                    <a:pt x="277" y="1567"/>
                  </a:lnTo>
                  <a:lnTo>
                    <a:pt x="277" y="1549"/>
                  </a:lnTo>
                  <a:lnTo>
                    <a:pt x="258" y="1512"/>
                  </a:lnTo>
                  <a:lnTo>
                    <a:pt x="277" y="1494"/>
                  </a:lnTo>
                  <a:lnTo>
                    <a:pt x="258" y="1475"/>
                  </a:lnTo>
                  <a:lnTo>
                    <a:pt x="258" y="1438"/>
                  </a:lnTo>
                  <a:lnTo>
                    <a:pt x="258" y="1401"/>
                  </a:lnTo>
                  <a:lnTo>
                    <a:pt x="240" y="1383"/>
                  </a:lnTo>
                  <a:lnTo>
                    <a:pt x="277" y="1383"/>
                  </a:lnTo>
                  <a:lnTo>
                    <a:pt x="277" y="1346"/>
                  </a:lnTo>
                  <a:lnTo>
                    <a:pt x="277" y="1328"/>
                  </a:lnTo>
                  <a:lnTo>
                    <a:pt x="277" y="1309"/>
                  </a:lnTo>
                  <a:lnTo>
                    <a:pt x="277" y="1291"/>
                  </a:lnTo>
                  <a:lnTo>
                    <a:pt x="277" y="1272"/>
                  </a:lnTo>
                  <a:lnTo>
                    <a:pt x="277" y="1254"/>
                  </a:lnTo>
                  <a:lnTo>
                    <a:pt x="277" y="1235"/>
                  </a:lnTo>
                  <a:lnTo>
                    <a:pt x="258" y="1217"/>
                  </a:lnTo>
                  <a:lnTo>
                    <a:pt x="258" y="1199"/>
                  </a:lnTo>
                  <a:lnTo>
                    <a:pt x="258" y="1180"/>
                  </a:lnTo>
                  <a:lnTo>
                    <a:pt x="258" y="1162"/>
                  </a:lnTo>
                  <a:lnTo>
                    <a:pt x="258" y="1125"/>
                  </a:lnTo>
                  <a:lnTo>
                    <a:pt x="240" y="1125"/>
                  </a:lnTo>
                  <a:lnTo>
                    <a:pt x="258" y="1088"/>
                  </a:lnTo>
                  <a:lnTo>
                    <a:pt x="258" y="1051"/>
                  </a:lnTo>
                  <a:lnTo>
                    <a:pt x="258" y="1014"/>
                  </a:lnTo>
                  <a:lnTo>
                    <a:pt x="240" y="996"/>
                  </a:lnTo>
                  <a:lnTo>
                    <a:pt x="221" y="996"/>
                  </a:lnTo>
                  <a:lnTo>
                    <a:pt x="240" y="977"/>
                  </a:lnTo>
                  <a:lnTo>
                    <a:pt x="277" y="996"/>
                  </a:lnTo>
                  <a:lnTo>
                    <a:pt x="277" y="977"/>
                  </a:lnTo>
                  <a:lnTo>
                    <a:pt x="240" y="941"/>
                  </a:lnTo>
                  <a:lnTo>
                    <a:pt x="221" y="922"/>
                  </a:lnTo>
                  <a:lnTo>
                    <a:pt x="240" y="904"/>
                  </a:lnTo>
                  <a:lnTo>
                    <a:pt x="240" y="885"/>
                  </a:lnTo>
                  <a:lnTo>
                    <a:pt x="240" y="811"/>
                  </a:lnTo>
                  <a:lnTo>
                    <a:pt x="240" y="756"/>
                  </a:lnTo>
                  <a:lnTo>
                    <a:pt x="258" y="719"/>
                  </a:lnTo>
                  <a:lnTo>
                    <a:pt x="258" y="701"/>
                  </a:lnTo>
                  <a:lnTo>
                    <a:pt x="203" y="701"/>
                  </a:lnTo>
                  <a:lnTo>
                    <a:pt x="240" y="682"/>
                  </a:lnTo>
                  <a:lnTo>
                    <a:pt x="258" y="682"/>
                  </a:lnTo>
                  <a:lnTo>
                    <a:pt x="258" y="664"/>
                  </a:lnTo>
                  <a:lnTo>
                    <a:pt x="240" y="609"/>
                  </a:lnTo>
                  <a:lnTo>
                    <a:pt x="240" y="572"/>
                  </a:lnTo>
                  <a:lnTo>
                    <a:pt x="240" y="553"/>
                  </a:lnTo>
                  <a:lnTo>
                    <a:pt x="240" y="535"/>
                  </a:lnTo>
                  <a:lnTo>
                    <a:pt x="240" y="498"/>
                  </a:lnTo>
                  <a:lnTo>
                    <a:pt x="240" y="480"/>
                  </a:lnTo>
                  <a:lnTo>
                    <a:pt x="221" y="480"/>
                  </a:lnTo>
                  <a:lnTo>
                    <a:pt x="221" y="461"/>
                  </a:lnTo>
                  <a:lnTo>
                    <a:pt x="240" y="424"/>
                  </a:lnTo>
                  <a:lnTo>
                    <a:pt x="240" y="351"/>
                  </a:lnTo>
                  <a:lnTo>
                    <a:pt x="240" y="277"/>
                  </a:lnTo>
                  <a:lnTo>
                    <a:pt x="240" y="258"/>
                  </a:lnTo>
                  <a:lnTo>
                    <a:pt x="221" y="240"/>
                  </a:lnTo>
                  <a:lnTo>
                    <a:pt x="221" y="222"/>
                  </a:lnTo>
                  <a:lnTo>
                    <a:pt x="203" y="166"/>
                  </a:lnTo>
                  <a:lnTo>
                    <a:pt x="203" y="111"/>
                  </a:lnTo>
                  <a:lnTo>
                    <a:pt x="185" y="93"/>
                  </a:lnTo>
                  <a:lnTo>
                    <a:pt x="185" y="74"/>
                  </a:lnTo>
                  <a:lnTo>
                    <a:pt x="203" y="56"/>
                  </a:lnTo>
                  <a:lnTo>
                    <a:pt x="185" y="19"/>
                  </a:lnTo>
                  <a:lnTo>
                    <a:pt x="166" y="0"/>
                  </a:lnTo>
                  <a:lnTo>
                    <a:pt x="92" y="0"/>
                  </a:lnTo>
                  <a:lnTo>
                    <a:pt x="74" y="19"/>
                  </a:lnTo>
                  <a:lnTo>
                    <a:pt x="56"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1504425" y="1179600"/>
              <a:ext cx="950" cy="475"/>
            </a:xfrm>
            <a:custGeom>
              <a:avLst/>
              <a:gdLst/>
              <a:ahLst/>
              <a:cxnLst/>
              <a:rect l="l" t="t" r="r" b="b"/>
              <a:pathLst>
                <a:path w="38" h="19" extrusionOk="0">
                  <a:moveTo>
                    <a:pt x="38" y="0"/>
                  </a:moveTo>
                  <a:lnTo>
                    <a:pt x="1" y="19"/>
                  </a:lnTo>
                  <a:lnTo>
                    <a:pt x="19" y="19"/>
                  </a:lnTo>
                  <a:lnTo>
                    <a:pt x="38"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1504900" y="1206325"/>
              <a:ext cx="1400" cy="475"/>
            </a:xfrm>
            <a:custGeom>
              <a:avLst/>
              <a:gdLst/>
              <a:ahLst/>
              <a:cxnLst/>
              <a:rect l="l" t="t" r="r" b="b"/>
              <a:pathLst>
                <a:path w="56" h="19" extrusionOk="0">
                  <a:moveTo>
                    <a:pt x="37" y="0"/>
                  </a:moveTo>
                  <a:lnTo>
                    <a:pt x="0" y="19"/>
                  </a:lnTo>
                  <a:lnTo>
                    <a:pt x="19" y="19"/>
                  </a:lnTo>
                  <a:lnTo>
                    <a:pt x="55"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1504425" y="1212775"/>
              <a:ext cx="950" cy="475"/>
            </a:xfrm>
            <a:custGeom>
              <a:avLst/>
              <a:gdLst/>
              <a:ahLst/>
              <a:cxnLst/>
              <a:rect l="l" t="t" r="r" b="b"/>
              <a:pathLst>
                <a:path w="38" h="19" extrusionOk="0">
                  <a:moveTo>
                    <a:pt x="1" y="0"/>
                  </a:moveTo>
                  <a:lnTo>
                    <a:pt x="1" y="19"/>
                  </a:lnTo>
                  <a:lnTo>
                    <a:pt x="19" y="19"/>
                  </a:lnTo>
                  <a:lnTo>
                    <a:pt x="38"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1504900" y="1220150"/>
              <a:ext cx="475" cy="475"/>
            </a:xfrm>
            <a:custGeom>
              <a:avLst/>
              <a:gdLst/>
              <a:ahLst/>
              <a:cxnLst/>
              <a:rect l="l" t="t" r="r" b="b"/>
              <a:pathLst>
                <a:path w="19" h="19" extrusionOk="0">
                  <a:moveTo>
                    <a:pt x="0" y="0"/>
                  </a:moveTo>
                  <a:lnTo>
                    <a:pt x="0" y="19"/>
                  </a:lnTo>
                  <a:lnTo>
                    <a:pt x="19" y="19"/>
                  </a:lnTo>
                  <a:lnTo>
                    <a:pt x="0"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1504425" y="1222450"/>
              <a:ext cx="500" cy="25"/>
            </a:xfrm>
            <a:custGeom>
              <a:avLst/>
              <a:gdLst/>
              <a:ahLst/>
              <a:cxnLst/>
              <a:rect l="l" t="t" r="r" b="b"/>
              <a:pathLst>
                <a:path w="20" h="1" extrusionOk="0">
                  <a:moveTo>
                    <a:pt x="1" y="1"/>
                  </a:moveTo>
                  <a:lnTo>
                    <a:pt x="1" y="1"/>
                  </a:lnTo>
                  <a:lnTo>
                    <a:pt x="1" y="1"/>
                  </a:lnTo>
                  <a:lnTo>
                    <a:pt x="1" y="1"/>
                  </a:lnTo>
                  <a:lnTo>
                    <a:pt x="19" y="1"/>
                  </a:lnTo>
                  <a:lnTo>
                    <a:pt x="19" y="1"/>
                  </a:lnTo>
                  <a:lnTo>
                    <a:pt x="1"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1504425" y="1224300"/>
              <a:ext cx="500" cy="25"/>
            </a:xfrm>
            <a:custGeom>
              <a:avLst/>
              <a:gdLst/>
              <a:ahLst/>
              <a:cxnLst/>
              <a:rect l="l" t="t" r="r" b="b"/>
              <a:pathLst>
                <a:path w="20" h="1" extrusionOk="0">
                  <a:moveTo>
                    <a:pt x="1" y="0"/>
                  </a:moveTo>
                  <a:lnTo>
                    <a:pt x="1" y="0"/>
                  </a:lnTo>
                  <a:lnTo>
                    <a:pt x="1" y="0"/>
                  </a:lnTo>
                  <a:lnTo>
                    <a:pt x="1" y="0"/>
                  </a:lnTo>
                  <a:lnTo>
                    <a:pt x="19" y="0"/>
                  </a:lnTo>
                  <a:lnTo>
                    <a:pt x="19" y="0"/>
                  </a:lnTo>
                  <a:lnTo>
                    <a:pt x="1"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1504425" y="1225225"/>
              <a:ext cx="950" cy="950"/>
            </a:xfrm>
            <a:custGeom>
              <a:avLst/>
              <a:gdLst/>
              <a:ahLst/>
              <a:cxnLst/>
              <a:rect l="l" t="t" r="r" b="b"/>
              <a:pathLst>
                <a:path w="38" h="38" extrusionOk="0">
                  <a:moveTo>
                    <a:pt x="19" y="0"/>
                  </a:moveTo>
                  <a:lnTo>
                    <a:pt x="1" y="19"/>
                  </a:lnTo>
                  <a:lnTo>
                    <a:pt x="1" y="37"/>
                  </a:lnTo>
                  <a:lnTo>
                    <a:pt x="19" y="19"/>
                  </a:lnTo>
                  <a:lnTo>
                    <a:pt x="38" y="19"/>
                  </a:lnTo>
                  <a:lnTo>
                    <a:pt x="19"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1506725" y="1227050"/>
              <a:ext cx="950" cy="25"/>
            </a:xfrm>
            <a:custGeom>
              <a:avLst/>
              <a:gdLst/>
              <a:ahLst/>
              <a:cxnLst/>
              <a:rect l="l" t="t" r="r" b="b"/>
              <a:pathLst>
                <a:path w="38" h="1" extrusionOk="0">
                  <a:moveTo>
                    <a:pt x="1" y="1"/>
                  </a:moveTo>
                  <a:lnTo>
                    <a:pt x="1" y="1"/>
                  </a:lnTo>
                  <a:lnTo>
                    <a:pt x="38" y="1"/>
                  </a:lnTo>
                  <a:lnTo>
                    <a:pt x="38" y="1"/>
                  </a:lnTo>
                  <a:lnTo>
                    <a:pt x="38" y="1"/>
                  </a:lnTo>
                  <a:lnTo>
                    <a:pt x="19" y="1"/>
                  </a:lnTo>
                  <a:lnTo>
                    <a:pt x="1"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1506725" y="1229375"/>
              <a:ext cx="500" cy="25"/>
            </a:xfrm>
            <a:custGeom>
              <a:avLst/>
              <a:gdLst/>
              <a:ahLst/>
              <a:cxnLst/>
              <a:rect l="l" t="t" r="r" b="b"/>
              <a:pathLst>
                <a:path w="20" h="1" extrusionOk="0">
                  <a:moveTo>
                    <a:pt x="1" y="0"/>
                  </a:moveTo>
                  <a:lnTo>
                    <a:pt x="1" y="0"/>
                  </a:lnTo>
                  <a:lnTo>
                    <a:pt x="1" y="0"/>
                  </a:lnTo>
                  <a:lnTo>
                    <a:pt x="1" y="0"/>
                  </a:lnTo>
                  <a:lnTo>
                    <a:pt x="19" y="0"/>
                  </a:lnTo>
                  <a:lnTo>
                    <a:pt x="19" y="0"/>
                  </a:lnTo>
                  <a:lnTo>
                    <a:pt x="1" y="0"/>
                  </a:lnTo>
                  <a:lnTo>
                    <a:pt x="1"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1222400" y="630750"/>
              <a:ext cx="331825" cy="410625"/>
            </a:xfrm>
            <a:custGeom>
              <a:avLst/>
              <a:gdLst/>
              <a:ahLst/>
              <a:cxnLst/>
              <a:rect l="l" t="t" r="r" b="b"/>
              <a:pathLst>
                <a:path w="13273" h="16425" extrusionOk="0">
                  <a:moveTo>
                    <a:pt x="443" y="166"/>
                  </a:moveTo>
                  <a:lnTo>
                    <a:pt x="443" y="185"/>
                  </a:lnTo>
                  <a:lnTo>
                    <a:pt x="425" y="203"/>
                  </a:lnTo>
                  <a:lnTo>
                    <a:pt x="425" y="221"/>
                  </a:lnTo>
                  <a:lnTo>
                    <a:pt x="388" y="221"/>
                  </a:lnTo>
                  <a:lnTo>
                    <a:pt x="406" y="203"/>
                  </a:lnTo>
                  <a:lnTo>
                    <a:pt x="443" y="166"/>
                  </a:lnTo>
                  <a:close/>
                  <a:moveTo>
                    <a:pt x="130" y="4056"/>
                  </a:moveTo>
                  <a:lnTo>
                    <a:pt x="148" y="4074"/>
                  </a:lnTo>
                  <a:lnTo>
                    <a:pt x="130" y="4111"/>
                  </a:lnTo>
                  <a:lnTo>
                    <a:pt x="111" y="4129"/>
                  </a:lnTo>
                  <a:lnTo>
                    <a:pt x="111" y="4111"/>
                  </a:lnTo>
                  <a:lnTo>
                    <a:pt x="111" y="4074"/>
                  </a:lnTo>
                  <a:lnTo>
                    <a:pt x="130" y="4056"/>
                  </a:lnTo>
                  <a:close/>
                  <a:moveTo>
                    <a:pt x="203" y="4996"/>
                  </a:moveTo>
                  <a:lnTo>
                    <a:pt x="203" y="5014"/>
                  </a:lnTo>
                  <a:lnTo>
                    <a:pt x="185" y="5069"/>
                  </a:lnTo>
                  <a:lnTo>
                    <a:pt x="166" y="5051"/>
                  </a:lnTo>
                  <a:lnTo>
                    <a:pt x="166" y="5032"/>
                  </a:lnTo>
                  <a:lnTo>
                    <a:pt x="185" y="5014"/>
                  </a:lnTo>
                  <a:lnTo>
                    <a:pt x="203" y="4996"/>
                  </a:lnTo>
                  <a:close/>
                  <a:moveTo>
                    <a:pt x="406" y="6102"/>
                  </a:moveTo>
                  <a:lnTo>
                    <a:pt x="425" y="6120"/>
                  </a:lnTo>
                  <a:lnTo>
                    <a:pt x="425" y="6157"/>
                  </a:lnTo>
                  <a:lnTo>
                    <a:pt x="406" y="6138"/>
                  </a:lnTo>
                  <a:lnTo>
                    <a:pt x="406" y="6102"/>
                  </a:lnTo>
                  <a:close/>
                  <a:moveTo>
                    <a:pt x="461" y="6378"/>
                  </a:moveTo>
                  <a:lnTo>
                    <a:pt x="461" y="6415"/>
                  </a:lnTo>
                  <a:lnTo>
                    <a:pt x="443" y="6378"/>
                  </a:lnTo>
                  <a:close/>
                  <a:moveTo>
                    <a:pt x="535" y="6655"/>
                  </a:moveTo>
                  <a:lnTo>
                    <a:pt x="554" y="6673"/>
                  </a:lnTo>
                  <a:lnTo>
                    <a:pt x="554" y="6710"/>
                  </a:lnTo>
                  <a:lnTo>
                    <a:pt x="535" y="6673"/>
                  </a:lnTo>
                  <a:lnTo>
                    <a:pt x="517" y="6655"/>
                  </a:lnTo>
                  <a:close/>
                  <a:moveTo>
                    <a:pt x="498" y="6765"/>
                  </a:moveTo>
                  <a:lnTo>
                    <a:pt x="498" y="6784"/>
                  </a:lnTo>
                  <a:lnTo>
                    <a:pt x="517" y="6765"/>
                  </a:lnTo>
                  <a:close/>
                  <a:moveTo>
                    <a:pt x="590" y="6839"/>
                  </a:moveTo>
                  <a:lnTo>
                    <a:pt x="609" y="6857"/>
                  </a:lnTo>
                  <a:lnTo>
                    <a:pt x="609" y="6894"/>
                  </a:lnTo>
                  <a:lnTo>
                    <a:pt x="609" y="6913"/>
                  </a:lnTo>
                  <a:lnTo>
                    <a:pt x="590" y="6876"/>
                  </a:lnTo>
                  <a:lnTo>
                    <a:pt x="590" y="6839"/>
                  </a:lnTo>
                  <a:close/>
                  <a:moveTo>
                    <a:pt x="752" y="7037"/>
                  </a:moveTo>
                  <a:lnTo>
                    <a:pt x="756" y="7048"/>
                  </a:lnTo>
                  <a:lnTo>
                    <a:pt x="756" y="7042"/>
                  </a:lnTo>
                  <a:lnTo>
                    <a:pt x="752" y="7037"/>
                  </a:lnTo>
                  <a:close/>
                  <a:moveTo>
                    <a:pt x="848" y="7355"/>
                  </a:moveTo>
                  <a:lnTo>
                    <a:pt x="848" y="7374"/>
                  </a:lnTo>
                  <a:lnTo>
                    <a:pt x="848" y="7392"/>
                  </a:lnTo>
                  <a:lnTo>
                    <a:pt x="830" y="7374"/>
                  </a:lnTo>
                  <a:lnTo>
                    <a:pt x="830" y="7355"/>
                  </a:lnTo>
                  <a:close/>
                  <a:moveTo>
                    <a:pt x="1752" y="9512"/>
                  </a:moveTo>
                  <a:lnTo>
                    <a:pt x="1770" y="9530"/>
                  </a:lnTo>
                  <a:lnTo>
                    <a:pt x="1770" y="9549"/>
                  </a:lnTo>
                  <a:lnTo>
                    <a:pt x="1752" y="9567"/>
                  </a:lnTo>
                  <a:lnTo>
                    <a:pt x="1752" y="9549"/>
                  </a:lnTo>
                  <a:lnTo>
                    <a:pt x="1733" y="9512"/>
                  </a:lnTo>
                  <a:close/>
                  <a:moveTo>
                    <a:pt x="2342" y="10470"/>
                  </a:moveTo>
                  <a:lnTo>
                    <a:pt x="2360" y="10507"/>
                  </a:lnTo>
                  <a:lnTo>
                    <a:pt x="2378" y="10544"/>
                  </a:lnTo>
                  <a:lnTo>
                    <a:pt x="2360" y="10544"/>
                  </a:lnTo>
                  <a:lnTo>
                    <a:pt x="2342" y="10507"/>
                  </a:lnTo>
                  <a:lnTo>
                    <a:pt x="2323" y="10470"/>
                  </a:lnTo>
                  <a:close/>
                  <a:moveTo>
                    <a:pt x="3595" y="12019"/>
                  </a:moveTo>
                  <a:lnTo>
                    <a:pt x="3613" y="12037"/>
                  </a:lnTo>
                  <a:lnTo>
                    <a:pt x="3613" y="12056"/>
                  </a:lnTo>
                  <a:lnTo>
                    <a:pt x="3595" y="12056"/>
                  </a:lnTo>
                  <a:lnTo>
                    <a:pt x="3577" y="12019"/>
                  </a:lnTo>
                  <a:close/>
                  <a:moveTo>
                    <a:pt x="3890" y="12221"/>
                  </a:moveTo>
                  <a:lnTo>
                    <a:pt x="3908" y="12240"/>
                  </a:lnTo>
                  <a:lnTo>
                    <a:pt x="3908" y="12258"/>
                  </a:lnTo>
                  <a:lnTo>
                    <a:pt x="3908" y="12277"/>
                  </a:lnTo>
                  <a:lnTo>
                    <a:pt x="3890" y="12258"/>
                  </a:lnTo>
                  <a:lnTo>
                    <a:pt x="3890" y="12240"/>
                  </a:lnTo>
                  <a:lnTo>
                    <a:pt x="3890" y="12221"/>
                  </a:lnTo>
                  <a:close/>
                  <a:moveTo>
                    <a:pt x="4185" y="12627"/>
                  </a:moveTo>
                  <a:lnTo>
                    <a:pt x="4185" y="12664"/>
                  </a:lnTo>
                  <a:lnTo>
                    <a:pt x="4166" y="12664"/>
                  </a:lnTo>
                  <a:lnTo>
                    <a:pt x="4166" y="12645"/>
                  </a:lnTo>
                  <a:lnTo>
                    <a:pt x="4166" y="12627"/>
                  </a:lnTo>
                  <a:close/>
                  <a:moveTo>
                    <a:pt x="4664" y="13069"/>
                  </a:moveTo>
                  <a:lnTo>
                    <a:pt x="4683" y="13088"/>
                  </a:lnTo>
                  <a:lnTo>
                    <a:pt x="4701" y="13125"/>
                  </a:lnTo>
                  <a:lnTo>
                    <a:pt x="4664" y="13106"/>
                  </a:lnTo>
                  <a:lnTo>
                    <a:pt x="4664" y="13088"/>
                  </a:lnTo>
                  <a:lnTo>
                    <a:pt x="4664" y="13069"/>
                  </a:lnTo>
                  <a:close/>
                  <a:moveTo>
                    <a:pt x="6139" y="14139"/>
                  </a:moveTo>
                  <a:lnTo>
                    <a:pt x="6176" y="14157"/>
                  </a:lnTo>
                  <a:lnTo>
                    <a:pt x="6194" y="14175"/>
                  </a:lnTo>
                  <a:lnTo>
                    <a:pt x="6157" y="14175"/>
                  </a:lnTo>
                  <a:lnTo>
                    <a:pt x="6139" y="14157"/>
                  </a:lnTo>
                  <a:lnTo>
                    <a:pt x="6139" y="14139"/>
                  </a:lnTo>
                  <a:close/>
                  <a:moveTo>
                    <a:pt x="6968" y="14452"/>
                  </a:moveTo>
                  <a:lnTo>
                    <a:pt x="6950" y="14470"/>
                  </a:lnTo>
                  <a:lnTo>
                    <a:pt x="7005" y="14489"/>
                  </a:lnTo>
                  <a:lnTo>
                    <a:pt x="7024" y="14489"/>
                  </a:lnTo>
                  <a:lnTo>
                    <a:pt x="6987" y="14470"/>
                  </a:lnTo>
                  <a:lnTo>
                    <a:pt x="6968" y="14452"/>
                  </a:lnTo>
                  <a:close/>
                  <a:moveTo>
                    <a:pt x="6710" y="14507"/>
                  </a:moveTo>
                  <a:lnTo>
                    <a:pt x="6729" y="14526"/>
                  </a:lnTo>
                  <a:lnTo>
                    <a:pt x="6766" y="14544"/>
                  </a:lnTo>
                  <a:lnTo>
                    <a:pt x="6747" y="14544"/>
                  </a:lnTo>
                  <a:lnTo>
                    <a:pt x="6710" y="14526"/>
                  </a:lnTo>
                  <a:lnTo>
                    <a:pt x="6710" y="14507"/>
                  </a:lnTo>
                  <a:close/>
                  <a:moveTo>
                    <a:pt x="6729" y="14821"/>
                  </a:moveTo>
                  <a:lnTo>
                    <a:pt x="6747" y="14876"/>
                  </a:lnTo>
                  <a:lnTo>
                    <a:pt x="6766" y="14876"/>
                  </a:lnTo>
                  <a:lnTo>
                    <a:pt x="6766" y="14839"/>
                  </a:lnTo>
                  <a:lnTo>
                    <a:pt x="6729" y="14821"/>
                  </a:lnTo>
                  <a:close/>
                  <a:moveTo>
                    <a:pt x="7632" y="14931"/>
                  </a:moveTo>
                  <a:lnTo>
                    <a:pt x="7650" y="14950"/>
                  </a:lnTo>
                  <a:lnTo>
                    <a:pt x="7614" y="14950"/>
                  </a:lnTo>
                  <a:lnTo>
                    <a:pt x="7632" y="14931"/>
                  </a:lnTo>
                  <a:close/>
                  <a:moveTo>
                    <a:pt x="7872" y="15042"/>
                  </a:moveTo>
                  <a:lnTo>
                    <a:pt x="7890" y="15060"/>
                  </a:lnTo>
                  <a:lnTo>
                    <a:pt x="7890" y="15079"/>
                  </a:lnTo>
                  <a:lnTo>
                    <a:pt x="7835" y="15060"/>
                  </a:lnTo>
                  <a:lnTo>
                    <a:pt x="7835" y="15042"/>
                  </a:lnTo>
                  <a:close/>
                  <a:moveTo>
                    <a:pt x="8554" y="15374"/>
                  </a:moveTo>
                  <a:lnTo>
                    <a:pt x="8590" y="15392"/>
                  </a:lnTo>
                  <a:lnTo>
                    <a:pt x="8609" y="15410"/>
                  </a:lnTo>
                  <a:lnTo>
                    <a:pt x="8572" y="15410"/>
                  </a:lnTo>
                  <a:lnTo>
                    <a:pt x="8554" y="15392"/>
                  </a:lnTo>
                  <a:lnTo>
                    <a:pt x="8554" y="15374"/>
                  </a:lnTo>
                  <a:close/>
                  <a:moveTo>
                    <a:pt x="8775" y="15392"/>
                  </a:moveTo>
                  <a:lnTo>
                    <a:pt x="8812" y="15410"/>
                  </a:lnTo>
                  <a:lnTo>
                    <a:pt x="8849" y="15447"/>
                  </a:lnTo>
                  <a:lnTo>
                    <a:pt x="8849" y="15466"/>
                  </a:lnTo>
                  <a:lnTo>
                    <a:pt x="8830" y="15466"/>
                  </a:lnTo>
                  <a:lnTo>
                    <a:pt x="8793" y="15410"/>
                  </a:lnTo>
                  <a:lnTo>
                    <a:pt x="8775" y="15392"/>
                  </a:lnTo>
                  <a:close/>
                  <a:moveTo>
                    <a:pt x="9512" y="15650"/>
                  </a:moveTo>
                  <a:lnTo>
                    <a:pt x="9549" y="15669"/>
                  </a:lnTo>
                  <a:lnTo>
                    <a:pt x="9531" y="15687"/>
                  </a:lnTo>
                  <a:lnTo>
                    <a:pt x="9494" y="15669"/>
                  </a:lnTo>
                  <a:lnTo>
                    <a:pt x="9512" y="15650"/>
                  </a:lnTo>
                  <a:close/>
                  <a:moveTo>
                    <a:pt x="9365" y="15632"/>
                  </a:moveTo>
                  <a:lnTo>
                    <a:pt x="9402" y="15669"/>
                  </a:lnTo>
                  <a:lnTo>
                    <a:pt x="9457" y="15724"/>
                  </a:lnTo>
                  <a:lnTo>
                    <a:pt x="9457" y="15724"/>
                  </a:lnTo>
                  <a:lnTo>
                    <a:pt x="9402" y="15705"/>
                  </a:lnTo>
                  <a:lnTo>
                    <a:pt x="9365" y="15669"/>
                  </a:lnTo>
                  <a:lnTo>
                    <a:pt x="9365" y="15650"/>
                  </a:lnTo>
                  <a:lnTo>
                    <a:pt x="9365" y="15632"/>
                  </a:lnTo>
                  <a:close/>
                  <a:moveTo>
                    <a:pt x="10563" y="16019"/>
                  </a:moveTo>
                  <a:lnTo>
                    <a:pt x="10618" y="16037"/>
                  </a:lnTo>
                  <a:lnTo>
                    <a:pt x="10692" y="16056"/>
                  </a:lnTo>
                  <a:lnTo>
                    <a:pt x="10710" y="16056"/>
                  </a:lnTo>
                  <a:lnTo>
                    <a:pt x="10692" y="16037"/>
                  </a:lnTo>
                  <a:lnTo>
                    <a:pt x="10618" y="16019"/>
                  </a:lnTo>
                  <a:close/>
                  <a:moveTo>
                    <a:pt x="10802" y="16019"/>
                  </a:moveTo>
                  <a:lnTo>
                    <a:pt x="10839" y="16037"/>
                  </a:lnTo>
                  <a:lnTo>
                    <a:pt x="10876" y="16056"/>
                  </a:lnTo>
                  <a:lnTo>
                    <a:pt x="10821" y="16056"/>
                  </a:lnTo>
                  <a:lnTo>
                    <a:pt x="10784" y="16037"/>
                  </a:lnTo>
                  <a:lnTo>
                    <a:pt x="10802" y="16019"/>
                  </a:lnTo>
                  <a:close/>
                  <a:moveTo>
                    <a:pt x="12314" y="16111"/>
                  </a:moveTo>
                  <a:lnTo>
                    <a:pt x="12314" y="16129"/>
                  </a:lnTo>
                  <a:lnTo>
                    <a:pt x="12332" y="16129"/>
                  </a:lnTo>
                  <a:lnTo>
                    <a:pt x="12369" y="16111"/>
                  </a:lnTo>
                  <a:close/>
                  <a:moveTo>
                    <a:pt x="12756" y="16203"/>
                  </a:moveTo>
                  <a:lnTo>
                    <a:pt x="12775" y="16222"/>
                  </a:lnTo>
                  <a:lnTo>
                    <a:pt x="12756" y="16222"/>
                  </a:lnTo>
                  <a:lnTo>
                    <a:pt x="12701" y="16203"/>
                  </a:lnTo>
                  <a:close/>
                  <a:moveTo>
                    <a:pt x="12461" y="16185"/>
                  </a:moveTo>
                  <a:lnTo>
                    <a:pt x="12443" y="16203"/>
                  </a:lnTo>
                  <a:lnTo>
                    <a:pt x="12425" y="16222"/>
                  </a:lnTo>
                  <a:lnTo>
                    <a:pt x="12388" y="16240"/>
                  </a:lnTo>
                  <a:lnTo>
                    <a:pt x="12388" y="16203"/>
                  </a:lnTo>
                  <a:lnTo>
                    <a:pt x="12351" y="16185"/>
                  </a:lnTo>
                  <a:close/>
                  <a:moveTo>
                    <a:pt x="369" y="0"/>
                  </a:moveTo>
                  <a:lnTo>
                    <a:pt x="369" y="19"/>
                  </a:lnTo>
                  <a:lnTo>
                    <a:pt x="369" y="55"/>
                  </a:lnTo>
                  <a:lnTo>
                    <a:pt x="351" y="74"/>
                  </a:lnTo>
                  <a:lnTo>
                    <a:pt x="332" y="74"/>
                  </a:lnTo>
                  <a:lnTo>
                    <a:pt x="332" y="92"/>
                  </a:lnTo>
                  <a:lnTo>
                    <a:pt x="314" y="148"/>
                  </a:lnTo>
                  <a:lnTo>
                    <a:pt x="295" y="148"/>
                  </a:lnTo>
                  <a:lnTo>
                    <a:pt x="277" y="166"/>
                  </a:lnTo>
                  <a:lnTo>
                    <a:pt x="277" y="203"/>
                  </a:lnTo>
                  <a:lnTo>
                    <a:pt x="314" y="203"/>
                  </a:lnTo>
                  <a:lnTo>
                    <a:pt x="314" y="240"/>
                  </a:lnTo>
                  <a:lnTo>
                    <a:pt x="314" y="277"/>
                  </a:lnTo>
                  <a:lnTo>
                    <a:pt x="314" y="314"/>
                  </a:lnTo>
                  <a:lnTo>
                    <a:pt x="295" y="350"/>
                  </a:lnTo>
                  <a:lnTo>
                    <a:pt x="277" y="387"/>
                  </a:lnTo>
                  <a:lnTo>
                    <a:pt x="259" y="424"/>
                  </a:lnTo>
                  <a:lnTo>
                    <a:pt x="259" y="461"/>
                  </a:lnTo>
                  <a:lnTo>
                    <a:pt x="277" y="461"/>
                  </a:lnTo>
                  <a:lnTo>
                    <a:pt x="259" y="498"/>
                  </a:lnTo>
                  <a:lnTo>
                    <a:pt x="240" y="535"/>
                  </a:lnTo>
                  <a:lnTo>
                    <a:pt x="240" y="590"/>
                  </a:lnTo>
                  <a:lnTo>
                    <a:pt x="240" y="627"/>
                  </a:lnTo>
                  <a:lnTo>
                    <a:pt x="240" y="664"/>
                  </a:lnTo>
                  <a:lnTo>
                    <a:pt x="222" y="701"/>
                  </a:lnTo>
                  <a:lnTo>
                    <a:pt x="185" y="756"/>
                  </a:lnTo>
                  <a:lnTo>
                    <a:pt x="185" y="885"/>
                  </a:lnTo>
                  <a:lnTo>
                    <a:pt x="130" y="1143"/>
                  </a:lnTo>
                  <a:lnTo>
                    <a:pt x="111" y="1383"/>
                  </a:lnTo>
                  <a:lnTo>
                    <a:pt x="111" y="1475"/>
                  </a:lnTo>
                  <a:lnTo>
                    <a:pt x="93" y="1512"/>
                  </a:lnTo>
                  <a:lnTo>
                    <a:pt x="74" y="1622"/>
                  </a:lnTo>
                  <a:lnTo>
                    <a:pt x="56" y="1807"/>
                  </a:lnTo>
                  <a:lnTo>
                    <a:pt x="19" y="1954"/>
                  </a:lnTo>
                  <a:lnTo>
                    <a:pt x="37" y="1973"/>
                  </a:lnTo>
                  <a:lnTo>
                    <a:pt x="37" y="2009"/>
                  </a:lnTo>
                  <a:lnTo>
                    <a:pt x="19" y="2083"/>
                  </a:lnTo>
                  <a:lnTo>
                    <a:pt x="19" y="2157"/>
                  </a:lnTo>
                  <a:lnTo>
                    <a:pt x="19" y="2194"/>
                  </a:lnTo>
                  <a:lnTo>
                    <a:pt x="19" y="2212"/>
                  </a:lnTo>
                  <a:lnTo>
                    <a:pt x="37" y="2212"/>
                  </a:lnTo>
                  <a:lnTo>
                    <a:pt x="37" y="2231"/>
                  </a:lnTo>
                  <a:lnTo>
                    <a:pt x="19" y="2304"/>
                  </a:lnTo>
                  <a:lnTo>
                    <a:pt x="1" y="2433"/>
                  </a:lnTo>
                  <a:lnTo>
                    <a:pt x="1" y="2562"/>
                  </a:lnTo>
                  <a:lnTo>
                    <a:pt x="19" y="2599"/>
                  </a:lnTo>
                  <a:lnTo>
                    <a:pt x="37" y="2599"/>
                  </a:lnTo>
                  <a:lnTo>
                    <a:pt x="19" y="2636"/>
                  </a:lnTo>
                  <a:lnTo>
                    <a:pt x="1" y="2673"/>
                  </a:lnTo>
                  <a:lnTo>
                    <a:pt x="1" y="2691"/>
                  </a:lnTo>
                  <a:lnTo>
                    <a:pt x="19" y="2747"/>
                  </a:lnTo>
                  <a:lnTo>
                    <a:pt x="1" y="2857"/>
                  </a:lnTo>
                  <a:lnTo>
                    <a:pt x="1" y="3171"/>
                  </a:lnTo>
                  <a:lnTo>
                    <a:pt x="1" y="3466"/>
                  </a:lnTo>
                  <a:lnTo>
                    <a:pt x="1" y="3613"/>
                  </a:lnTo>
                  <a:lnTo>
                    <a:pt x="1" y="3687"/>
                  </a:lnTo>
                  <a:lnTo>
                    <a:pt x="19" y="3724"/>
                  </a:lnTo>
                  <a:lnTo>
                    <a:pt x="37" y="3761"/>
                  </a:lnTo>
                  <a:lnTo>
                    <a:pt x="19" y="3779"/>
                  </a:lnTo>
                  <a:lnTo>
                    <a:pt x="1" y="3816"/>
                  </a:lnTo>
                  <a:lnTo>
                    <a:pt x="37" y="3871"/>
                  </a:lnTo>
                  <a:lnTo>
                    <a:pt x="19" y="3926"/>
                  </a:lnTo>
                  <a:lnTo>
                    <a:pt x="19" y="3945"/>
                  </a:lnTo>
                  <a:lnTo>
                    <a:pt x="19" y="3982"/>
                  </a:lnTo>
                  <a:lnTo>
                    <a:pt x="19" y="4037"/>
                  </a:lnTo>
                  <a:lnTo>
                    <a:pt x="1" y="4074"/>
                  </a:lnTo>
                  <a:lnTo>
                    <a:pt x="1" y="4092"/>
                  </a:lnTo>
                  <a:lnTo>
                    <a:pt x="37" y="4092"/>
                  </a:lnTo>
                  <a:lnTo>
                    <a:pt x="56" y="4111"/>
                  </a:lnTo>
                  <a:lnTo>
                    <a:pt x="56" y="4129"/>
                  </a:lnTo>
                  <a:lnTo>
                    <a:pt x="37" y="4148"/>
                  </a:lnTo>
                  <a:lnTo>
                    <a:pt x="37" y="4166"/>
                  </a:lnTo>
                  <a:lnTo>
                    <a:pt x="74" y="4166"/>
                  </a:lnTo>
                  <a:lnTo>
                    <a:pt x="74" y="4203"/>
                  </a:lnTo>
                  <a:lnTo>
                    <a:pt x="74" y="4221"/>
                  </a:lnTo>
                  <a:lnTo>
                    <a:pt x="56" y="4240"/>
                  </a:lnTo>
                  <a:lnTo>
                    <a:pt x="56" y="4295"/>
                  </a:lnTo>
                  <a:lnTo>
                    <a:pt x="56" y="4314"/>
                  </a:lnTo>
                  <a:lnTo>
                    <a:pt x="74" y="4314"/>
                  </a:lnTo>
                  <a:lnTo>
                    <a:pt x="93" y="4295"/>
                  </a:lnTo>
                  <a:lnTo>
                    <a:pt x="74" y="4332"/>
                  </a:lnTo>
                  <a:lnTo>
                    <a:pt x="93" y="4479"/>
                  </a:lnTo>
                  <a:lnTo>
                    <a:pt x="93" y="4572"/>
                  </a:lnTo>
                  <a:lnTo>
                    <a:pt x="93" y="4664"/>
                  </a:lnTo>
                  <a:lnTo>
                    <a:pt x="130" y="4903"/>
                  </a:lnTo>
                  <a:lnTo>
                    <a:pt x="166" y="5125"/>
                  </a:lnTo>
                  <a:lnTo>
                    <a:pt x="166" y="5180"/>
                  </a:lnTo>
                  <a:lnTo>
                    <a:pt x="166" y="5217"/>
                  </a:lnTo>
                  <a:lnTo>
                    <a:pt x="166" y="5235"/>
                  </a:lnTo>
                  <a:lnTo>
                    <a:pt x="185" y="5327"/>
                  </a:lnTo>
                  <a:lnTo>
                    <a:pt x="259" y="5733"/>
                  </a:lnTo>
                  <a:lnTo>
                    <a:pt x="314" y="5954"/>
                  </a:lnTo>
                  <a:lnTo>
                    <a:pt x="332" y="6065"/>
                  </a:lnTo>
                  <a:lnTo>
                    <a:pt x="314" y="6065"/>
                  </a:lnTo>
                  <a:lnTo>
                    <a:pt x="314" y="6102"/>
                  </a:lnTo>
                  <a:lnTo>
                    <a:pt x="332" y="6102"/>
                  </a:lnTo>
                  <a:lnTo>
                    <a:pt x="351" y="6120"/>
                  </a:lnTo>
                  <a:lnTo>
                    <a:pt x="369" y="6120"/>
                  </a:lnTo>
                  <a:lnTo>
                    <a:pt x="369" y="6138"/>
                  </a:lnTo>
                  <a:lnTo>
                    <a:pt x="406" y="6194"/>
                  </a:lnTo>
                  <a:lnTo>
                    <a:pt x="406" y="6231"/>
                  </a:lnTo>
                  <a:lnTo>
                    <a:pt x="406" y="6249"/>
                  </a:lnTo>
                  <a:lnTo>
                    <a:pt x="406" y="6304"/>
                  </a:lnTo>
                  <a:lnTo>
                    <a:pt x="406" y="6341"/>
                  </a:lnTo>
                  <a:lnTo>
                    <a:pt x="406" y="6360"/>
                  </a:lnTo>
                  <a:lnTo>
                    <a:pt x="388" y="6360"/>
                  </a:lnTo>
                  <a:lnTo>
                    <a:pt x="406" y="6397"/>
                  </a:lnTo>
                  <a:lnTo>
                    <a:pt x="425" y="6433"/>
                  </a:lnTo>
                  <a:lnTo>
                    <a:pt x="443" y="6452"/>
                  </a:lnTo>
                  <a:lnTo>
                    <a:pt x="461" y="6452"/>
                  </a:lnTo>
                  <a:lnTo>
                    <a:pt x="480" y="6470"/>
                  </a:lnTo>
                  <a:lnTo>
                    <a:pt x="498" y="6526"/>
                  </a:lnTo>
                  <a:lnTo>
                    <a:pt x="498" y="6544"/>
                  </a:lnTo>
                  <a:lnTo>
                    <a:pt x="480" y="6544"/>
                  </a:lnTo>
                  <a:lnTo>
                    <a:pt x="461" y="6489"/>
                  </a:lnTo>
                  <a:lnTo>
                    <a:pt x="461" y="6562"/>
                  </a:lnTo>
                  <a:lnTo>
                    <a:pt x="498" y="6655"/>
                  </a:lnTo>
                  <a:lnTo>
                    <a:pt x="517" y="6747"/>
                  </a:lnTo>
                  <a:lnTo>
                    <a:pt x="517" y="6765"/>
                  </a:lnTo>
                  <a:lnTo>
                    <a:pt x="554" y="6839"/>
                  </a:lnTo>
                  <a:lnTo>
                    <a:pt x="590" y="6950"/>
                  </a:lnTo>
                  <a:lnTo>
                    <a:pt x="664" y="7208"/>
                  </a:lnTo>
                  <a:lnTo>
                    <a:pt x="664" y="7300"/>
                  </a:lnTo>
                  <a:lnTo>
                    <a:pt x="683" y="7300"/>
                  </a:lnTo>
                  <a:lnTo>
                    <a:pt x="683" y="7281"/>
                  </a:lnTo>
                  <a:lnTo>
                    <a:pt x="701" y="7300"/>
                  </a:lnTo>
                  <a:lnTo>
                    <a:pt x="701" y="7337"/>
                  </a:lnTo>
                  <a:lnTo>
                    <a:pt x="719" y="7374"/>
                  </a:lnTo>
                  <a:lnTo>
                    <a:pt x="738" y="7392"/>
                  </a:lnTo>
                  <a:lnTo>
                    <a:pt x="756" y="7374"/>
                  </a:lnTo>
                  <a:lnTo>
                    <a:pt x="738" y="7410"/>
                  </a:lnTo>
                  <a:lnTo>
                    <a:pt x="738" y="7466"/>
                  </a:lnTo>
                  <a:lnTo>
                    <a:pt x="775" y="7521"/>
                  </a:lnTo>
                  <a:lnTo>
                    <a:pt x="793" y="7539"/>
                  </a:lnTo>
                  <a:lnTo>
                    <a:pt x="775" y="7503"/>
                  </a:lnTo>
                  <a:lnTo>
                    <a:pt x="793" y="7503"/>
                  </a:lnTo>
                  <a:lnTo>
                    <a:pt x="793" y="7521"/>
                  </a:lnTo>
                  <a:lnTo>
                    <a:pt x="812" y="7558"/>
                  </a:lnTo>
                  <a:lnTo>
                    <a:pt x="812" y="7613"/>
                  </a:lnTo>
                  <a:lnTo>
                    <a:pt x="830" y="7650"/>
                  </a:lnTo>
                  <a:lnTo>
                    <a:pt x="848" y="7687"/>
                  </a:lnTo>
                  <a:lnTo>
                    <a:pt x="830" y="7705"/>
                  </a:lnTo>
                  <a:lnTo>
                    <a:pt x="848" y="7742"/>
                  </a:lnTo>
                  <a:lnTo>
                    <a:pt x="867" y="7779"/>
                  </a:lnTo>
                  <a:lnTo>
                    <a:pt x="885" y="7797"/>
                  </a:lnTo>
                  <a:lnTo>
                    <a:pt x="922" y="7834"/>
                  </a:lnTo>
                  <a:lnTo>
                    <a:pt x="904" y="7853"/>
                  </a:lnTo>
                  <a:lnTo>
                    <a:pt x="904" y="7871"/>
                  </a:lnTo>
                  <a:lnTo>
                    <a:pt x="904" y="7890"/>
                  </a:lnTo>
                  <a:lnTo>
                    <a:pt x="941" y="7927"/>
                  </a:lnTo>
                  <a:lnTo>
                    <a:pt x="959" y="7963"/>
                  </a:lnTo>
                  <a:lnTo>
                    <a:pt x="959" y="8000"/>
                  </a:lnTo>
                  <a:lnTo>
                    <a:pt x="996" y="8074"/>
                  </a:lnTo>
                  <a:lnTo>
                    <a:pt x="1033" y="8129"/>
                  </a:lnTo>
                  <a:lnTo>
                    <a:pt x="1033" y="8148"/>
                  </a:lnTo>
                  <a:lnTo>
                    <a:pt x="1014" y="8148"/>
                  </a:lnTo>
                  <a:lnTo>
                    <a:pt x="1014" y="8185"/>
                  </a:lnTo>
                  <a:lnTo>
                    <a:pt x="1088" y="8185"/>
                  </a:lnTo>
                  <a:lnTo>
                    <a:pt x="1070" y="8221"/>
                  </a:lnTo>
                  <a:lnTo>
                    <a:pt x="1088" y="8295"/>
                  </a:lnTo>
                  <a:lnTo>
                    <a:pt x="1125" y="8443"/>
                  </a:lnTo>
                  <a:lnTo>
                    <a:pt x="1180" y="8553"/>
                  </a:lnTo>
                  <a:lnTo>
                    <a:pt x="1217" y="8645"/>
                  </a:lnTo>
                  <a:lnTo>
                    <a:pt x="1236" y="8701"/>
                  </a:lnTo>
                  <a:lnTo>
                    <a:pt x="1254" y="8701"/>
                  </a:lnTo>
                  <a:lnTo>
                    <a:pt x="1272" y="8682"/>
                  </a:lnTo>
                  <a:lnTo>
                    <a:pt x="1272" y="8719"/>
                  </a:lnTo>
                  <a:lnTo>
                    <a:pt x="1291" y="8756"/>
                  </a:lnTo>
                  <a:lnTo>
                    <a:pt x="1309" y="8756"/>
                  </a:lnTo>
                  <a:lnTo>
                    <a:pt x="1328" y="8774"/>
                  </a:lnTo>
                  <a:lnTo>
                    <a:pt x="1328" y="8793"/>
                  </a:lnTo>
                  <a:lnTo>
                    <a:pt x="1346" y="8885"/>
                  </a:lnTo>
                  <a:lnTo>
                    <a:pt x="1401" y="8959"/>
                  </a:lnTo>
                  <a:lnTo>
                    <a:pt x="1420" y="8977"/>
                  </a:lnTo>
                  <a:lnTo>
                    <a:pt x="1438" y="9014"/>
                  </a:lnTo>
                  <a:lnTo>
                    <a:pt x="1457" y="9069"/>
                  </a:lnTo>
                  <a:lnTo>
                    <a:pt x="1457" y="9088"/>
                  </a:lnTo>
                  <a:lnTo>
                    <a:pt x="1438" y="9088"/>
                  </a:lnTo>
                  <a:lnTo>
                    <a:pt x="1457" y="9106"/>
                  </a:lnTo>
                  <a:lnTo>
                    <a:pt x="1494" y="9143"/>
                  </a:lnTo>
                  <a:lnTo>
                    <a:pt x="1512" y="9125"/>
                  </a:lnTo>
                  <a:lnTo>
                    <a:pt x="1494" y="9162"/>
                  </a:lnTo>
                  <a:lnTo>
                    <a:pt x="1512" y="9198"/>
                  </a:lnTo>
                  <a:lnTo>
                    <a:pt x="1531" y="9217"/>
                  </a:lnTo>
                  <a:lnTo>
                    <a:pt x="1549" y="9272"/>
                  </a:lnTo>
                  <a:lnTo>
                    <a:pt x="1567" y="9291"/>
                  </a:lnTo>
                  <a:lnTo>
                    <a:pt x="1586" y="9309"/>
                  </a:lnTo>
                  <a:lnTo>
                    <a:pt x="1604" y="9346"/>
                  </a:lnTo>
                  <a:lnTo>
                    <a:pt x="1641" y="9383"/>
                  </a:lnTo>
                  <a:lnTo>
                    <a:pt x="1660" y="9401"/>
                  </a:lnTo>
                  <a:lnTo>
                    <a:pt x="1660" y="9438"/>
                  </a:lnTo>
                  <a:lnTo>
                    <a:pt x="1678" y="9493"/>
                  </a:lnTo>
                  <a:lnTo>
                    <a:pt x="1807" y="9696"/>
                  </a:lnTo>
                  <a:lnTo>
                    <a:pt x="1899" y="9880"/>
                  </a:lnTo>
                  <a:lnTo>
                    <a:pt x="1954" y="9973"/>
                  </a:lnTo>
                  <a:lnTo>
                    <a:pt x="1991" y="10009"/>
                  </a:lnTo>
                  <a:lnTo>
                    <a:pt x="2010" y="10028"/>
                  </a:lnTo>
                  <a:lnTo>
                    <a:pt x="2010" y="10046"/>
                  </a:lnTo>
                  <a:lnTo>
                    <a:pt x="2010" y="10083"/>
                  </a:lnTo>
                  <a:lnTo>
                    <a:pt x="2047" y="10083"/>
                  </a:lnTo>
                  <a:lnTo>
                    <a:pt x="2028" y="10102"/>
                  </a:lnTo>
                  <a:lnTo>
                    <a:pt x="2028" y="10120"/>
                  </a:lnTo>
                  <a:lnTo>
                    <a:pt x="2047" y="10157"/>
                  </a:lnTo>
                  <a:lnTo>
                    <a:pt x="2120" y="10231"/>
                  </a:lnTo>
                  <a:lnTo>
                    <a:pt x="2157" y="10323"/>
                  </a:lnTo>
                  <a:lnTo>
                    <a:pt x="2157" y="10341"/>
                  </a:lnTo>
                  <a:lnTo>
                    <a:pt x="2194" y="10360"/>
                  </a:lnTo>
                  <a:lnTo>
                    <a:pt x="2213" y="10378"/>
                  </a:lnTo>
                  <a:lnTo>
                    <a:pt x="2231" y="10415"/>
                  </a:lnTo>
                  <a:lnTo>
                    <a:pt x="2249" y="10452"/>
                  </a:lnTo>
                  <a:lnTo>
                    <a:pt x="2286" y="10489"/>
                  </a:lnTo>
                  <a:lnTo>
                    <a:pt x="2305" y="10507"/>
                  </a:lnTo>
                  <a:lnTo>
                    <a:pt x="2342" y="10526"/>
                  </a:lnTo>
                  <a:lnTo>
                    <a:pt x="2397" y="10636"/>
                  </a:lnTo>
                  <a:lnTo>
                    <a:pt x="2471" y="10710"/>
                  </a:lnTo>
                  <a:lnTo>
                    <a:pt x="2507" y="10765"/>
                  </a:lnTo>
                  <a:lnTo>
                    <a:pt x="2526" y="10784"/>
                  </a:lnTo>
                  <a:lnTo>
                    <a:pt x="2507" y="10802"/>
                  </a:lnTo>
                  <a:lnTo>
                    <a:pt x="2507" y="10821"/>
                  </a:lnTo>
                  <a:lnTo>
                    <a:pt x="2526" y="10857"/>
                  </a:lnTo>
                  <a:lnTo>
                    <a:pt x="2544" y="10857"/>
                  </a:lnTo>
                  <a:lnTo>
                    <a:pt x="2544" y="10839"/>
                  </a:lnTo>
                  <a:lnTo>
                    <a:pt x="2563" y="10857"/>
                  </a:lnTo>
                  <a:lnTo>
                    <a:pt x="2581" y="10913"/>
                  </a:lnTo>
                  <a:lnTo>
                    <a:pt x="2673" y="11023"/>
                  </a:lnTo>
                  <a:lnTo>
                    <a:pt x="2802" y="11208"/>
                  </a:lnTo>
                  <a:lnTo>
                    <a:pt x="2839" y="11245"/>
                  </a:lnTo>
                  <a:lnTo>
                    <a:pt x="2858" y="11263"/>
                  </a:lnTo>
                  <a:lnTo>
                    <a:pt x="2876" y="11245"/>
                  </a:lnTo>
                  <a:lnTo>
                    <a:pt x="2913" y="11318"/>
                  </a:lnTo>
                  <a:lnTo>
                    <a:pt x="2968" y="11410"/>
                  </a:lnTo>
                  <a:lnTo>
                    <a:pt x="3060" y="11503"/>
                  </a:lnTo>
                  <a:lnTo>
                    <a:pt x="3116" y="11539"/>
                  </a:lnTo>
                  <a:lnTo>
                    <a:pt x="3097" y="11539"/>
                  </a:lnTo>
                  <a:lnTo>
                    <a:pt x="3116" y="11576"/>
                  </a:lnTo>
                  <a:lnTo>
                    <a:pt x="3171" y="11632"/>
                  </a:lnTo>
                  <a:lnTo>
                    <a:pt x="3245" y="11705"/>
                  </a:lnTo>
                  <a:lnTo>
                    <a:pt x="3282" y="11761"/>
                  </a:lnTo>
                  <a:lnTo>
                    <a:pt x="3337" y="11798"/>
                  </a:lnTo>
                  <a:lnTo>
                    <a:pt x="3355" y="11798"/>
                  </a:lnTo>
                  <a:lnTo>
                    <a:pt x="3355" y="11779"/>
                  </a:lnTo>
                  <a:lnTo>
                    <a:pt x="3337" y="11761"/>
                  </a:lnTo>
                  <a:lnTo>
                    <a:pt x="3374" y="11798"/>
                  </a:lnTo>
                  <a:lnTo>
                    <a:pt x="3374" y="11816"/>
                  </a:lnTo>
                  <a:lnTo>
                    <a:pt x="3374" y="11834"/>
                  </a:lnTo>
                  <a:lnTo>
                    <a:pt x="3355" y="11834"/>
                  </a:lnTo>
                  <a:lnTo>
                    <a:pt x="3392" y="11890"/>
                  </a:lnTo>
                  <a:lnTo>
                    <a:pt x="3466" y="12000"/>
                  </a:lnTo>
                  <a:lnTo>
                    <a:pt x="3503" y="12037"/>
                  </a:lnTo>
                  <a:lnTo>
                    <a:pt x="3540" y="12056"/>
                  </a:lnTo>
                  <a:lnTo>
                    <a:pt x="3577" y="12074"/>
                  </a:lnTo>
                  <a:lnTo>
                    <a:pt x="3613" y="12111"/>
                  </a:lnTo>
                  <a:lnTo>
                    <a:pt x="3613" y="12129"/>
                  </a:lnTo>
                  <a:lnTo>
                    <a:pt x="3650" y="12148"/>
                  </a:lnTo>
                  <a:lnTo>
                    <a:pt x="3687" y="12166"/>
                  </a:lnTo>
                  <a:lnTo>
                    <a:pt x="3687" y="12185"/>
                  </a:lnTo>
                  <a:lnTo>
                    <a:pt x="3706" y="12240"/>
                  </a:lnTo>
                  <a:lnTo>
                    <a:pt x="3743" y="12277"/>
                  </a:lnTo>
                  <a:lnTo>
                    <a:pt x="3798" y="12332"/>
                  </a:lnTo>
                  <a:lnTo>
                    <a:pt x="3835" y="12351"/>
                  </a:lnTo>
                  <a:lnTo>
                    <a:pt x="3872" y="12406"/>
                  </a:lnTo>
                  <a:lnTo>
                    <a:pt x="3927" y="12461"/>
                  </a:lnTo>
                  <a:lnTo>
                    <a:pt x="3982" y="12498"/>
                  </a:lnTo>
                  <a:lnTo>
                    <a:pt x="4019" y="12535"/>
                  </a:lnTo>
                  <a:lnTo>
                    <a:pt x="4037" y="12553"/>
                  </a:lnTo>
                  <a:lnTo>
                    <a:pt x="4056" y="12572"/>
                  </a:lnTo>
                  <a:lnTo>
                    <a:pt x="4074" y="12553"/>
                  </a:lnTo>
                  <a:lnTo>
                    <a:pt x="4111" y="12590"/>
                  </a:lnTo>
                  <a:lnTo>
                    <a:pt x="4111" y="12609"/>
                  </a:lnTo>
                  <a:lnTo>
                    <a:pt x="4130" y="12645"/>
                  </a:lnTo>
                  <a:lnTo>
                    <a:pt x="4148" y="12682"/>
                  </a:lnTo>
                  <a:lnTo>
                    <a:pt x="4185" y="12738"/>
                  </a:lnTo>
                  <a:lnTo>
                    <a:pt x="4185" y="12719"/>
                  </a:lnTo>
                  <a:lnTo>
                    <a:pt x="4222" y="12738"/>
                  </a:lnTo>
                  <a:lnTo>
                    <a:pt x="4259" y="12774"/>
                  </a:lnTo>
                  <a:lnTo>
                    <a:pt x="4314" y="12830"/>
                  </a:lnTo>
                  <a:lnTo>
                    <a:pt x="4332" y="12867"/>
                  </a:lnTo>
                  <a:lnTo>
                    <a:pt x="4369" y="12904"/>
                  </a:lnTo>
                  <a:lnTo>
                    <a:pt x="4406" y="12904"/>
                  </a:lnTo>
                  <a:lnTo>
                    <a:pt x="4461" y="12940"/>
                  </a:lnTo>
                  <a:lnTo>
                    <a:pt x="4535" y="13014"/>
                  </a:lnTo>
                  <a:lnTo>
                    <a:pt x="4535" y="13033"/>
                  </a:lnTo>
                  <a:lnTo>
                    <a:pt x="4572" y="13051"/>
                  </a:lnTo>
                  <a:lnTo>
                    <a:pt x="4609" y="13069"/>
                  </a:lnTo>
                  <a:lnTo>
                    <a:pt x="4590" y="13069"/>
                  </a:lnTo>
                  <a:lnTo>
                    <a:pt x="4590" y="13088"/>
                  </a:lnTo>
                  <a:lnTo>
                    <a:pt x="4609" y="13088"/>
                  </a:lnTo>
                  <a:lnTo>
                    <a:pt x="4683" y="13143"/>
                  </a:lnTo>
                  <a:lnTo>
                    <a:pt x="4738" y="13162"/>
                  </a:lnTo>
                  <a:lnTo>
                    <a:pt x="4756" y="13180"/>
                  </a:lnTo>
                  <a:lnTo>
                    <a:pt x="4756" y="13198"/>
                  </a:lnTo>
                  <a:lnTo>
                    <a:pt x="4793" y="13198"/>
                  </a:lnTo>
                  <a:lnTo>
                    <a:pt x="4793" y="13180"/>
                  </a:lnTo>
                  <a:lnTo>
                    <a:pt x="4812" y="13198"/>
                  </a:lnTo>
                  <a:lnTo>
                    <a:pt x="4830" y="13235"/>
                  </a:lnTo>
                  <a:lnTo>
                    <a:pt x="4830" y="13254"/>
                  </a:lnTo>
                  <a:lnTo>
                    <a:pt x="4849" y="13272"/>
                  </a:lnTo>
                  <a:lnTo>
                    <a:pt x="5033" y="13420"/>
                  </a:lnTo>
                  <a:lnTo>
                    <a:pt x="5217" y="13567"/>
                  </a:lnTo>
                  <a:lnTo>
                    <a:pt x="5272" y="13586"/>
                  </a:lnTo>
                  <a:lnTo>
                    <a:pt x="5309" y="13604"/>
                  </a:lnTo>
                  <a:lnTo>
                    <a:pt x="5291" y="13622"/>
                  </a:lnTo>
                  <a:lnTo>
                    <a:pt x="5309" y="13641"/>
                  </a:lnTo>
                  <a:lnTo>
                    <a:pt x="5328" y="13659"/>
                  </a:lnTo>
                  <a:lnTo>
                    <a:pt x="5346" y="13659"/>
                  </a:lnTo>
                  <a:lnTo>
                    <a:pt x="5402" y="13696"/>
                  </a:lnTo>
                  <a:lnTo>
                    <a:pt x="5420" y="13715"/>
                  </a:lnTo>
                  <a:lnTo>
                    <a:pt x="5475" y="13770"/>
                  </a:lnTo>
                  <a:lnTo>
                    <a:pt x="5549" y="13807"/>
                  </a:lnTo>
                  <a:lnTo>
                    <a:pt x="5586" y="13825"/>
                  </a:lnTo>
                  <a:lnTo>
                    <a:pt x="5586" y="13807"/>
                  </a:lnTo>
                  <a:lnTo>
                    <a:pt x="5623" y="13844"/>
                  </a:lnTo>
                  <a:lnTo>
                    <a:pt x="5678" y="13917"/>
                  </a:lnTo>
                  <a:lnTo>
                    <a:pt x="5696" y="13917"/>
                  </a:lnTo>
                  <a:lnTo>
                    <a:pt x="5733" y="13899"/>
                  </a:lnTo>
                  <a:lnTo>
                    <a:pt x="5752" y="13862"/>
                  </a:lnTo>
                  <a:lnTo>
                    <a:pt x="5752" y="13917"/>
                  </a:lnTo>
                  <a:lnTo>
                    <a:pt x="5770" y="13973"/>
                  </a:lnTo>
                  <a:lnTo>
                    <a:pt x="5789" y="13991"/>
                  </a:lnTo>
                  <a:lnTo>
                    <a:pt x="5825" y="13991"/>
                  </a:lnTo>
                  <a:lnTo>
                    <a:pt x="5881" y="14046"/>
                  </a:lnTo>
                  <a:lnTo>
                    <a:pt x="5936" y="14102"/>
                  </a:lnTo>
                  <a:lnTo>
                    <a:pt x="6047" y="14102"/>
                  </a:lnTo>
                  <a:lnTo>
                    <a:pt x="6047" y="14120"/>
                  </a:lnTo>
                  <a:lnTo>
                    <a:pt x="6047" y="14139"/>
                  </a:lnTo>
                  <a:lnTo>
                    <a:pt x="6028" y="14139"/>
                  </a:lnTo>
                  <a:lnTo>
                    <a:pt x="6065" y="14157"/>
                  </a:lnTo>
                  <a:lnTo>
                    <a:pt x="6120" y="14194"/>
                  </a:lnTo>
                  <a:lnTo>
                    <a:pt x="6102" y="14212"/>
                  </a:lnTo>
                  <a:lnTo>
                    <a:pt x="6139" y="14212"/>
                  </a:lnTo>
                  <a:lnTo>
                    <a:pt x="6176" y="14231"/>
                  </a:lnTo>
                  <a:lnTo>
                    <a:pt x="6213" y="14231"/>
                  </a:lnTo>
                  <a:lnTo>
                    <a:pt x="6231" y="14249"/>
                  </a:lnTo>
                  <a:lnTo>
                    <a:pt x="6231" y="14268"/>
                  </a:lnTo>
                  <a:lnTo>
                    <a:pt x="6249" y="14286"/>
                  </a:lnTo>
                  <a:lnTo>
                    <a:pt x="6286" y="14268"/>
                  </a:lnTo>
                  <a:lnTo>
                    <a:pt x="6323" y="14286"/>
                  </a:lnTo>
                  <a:lnTo>
                    <a:pt x="6305" y="14268"/>
                  </a:lnTo>
                  <a:lnTo>
                    <a:pt x="6305" y="14249"/>
                  </a:lnTo>
                  <a:lnTo>
                    <a:pt x="6342" y="14249"/>
                  </a:lnTo>
                  <a:lnTo>
                    <a:pt x="6360" y="14268"/>
                  </a:lnTo>
                  <a:lnTo>
                    <a:pt x="6342" y="14286"/>
                  </a:lnTo>
                  <a:lnTo>
                    <a:pt x="6323" y="14286"/>
                  </a:lnTo>
                  <a:lnTo>
                    <a:pt x="6342" y="14304"/>
                  </a:lnTo>
                  <a:lnTo>
                    <a:pt x="6342" y="14323"/>
                  </a:lnTo>
                  <a:lnTo>
                    <a:pt x="6323" y="14323"/>
                  </a:lnTo>
                  <a:lnTo>
                    <a:pt x="6342" y="14341"/>
                  </a:lnTo>
                  <a:lnTo>
                    <a:pt x="6378" y="14360"/>
                  </a:lnTo>
                  <a:lnTo>
                    <a:pt x="6415" y="14341"/>
                  </a:lnTo>
                  <a:lnTo>
                    <a:pt x="6434" y="14378"/>
                  </a:lnTo>
                  <a:lnTo>
                    <a:pt x="6471" y="14397"/>
                  </a:lnTo>
                  <a:lnTo>
                    <a:pt x="6526" y="14433"/>
                  </a:lnTo>
                  <a:lnTo>
                    <a:pt x="6581" y="14452"/>
                  </a:lnTo>
                  <a:lnTo>
                    <a:pt x="6563" y="14470"/>
                  </a:lnTo>
                  <a:lnTo>
                    <a:pt x="6581" y="14470"/>
                  </a:lnTo>
                  <a:lnTo>
                    <a:pt x="6618" y="14507"/>
                  </a:lnTo>
                  <a:lnTo>
                    <a:pt x="6747" y="14563"/>
                  </a:lnTo>
                  <a:lnTo>
                    <a:pt x="6784" y="14563"/>
                  </a:lnTo>
                  <a:lnTo>
                    <a:pt x="6802" y="14581"/>
                  </a:lnTo>
                  <a:lnTo>
                    <a:pt x="6821" y="14618"/>
                  </a:lnTo>
                  <a:lnTo>
                    <a:pt x="6876" y="14618"/>
                  </a:lnTo>
                  <a:lnTo>
                    <a:pt x="6895" y="14636"/>
                  </a:lnTo>
                  <a:lnTo>
                    <a:pt x="6931" y="14673"/>
                  </a:lnTo>
                  <a:lnTo>
                    <a:pt x="6950" y="14673"/>
                  </a:lnTo>
                  <a:lnTo>
                    <a:pt x="6987" y="14692"/>
                  </a:lnTo>
                  <a:lnTo>
                    <a:pt x="7024" y="14747"/>
                  </a:lnTo>
                  <a:lnTo>
                    <a:pt x="7061" y="14747"/>
                  </a:lnTo>
                  <a:lnTo>
                    <a:pt x="7079" y="14765"/>
                  </a:lnTo>
                  <a:lnTo>
                    <a:pt x="7097" y="14784"/>
                  </a:lnTo>
                  <a:lnTo>
                    <a:pt x="7116" y="14802"/>
                  </a:lnTo>
                  <a:lnTo>
                    <a:pt x="7134" y="14784"/>
                  </a:lnTo>
                  <a:lnTo>
                    <a:pt x="7171" y="14784"/>
                  </a:lnTo>
                  <a:lnTo>
                    <a:pt x="7153" y="14765"/>
                  </a:lnTo>
                  <a:lnTo>
                    <a:pt x="7171" y="14747"/>
                  </a:lnTo>
                  <a:lnTo>
                    <a:pt x="7208" y="14765"/>
                  </a:lnTo>
                  <a:lnTo>
                    <a:pt x="7208" y="14784"/>
                  </a:lnTo>
                  <a:lnTo>
                    <a:pt x="7226" y="14802"/>
                  </a:lnTo>
                  <a:lnTo>
                    <a:pt x="7171" y="14784"/>
                  </a:lnTo>
                  <a:lnTo>
                    <a:pt x="7171" y="14784"/>
                  </a:lnTo>
                  <a:lnTo>
                    <a:pt x="7190" y="14821"/>
                  </a:lnTo>
                  <a:lnTo>
                    <a:pt x="7208" y="14821"/>
                  </a:lnTo>
                  <a:lnTo>
                    <a:pt x="7245" y="14839"/>
                  </a:lnTo>
                  <a:lnTo>
                    <a:pt x="7282" y="14876"/>
                  </a:lnTo>
                  <a:lnTo>
                    <a:pt x="7355" y="14913"/>
                  </a:lnTo>
                  <a:lnTo>
                    <a:pt x="7411" y="14950"/>
                  </a:lnTo>
                  <a:lnTo>
                    <a:pt x="7503" y="14986"/>
                  </a:lnTo>
                  <a:lnTo>
                    <a:pt x="7577" y="15023"/>
                  </a:lnTo>
                  <a:lnTo>
                    <a:pt x="7595" y="15060"/>
                  </a:lnTo>
                  <a:lnTo>
                    <a:pt x="7650" y="15079"/>
                  </a:lnTo>
                  <a:lnTo>
                    <a:pt x="7706" y="15079"/>
                  </a:lnTo>
                  <a:lnTo>
                    <a:pt x="7706" y="15060"/>
                  </a:lnTo>
                  <a:lnTo>
                    <a:pt x="7743" y="15079"/>
                  </a:lnTo>
                  <a:lnTo>
                    <a:pt x="7779" y="15116"/>
                  </a:lnTo>
                  <a:lnTo>
                    <a:pt x="7798" y="15152"/>
                  </a:lnTo>
                  <a:lnTo>
                    <a:pt x="7908" y="15152"/>
                  </a:lnTo>
                  <a:lnTo>
                    <a:pt x="7945" y="15171"/>
                  </a:lnTo>
                  <a:lnTo>
                    <a:pt x="7982" y="15208"/>
                  </a:lnTo>
                  <a:lnTo>
                    <a:pt x="8037" y="15245"/>
                  </a:lnTo>
                  <a:lnTo>
                    <a:pt x="8074" y="15263"/>
                  </a:lnTo>
                  <a:lnTo>
                    <a:pt x="8111" y="15281"/>
                  </a:lnTo>
                  <a:lnTo>
                    <a:pt x="8185" y="15281"/>
                  </a:lnTo>
                  <a:lnTo>
                    <a:pt x="8185" y="15300"/>
                  </a:lnTo>
                  <a:lnTo>
                    <a:pt x="8222" y="15318"/>
                  </a:lnTo>
                  <a:lnTo>
                    <a:pt x="8351" y="15374"/>
                  </a:lnTo>
                  <a:lnTo>
                    <a:pt x="8388" y="15392"/>
                  </a:lnTo>
                  <a:lnTo>
                    <a:pt x="8351" y="15355"/>
                  </a:lnTo>
                  <a:lnTo>
                    <a:pt x="8332" y="15337"/>
                  </a:lnTo>
                  <a:lnTo>
                    <a:pt x="8351" y="15337"/>
                  </a:lnTo>
                  <a:lnTo>
                    <a:pt x="8461" y="15410"/>
                  </a:lnTo>
                  <a:lnTo>
                    <a:pt x="8554" y="15466"/>
                  </a:lnTo>
                  <a:lnTo>
                    <a:pt x="8683" y="15466"/>
                  </a:lnTo>
                  <a:lnTo>
                    <a:pt x="8738" y="15484"/>
                  </a:lnTo>
                  <a:lnTo>
                    <a:pt x="8720" y="15503"/>
                  </a:lnTo>
                  <a:lnTo>
                    <a:pt x="8738" y="15521"/>
                  </a:lnTo>
                  <a:lnTo>
                    <a:pt x="8793" y="15521"/>
                  </a:lnTo>
                  <a:lnTo>
                    <a:pt x="8812" y="15503"/>
                  </a:lnTo>
                  <a:lnTo>
                    <a:pt x="8830" y="15484"/>
                  </a:lnTo>
                  <a:lnTo>
                    <a:pt x="8867" y="15484"/>
                  </a:lnTo>
                  <a:lnTo>
                    <a:pt x="8904" y="15521"/>
                  </a:lnTo>
                  <a:lnTo>
                    <a:pt x="8941" y="15558"/>
                  </a:lnTo>
                  <a:lnTo>
                    <a:pt x="8959" y="15595"/>
                  </a:lnTo>
                  <a:lnTo>
                    <a:pt x="8978" y="15576"/>
                  </a:lnTo>
                  <a:lnTo>
                    <a:pt x="9014" y="15576"/>
                  </a:lnTo>
                  <a:lnTo>
                    <a:pt x="9051" y="15595"/>
                  </a:lnTo>
                  <a:lnTo>
                    <a:pt x="9070" y="15632"/>
                  </a:lnTo>
                  <a:lnTo>
                    <a:pt x="9107" y="15613"/>
                  </a:lnTo>
                  <a:lnTo>
                    <a:pt x="9125" y="15595"/>
                  </a:lnTo>
                  <a:lnTo>
                    <a:pt x="9143" y="15595"/>
                  </a:lnTo>
                  <a:lnTo>
                    <a:pt x="9180" y="15613"/>
                  </a:lnTo>
                  <a:lnTo>
                    <a:pt x="9180" y="15632"/>
                  </a:lnTo>
                  <a:lnTo>
                    <a:pt x="9162" y="15632"/>
                  </a:lnTo>
                  <a:lnTo>
                    <a:pt x="9125" y="15613"/>
                  </a:lnTo>
                  <a:lnTo>
                    <a:pt x="9143" y="15650"/>
                  </a:lnTo>
                  <a:lnTo>
                    <a:pt x="9180" y="15650"/>
                  </a:lnTo>
                  <a:lnTo>
                    <a:pt x="9236" y="15669"/>
                  </a:lnTo>
                  <a:lnTo>
                    <a:pt x="9420" y="15724"/>
                  </a:lnTo>
                  <a:lnTo>
                    <a:pt x="9604" y="15779"/>
                  </a:lnTo>
                  <a:lnTo>
                    <a:pt x="9641" y="15798"/>
                  </a:lnTo>
                  <a:lnTo>
                    <a:pt x="9715" y="15798"/>
                  </a:lnTo>
                  <a:lnTo>
                    <a:pt x="9752" y="15816"/>
                  </a:lnTo>
                  <a:lnTo>
                    <a:pt x="9807" y="15834"/>
                  </a:lnTo>
                  <a:lnTo>
                    <a:pt x="9844" y="15834"/>
                  </a:lnTo>
                  <a:lnTo>
                    <a:pt x="9862" y="15853"/>
                  </a:lnTo>
                  <a:lnTo>
                    <a:pt x="9918" y="15890"/>
                  </a:lnTo>
                  <a:lnTo>
                    <a:pt x="9955" y="15890"/>
                  </a:lnTo>
                  <a:lnTo>
                    <a:pt x="9973" y="15871"/>
                  </a:lnTo>
                  <a:lnTo>
                    <a:pt x="9991" y="15871"/>
                  </a:lnTo>
                  <a:lnTo>
                    <a:pt x="10047" y="15908"/>
                  </a:lnTo>
                  <a:lnTo>
                    <a:pt x="10120" y="15927"/>
                  </a:lnTo>
                  <a:lnTo>
                    <a:pt x="10231" y="15945"/>
                  </a:lnTo>
                  <a:lnTo>
                    <a:pt x="10268" y="15963"/>
                  </a:lnTo>
                  <a:lnTo>
                    <a:pt x="10268" y="15982"/>
                  </a:lnTo>
                  <a:lnTo>
                    <a:pt x="10323" y="15982"/>
                  </a:lnTo>
                  <a:lnTo>
                    <a:pt x="10397" y="16000"/>
                  </a:lnTo>
                  <a:lnTo>
                    <a:pt x="10655" y="16000"/>
                  </a:lnTo>
                  <a:lnTo>
                    <a:pt x="10729" y="16019"/>
                  </a:lnTo>
                  <a:lnTo>
                    <a:pt x="10729" y="16037"/>
                  </a:lnTo>
                  <a:lnTo>
                    <a:pt x="10729" y="16056"/>
                  </a:lnTo>
                  <a:lnTo>
                    <a:pt x="10747" y="16056"/>
                  </a:lnTo>
                  <a:lnTo>
                    <a:pt x="10821" y="16074"/>
                  </a:lnTo>
                  <a:lnTo>
                    <a:pt x="10895" y="16092"/>
                  </a:lnTo>
                  <a:lnTo>
                    <a:pt x="10950" y="16111"/>
                  </a:lnTo>
                  <a:lnTo>
                    <a:pt x="11024" y="16129"/>
                  </a:lnTo>
                  <a:lnTo>
                    <a:pt x="11042" y="16111"/>
                  </a:lnTo>
                  <a:lnTo>
                    <a:pt x="11061" y="16111"/>
                  </a:lnTo>
                  <a:lnTo>
                    <a:pt x="11079" y="16092"/>
                  </a:lnTo>
                  <a:lnTo>
                    <a:pt x="11116" y="16111"/>
                  </a:lnTo>
                  <a:lnTo>
                    <a:pt x="11153" y="16129"/>
                  </a:lnTo>
                  <a:lnTo>
                    <a:pt x="11190" y="16148"/>
                  </a:lnTo>
                  <a:lnTo>
                    <a:pt x="11171" y="16129"/>
                  </a:lnTo>
                  <a:lnTo>
                    <a:pt x="11355" y="16129"/>
                  </a:lnTo>
                  <a:lnTo>
                    <a:pt x="11448" y="16185"/>
                  </a:lnTo>
                  <a:lnTo>
                    <a:pt x="11577" y="16185"/>
                  </a:lnTo>
                  <a:lnTo>
                    <a:pt x="11706" y="16203"/>
                  </a:lnTo>
                  <a:lnTo>
                    <a:pt x="11853" y="16222"/>
                  </a:lnTo>
                  <a:lnTo>
                    <a:pt x="11872" y="16222"/>
                  </a:lnTo>
                  <a:lnTo>
                    <a:pt x="11872" y="16203"/>
                  </a:lnTo>
                  <a:lnTo>
                    <a:pt x="11908" y="16222"/>
                  </a:lnTo>
                  <a:lnTo>
                    <a:pt x="11945" y="16222"/>
                  </a:lnTo>
                  <a:lnTo>
                    <a:pt x="11964" y="16203"/>
                  </a:lnTo>
                  <a:lnTo>
                    <a:pt x="11964" y="16185"/>
                  </a:lnTo>
                  <a:lnTo>
                    <a:pt x="12001" y="16185"/>
                  </a:lnTo>
                  <a:lnTo>
                    <a:pt x="12001" y="16203"/>
                  </a:lnTo>
                  <a:lnTo>
                    <a:pt x="12019" y="16203"/>
                  </a:lnTo>
                  <a:lnTo>
                    <a:pt x="12038" y="16240"/>
                  </a:lnTo>
                  <a:lnTo>
                    <a:pt x="12074" y="16258"/>
                  </a:lnTo>
                  <a:lnTo>
                    <a:pt x="12148" y="16258"/>
                  </a:lnTo>
                  <a:lnTo>
                    <a:pt x="12148" y="16240"/>
                  </a:lnTo>
                  <a:lnTo>
                    <a:pt x="12185" y="16258"/>
                  </a:lnTo>
                  <a:lnTo>
                    <a:pt x="12203" y="16277"/>
                  </a:lnTo>
                  <a:lnTo>
                    <a:pt x="12222" y="16258"/>
                  </a:lnTo>
                  <a:lnTo>
                    <a:pt x="12222" y="16240"/>
                  </a:lnTo>
                  <a:lnTo>
                    <a:pt x="12222" y="16203"/>
                  </a:lnTo>
                  <a:lnTo>
                    <a:pt x="12259" y="16222"/>
                  </a:lnTo>
                  <a:lnTo>
                    <a:pt x="12277" y="16222"/>
                  </a:lnTo>
                  <a:lnTo>
                    <a:pt x="12277" y="16240"/>
                  </a:lnTo>
                  <a:lnTo>
                    <a:pt x="12332" y="16240"/>
                  </a:lnTo>
                  <a:lnTo>
                    <a:pt x="12296" y="16258"/>
                  </a:lnTo>
                  <a:lnTo>
                    <a:pt x="12296" y="16277"/>
                  </a:lnTo>
                  <a:lnTo>
                    <a:pt x="12498" y="16277"/>
                  </a:lnTo>
                  <a:lnTo>
                    <a:pt x="12498" y="16258"/>
                  </a:lnTo>
                  <a:lnTo>
                    <a:pt x="12517" y="16277"/>
                  </a:lnTo>
                  <a:lnTo>
                    <a:pt x="12572" y="16295"/>
                  </a:lnTo>
                  <a:lnTo>
                    <a:pt x="12609" y="16295"/>
                  </a:lnTo>
                  <a:lnTo>
                    <a:pt x="12627" y="16277"/>
                  </a:lnTo>
                  <a:lnTo>
                    <a:pt x="12646" y="16258"/>
                  </a:lnTo>
                  <a:lnTo>
                    <a:pt x="12664" y="16258"/>
                  </a:lnTo>
                  <a:lnTo>
                    <a:pt x="12683" y="16240"/>
                  </a:lnTo>
                  <a:lnTo>
                    <a:pt x="12683" y="16258"/>
                  </a:lnTo>
                  <a:lnTo>
                    <a:pt x="12701" y="16277"/>
                  </a:lnTo>
                  <a:lnTo>
                    <a:pt x="12720" y="16295"/>
                  </a:lnTo>
                  <a:lnTo>
                    <a:pt x="12775" y="16295"/>
                  </a:lnTo>
                  <a:lnTo>
                    <a:pt x="12830" y="16277"/>
                  </a:lnTo>
                  <a:lnTo>
                    <a:pt x="12849" y="16277"/>
                  </a:lnTo>
                  <a:lnTo>
                    <a:pt x="12867" y="16295"/>
                  </a:lnTo>
                  <a:lnTo>
                    <a:pt x="12867" y="16314"/>
                  </a:lnTo>
                  <a:lnTo>
                    <a:pt x="12885" y="16314"/>
                  </a:lnTo>
                  <a:lnTo>
                    <a:pt x="12941" y="16295"/>
                  </a:lnTo>
                  <a:lnTo>
                    <a:pt x="12941" y="16314"/>
                  </a:lnTo>
                  <a:lnTo>
                    <a:pt x="12978" y="16314"/>
                  </a:lnTo>
                  <a:lnTo>
                    <a:pt x="13014" y="16295"/>
                  </a:lnTo>
                  <a:lnTo>
                    <a:pt x="13033" y="16277"/>
                  </a:lnTo>
                  <a:lnTo>
                    <a:pt x="13088" y="16277"/>
                  </a:lnTo>
                  <a:lnTo>
                    <a:pt x="13107" y="16258"/>
                  </a:lnTo>
                  <a:lnTo>
                    <a:pt x="13107" y="16240"/>
                  </a:lnTo>
                  <a:lnTo>
                    <a:pt x="13144" y="16222"/>
                  </a:lnTo>
                  <a:lnTo>
                    <a:pt x="13144" y="16258"/>
                  </a:lnTo>
                  <a:lnTo>
                    <a:pt x="13144" y="16277"/>
                  </a:lnTo>
                  <a:lnTo>
                    <a:pt x="13162" y="16295"/>
                  </a:lnTo>
                  <a:lnTo>
                    <a:pt x="13180" y="16277"/>
                  </a:lnTo>
                  <a:lnTo>
                    <a:pt x="13199" y="16258"/>
                  </a:lnTo>
                  <a:lnTo>
                    <a:pt x="13217" y="16240"/>
                  </a:lnTo>
                  <a:lnTo>
                    <a:pt x="13254" y="16258"/>
                  </a:lnTo>
                  <a:lnTo>
                    <a:pt x="13273" y="16240"/>
                  </a:lnTo>
                  <a:lnTo>
                    <a:pt x="13254" y="16240"/>
                  </a:lnTo>
                  <a:lnTo>
                    <a:pt x="13217" y="16222"/>
                  </a:lnTo>
                  <a:lnTo>
                    <a:pt x="13107" y="16203"/>
                  </a:lnTo>
                  <a:lnTo>
                    <a:pt x="13088" y="16203"/>
                  </a:lnTo>
                  <a:lnTo>
                    <a:pt x="13107" y="16185"/>
                  </a:lnTo>
                  <a:lnTo>
                    <a:pt x="13107" y="16148"/>
                  </a:lnTo>
                  <a:lnTo>
                    <a:pt x="13051" y="16148"/>
                  </a:lnTo>
                  <a:lnTo>
                    <a:pt x="12996" y="16166"/>
                  </a:lnTo>
                  <a:lnTo>
                    <a:pt x="12978" y="16148"/>
                  </a:lnTo>
                  <a:lnTo>
                    <a:pt x="12941" y="16129"/>
                  </a:lnTo>
                  <a:lnTo>
                    <a:pt x="12941" y="16148"/>
                  </a:lnTo>
                  <a:lnTo>
                    <a:pt x="12922" y="16166"/>
                  </a:lnTo>
                  <a:lnTo>
                    <a:pt x="12867" y="16166"/>
                  </a:lnTo>
                  <a:lnTo>
                    <a:pt x="12793" y="16148"/>
                  </a:lnTo>
                  <a:lnTo>
                    <a:pt x="12775" y="16166"/>
                  </a:lnTo>
                  <a:lnTo>
                    <a:pt x="12720" y="16166"/>
                  </a:lnTo>
                  <a:lnTo>
                    <a:pt x="12720" y="16148"/>
                  </a:lnTo>
                  <a:lnTo>
                    <a:pt x="12720" y="16129"/>
                  </a:lnTo>
                  <a:lnTo>
                    <a:pt x="12683" y="16148"/>
                  </a:lnTo>
                  <a:lnTo>
                    <a:pt x="12664" y="16166"/>
                  </a:lnTo>
                  <a:lnTo>
                    <a:pt x="12646" y="16185"/>
                  </a:lnTo>
                  <a:lnTo>
                    <a:pt x="12646" y="16166"/>
                  </a:lnTo>
                  <a:lnTo>
                    <a:pt x="12591" y="16129"/>
                  </a:lnTo>
                  <a:lnTo>
                    <a:pt x="12554" y="16148"/>
                  </a:lnTo>
                  <a:lnTo>
                    <a:pt x="12535" y="16166"/>
                  </a:lnTo>
                  <a:lnTo>
                    <a:pt x="12535" y="16148"/>
                  </a:lnTo>
                  <a:lnTo>
                    <a:pt x="12517" y="16129"/>
                  </a:lnTo>
                  <a:lnTo>
                    <a:pt x="12480" y="16129"/>
                  </a:lnTo>
                  <a:lnTo>
                    <a:pt x="12461" y="16148"/>
                  </a:lnTo>
                  <a:lnTo>
                    <a:pt x="12425" y="16148"/>
                  </a:lnTo>
                  <a:lnTo>
                    <a:pt x="12425" y="16111"/>
                  </a:lnTo>
                  <a:lnTo>
                    <a:pt x="12351" y="16148"/>
                  </a:lnTo>
                  <a:lnTo>
                    <a:pt x="12314" y="16166"/>
                  </a:lnTo>
                  <a:lnTo>
                    <a:pt x="12185" y="16166"/>
                  </a:lnTo>
                  <a:lnTo>
                    <a:pt x="12203" y="16148"/>
                  </a:lnTo>
                  <a:lnTo>
                    <a:pt x="12222" y="16148"/>
                  </a:lnTo>
                  <a:lnTo>
                    <a:pt x="12167" y="16111"/>
                  </a:lnTo>
                  <a:lnTo>
                    <a:pt x="12185" y="16111"/>
                  </a:lnTo>
                  <a:lnTo>
                    <a:pt x="12167" y="16092"/>
                  </a:lnTo>
                  <a:lnTo>
                    <a:pt x="12130" y="16092"/>
                  </a:lnTo>
                  <a:lnTo>
                    <a:pt x="12111" y="16111"/>
                  </a:lnTo>
                  <a:lnTo>
                    <a:pt x="12074" y="16092"/>
                  </a:lnTo>
                  <a:lnTo>
                    <a:pt x="12019" y="16111"/>
                  </a:lnTo>
                  <a:lnTo>
                    <a:pt x="11964" y="16111"/>
                  </a:lnTo>
                  <a:lnTo>
                    <a:pt x="11927" y="16092"/>
                  </a:lnTo>
                  <a:lnTo>
                    <a:pt x="11908" y="16074"/>
                  </a:lnTo>
                  <a:lnTo>
                    <a:pt x="11743" y="16074"/>
                  </a:lnTo>
                  <a:lnTo>
                    <a:pt x="11706" y="16092"/>
                  </a:lnTo>
                  <a:lnTo>
                    <a:pt x="11669" y="16056"/>
                  </a:lnTo>
                  <a:lnTo>
                    <a:pt x="11632" y="16037"/>
                  </a:lnTo>
                  <a:lnTo>
                    <a:pt x="11614" y="16037"/>
                  </a:lnTo>
                  <a:lnTo>
                    <a:pt x="11558" y="16056"/>
                  </a:lnTo>
                  <a:lnTo>
                    <a:pt x="11540" y="16037"/>
                  </a:lnTo>
                  <a:lnTo>
                    <a:pt x="11521" y="16037"/>
                  </a:lnTo>
                  <a:lnTo>
                    <a:pt x="11448" y="16056"/>
                  </a:lnTo>
                  <a:lnTo>
                    <a:pt x="11448" y="16074"/>
                  </a:lnTo>
                  <a:lnTo>
                    <a:pt x="11466" y="16092"/>
                  </a:lnTo>
                  <a:lnTo>
                    <a:pt x="11466" y="16111"/>
                  </a:lnTo>
                  <a:lnTo>
                    <a:pt x="11448" y="16111"/>
                  </a:lnTo>
                  <a:lnTo>
                    <a:pt x="11429" y="16092"/>
                  </a:lnTo>
                  <a:lnTo>
                    <a:pt x="11411" y="16074"/>
                  </a:lnTo>
                  <a:lnTo>
                    <a:pt x="11355" y="16056"/>
                  </a:lnTo>
                  <a:lnTo>
                    <a:pt x="11411" y="16056"/>
                  </a:lnTo>
                  <a:lnTo>
                    <a:pt x="11448" y="16037"/>
                  </a:lnTo>
                  <a:lnTo>
                    <a:pt x="11466" y="16000"/>
                  </a:lnTo>
                  <a:lnTo>
                    <a:pt x="11466" y="16000"/>
                  </a:lnTo>
                  <a:lnTo>
                    <a:pt x="11411" y="16019"/>
                  </a:lnTo>
                  <a:lnTo>
                    <a:pt x="11374" y="16019"/>
                  </a:lnTo>
                  <a:lnTo>
                    <a:pt x="11337" y="16000"/>
                  </a:lnTo>
                  <a:lnTo>
                    <a:pt x="11245" y="16000"/>
                  </a:lnTo>
                  <a:lnTo>
                    <a:pt x="11190" y="15982"/>
                  </a:lnTo>
                  <a:lnTo>
                    <a:pt x="11171" y="15982"/>
                  </a:lnTo>
                  <a:lnTo>
                    <a:pt x="11116" y="15963"/>
                  </a:lnTo>
                  <a:lnTo>
                    <a:pt x="11042" y="15963"/>
                  </a:lnTo>
                  <a:lnTo>
                    <a:pt x="10950" y="15945"/>
                  </a:lnTo>
                  <a:lnTo>
                    <a:pt x="10821" y="15927"/>
                  </a:lnTo>
                  <a:lnTo>
                    <a:pt x="10729" y="15945"/>
                  </a:lnTo>
                  <a:lnTo>
                    <a:pt x="10637" y="15963"/>
                  </a:lnTo>
                  <a:lnTo>
                    <a:pt x="10637" y="15945"/>
                  </a:lnTo>
                  <a:lnTo>
                    <a:pt x="10673" y="15927"/>
                  </a:lnTo>
                  <a:lnTo>
                    <a:pt x="10655" y="15927"/>
                  </a:lnTo>
                  <a:lnTo>
                    <a:pt x="10655" y="15908"/>
                  </a:lnTo>
                  <a:lnTo>
                    <a:pt x="10637" y="15890"/>
                  </a:lnTo>
                  <a:lnTo>
                    <a:pt x="10563" y="15871"/>
                  </a:lnTo>
                  <a:lnTo>
                    <a:pt x="10489" y="15853"/>
                  </a:lnTo>
                  <a:lnTo>
                    <a:pt x="10452" y="15871"/>
                  </a:lnTo>
                  <a:lnTo>
                    <a:pt x="10415" y="15853"/>
                  </a:lnTo>
                  <a:lnTo>
                    <a:pt x="10360" y="15816"/>
                  </a:lnTo>
                  <a:lnTo>
                    <a:pt x="10305" y="15798"/>
                  </a:lnTo>
                  <a:lnTo>
                    <a:pt x="10305" y="15816"/>
                  </a:lnTo>
                  <a:lnTo>
                    <a:pt x="10323" y="15834"/>
                  </a:lnTo>
                  <a:lnTo>
                    <a:pt x="10342" y="15853"/>
                  </a:lnTo>
                  <a:lnTo>
                    <a:pt x="10286" y="15871"/>
                  </a:lnTo>
                  <a:lnTo>
                    <a:pt x="10249" y="15853"/>
                  </a:lnTo>
                  <a:lnTo>
                    <a:pt x="10268" y="15853"/>
                  </a:lnTo>
                  <a:lnTo>
                    <a:pt x="10286" y="15834"/>
                  </a:lnTo>
                  <a:lnTo>
                    <a:pt x="10268" y="15816"/>
                  </a:lnTo>
                  <a:lnTo>
                    <a:pt x="10213" y="15779"/>
                  </a:lnTo>
                  <a:lnTo>
                    <a:pt x="10157" y="15761"/>
                  </a:lnTo>
                  <a:lnTo>
                    <a:pt x="10157" y="15779"/>
                  </a:lnTo>
                  <a:lnTo>
                    <a:pt x="10194" y="15798"/>
                  </a:lnTo>
                  <a:lnTo>
                    <a:pt x="10213" y="15816"/>
                  </a:lnTo>
                  <a:lnTo>
                    <a:pt x="10176" y="15816"/>
                  </a:lnTo>
                  <a:lnTo>
                    <a:pt x="10139" y="15779"/>
                  </a:lnTo>
                  <a:lnTo>
                    <a:pt x="10120" y="15742"/>
                  </a:lnTo>
                  <a:lnTo>
                    <a:pt x="10084" y="15742"/>
                  </a:lnTo>
                  <a:lnTo>
                    <a:pt x="10084" y="15761"/>
                  </a:lnTo>
                  <a:lnTo>
                    <a:pt x="10065" y="15761"/>
                  </a:lnTo>
                  <a:lnTo>
                    <a:pt x="9973" y="15742"/>
                  </a:lnTo>
                  <a:lnTo>
                    <a:pt x="9991" y="15742"/>
                  </a:lnTo>
                  <a:lnTo>
                    <a:pt x="9991" y="15724"/>
                  </a:lnTo>
                  <a:lnTo>
                    <a:pt x="9899" y="15705"/>
                  </a:lnTo>
                  <a:lnTo>
                    <a:pt x="9770" y="15669"/>
                  </a:lnTo>
                  <a:lnTo>
                    <a:pt x="9733" y="15669"/>
                  </a:lnTo>
                  <a:lnTo>
                    <a:pt x="9696" y="15650"/>
                  </a:lnTo>
                  <a:lnTo>
                    <a:pt x="9660" y="15632"/>
                  </a:lnTo>
                  <a:lnTo>
                    <a:pt x="9604" y="15613"/>
                  </a:lnTo>
                  <a:lnTo>
                    <a:pt x="9512" y="15595"/>
                  </a:lnTo>
                  <a:lnTo>
                    <a:pt x="9402" y="15558"/>
                  </a:lnTo>
                  <a:lnTo>
                    <a:pt x="9273" y="15521"/>
                  </a:lnTo>
                  <a:lnTo>
                    <a:pt x="9217" y="15503"/>
                  </a:lnTo>
                  <a:lnTo>
                    <a:pt x="9162" y="15466"/>
                  </a:lnTo>
                  <a:lnTo>
                    <a:pt x="9033" y="15429"/>
                  </a:lnTo>
                  <a:lnTo>
                    <a:pt x="8904" y="15392"/>
                  </a:lnTo>
                  <a:lnTo>
                    <a:pt x="8812" y="15392"/>
                  </a:lnTo>
                  <a:lnTo>
                    <a:pt x="8793" y="15374"/>
                  </a:lnTo>
                  <a:lnTo>
                    <a:pt x="8793" y="15355"/>
                  </a:lnTo>
                  <a:lnTo>
                    <a:pt x="8720" y="15318"/>
                  </a:lnTo>
                  <a:lnTo>
                    <a:pt x="8664" y="15318"/>
                  </a:lnTo>
                  <a:lnTo>
                    <a:pt x="8572" y="15281"/>
                  </a:lnTo>
                  <a:lnTo>
                    <a:pt x="8498" y="15245"/>
                  </a:lnTo>
                  <a:lnTo>
                    <a:pt x="8425" y="15245"/>
                  </a:lnTo>
                  <a:lnTo>
                    <a:pt x="8425" y="15226"/>
                  </a:lnTo>
                  <a:lnTo>
                    <a:pt x="8388" y="15226"/>
                  </a:lnTo>
                  <a:lnTo>
                    <a:pt x="8332" y="15208"/>
                  </a:lnTo>
                  <a:lnTo>
                    <a:pt x="8314" y="15226"/>
                  </a:lnTo>
                  <a:lnTo>
                    <a:pt x="8351" y="15226"/>
                  </a:lnTo>
                  <a:lnTo>
                    <a:pt x="8351" y="15245"/>
                  </a:lnTo>
                  <a:lnTo>
                    <a:pt x="8369" y="15263"/>
                  </a:lnTo>
                  <a:lnTo>
                    <a:pt x="8314" y="15263"/>
                  </a:lnTo>
                  <a:lnTo>
                    <a:pt x="8259" y="15245"/>
                  </a:lnTo>
                  <a:lnTo>
                    <a:pt x="8259" y="15226"/>
                  </a:lnTo>
                  <a:lnTo>
                    <a:pt x="8259" y="15208"/>
                  </a:lnTo>
                  <a:lnTo>
                    <a:pt x="8259" y="15171"/>
                  </a:lnTo>
                  <a:lnTo>
                    <a:pt x="8203" y="15134"/>
                  </a:lnTo>
                  <a:lnTo>
                    <a:pt x="8148" y="15116"/>
                  </a:lnTo>
                  <a:lnTo>
                    <a:pt x="8130" y="15116"/>
                  </a:lnTo>
                  <a:lnTo>
                    <a:pt x="8130" y="15097"/>
                  </a:lnTo>
                  <a:lnTo>
                    <a:pt x="8111" y="15079"/>
                  </a:lnTo>
                  <a:lnTo>
                    <a:pt x="8001" y="15042"/>
                  </a:lnTo>
                  <a:lnTo>
                    <a:pt x="7908" y="15023"/>
                  </a:lnTo>
                  <a:lnTo>
                    <a:pt x="7872" y="14986"/>
                  </a:lnTo>
                  <a:lnTo>
                    <a:pt x="7853" y="14986"/>
                  </a:lnTo>
                  <a:lnTo>
                    <a:pt x="7816" y="14968"/>
                  </a:lnTo>
                  <a:lnTo>
                    <a:pt x="7779" y="14968"/>
                  </a:lnTo>
                  <a:lnTo>
                    <a:pt x="7724" y="14931"/>
                  </a:lnTo>
                  <a:lnTo>
                    <a:pt x="7650" y="14913"/>
                  </a:lnTo>
                  <a:lnTo>
                    <a:pt x="7650" y="14894"/>
                  </a:lnTo>
                  <a:lnTo>
                    <a:pt x="7650" y="14876"/>
                  </a:lnTo>
                  <a:lnTo>
                    <a:pt x="7614" y="14876"/>
                  </a:lnTo>
                  <a:lnTo>
                    <a:pt x="7595" y="14894"/>
                  </a:lnTo>
                  <a:lnTo>
                    <a:pt x="7558" y="14894"/>
                  </a:lnTo>
                  <a:lnTo>
                    <a:pt x="7558" y="14857"/>
                  </a:lnTo>
                  <a:lnTo>
                    <a:pt x="7540" y="14839"/>
                  </a:lnTo>
                  <a:lnTo>
                    <a:pt x="7484" y="14821"/>
                  </a:lnTo>
                  <a:lnTo>
                    <a:pt x="7392" y="14821"/>
                  </a:lnTo>
                  <a:lnTo>
                    <a:pt x="7374" y="14802"/>
                  </a:lnTo>
                  <a:lnTo>
                    <a:pt x="7392" y="14802"/>
                  </a:lnTo>
                  <a:lnTo>
                    <a:pt x="7411" y="14784"/>
                  </a:lnTo>
                  <a:lnTo>
                    <a:pt x="7392" y="14784"/>
                  </a:lnTo>
                  <a:lnTo>
                    <a:pt x="7355" y="14765"/>
                  </a:lnTo>
                  <a:lnTo>
                    <a:pt x="7355" y="14784"/>
                  </a:lnTo>
                  <a:lnTo>
                    <a:pt x="7300" y="14747"/>
                  </a:lnTo>
                  <a:lnTo>
                    <a:pt x="7282" y="14728"/>
                  </a:lnTo>
                  <a:lnTo>
                    <a:pt x="7282" y="14710"/>
                  </a:lnTo>
                  <a:lnTo>
                    <a:pt x="7245" y="14692"/>
                  </a:lnTo>
                  <a:lnTo>
                    <a:pt x="7208" y="14673"/>
                  </a:lnTo>
                  <a:lnTo>
                    <a:pt x="7208" y="14655"/>
                  </a:lnTo>
                  <a:lnTo>
                    <a:pt x="7190" y="14636"/>
                  </a:lnTo>
                  <a:lnTo>
                    <a:pt x="7134" y="14599"/>
                  </a:lnTo>
                  <a:lnTo>
                    <a:pt x="7079" y="14581"/>
                  </a:lnTo>
                  <a:lnTo>
                    <a:pt x="7061" y="14581"/>
                  </a:lnTo>
                  <a:lnTo>
                    <a:pt x="7042" y="14563"/>
                  </a:lnTo>
                  <a:lnTo>
                    <a:pt x="6968" y="14563"/>
                  </a:lnTo>
                  <a:lnTo>
                    <a:pt x="6950" y="14544"/>
                  </a:lnTo>
                  <a:lnTo>
                    <a:pt x="6913" y="14489"/>
                  </a:lnTo>
                  <a:lnTo>
                    <a:pt x="6876" y="14489"/>
                  </a:lnTo>
                  <a:lnTo>
                    <a:pt x="6876" y="14507"/>
                  </a:lnTo>
                  <a:lnTo>
                    <a:pt x="6895" y="14526"/>
                  </a:lnTo>
                  <a:lnTo>
                    <a:pt x="6913" y="14544"/>
                  </a:lnTo>
                  <a:lnTo>
                    <a:pt x="6913" y="14544"/>
                  </a:lnTo>
                  <a:lnTo>
                    <a:pt x="6876" y="14526"/>
                  </a:lnTo>
                  <a:lnTo>
                    <a:pt x="6821" y="14526"/>
                  </a:lnTo>
                  <a:lnTo>
                    <a:pt x="6839" y="14507"/>
                  </a:lnTo>
                  <a:lnTo>
                    <a:pt x="6784" y="14433"/>
                  </a:lnTo>
                  <a:lnTo>
                    <a:pt x="6747" y="14397"/>
                  </a:lnTo>
                  <a:lnTo>
                    <a:pt x="6692" y="14360"/>
                  </a:lnTo>
                  <a:lnTo>
                    <a:pt x="6655" y="14341"/>
                  </a:lnTo>
                  <a:lnTo>
                    <a:pt x="6618" y="14341"/>
                  </a:lnTo>
                  <a:lnTo>
                    <a:pt x="6581" y="14323"/>
                  </a:lnTo>
                  <a:lnTo>
                    <a:pt x="6544" y="14304"/>
                  </a:lnTo>
                  <a:lnTo>
                    <a:pt x="6544" y="14286"/>
                  </a:lnTo>
                  <a:lnTo>
                    <a:pt x="6563" y="14268"/>
                  </a:lnTo>
                  <a:lnTo>
                    <a:pt x="6526" y="14249"/>
                  </a:lnTo>
                  <a:lnTo>
                    <a:pt x="6489" y="14249"/>
                  </a:lnTo>
                  <a:lnTo>
                    <a:pt x="6452" y="14231"/>
                  </a:lnTo>
                  <a:lnTo>
                    <a:pt x="6397" y="14212"/>
                  </a:lnTo>
                  <a:lnTo>
                    <a:pt x="6397" y="14212"/>
                  </a:lnTo>
                  <a:lnTo>
                    <a:pt x="6415" y="14231"/>
                  </a:lnTo>
                  <a:lnTo>
                    <a:pt x="6415" y="14249"/>
                  </a:lnTo>
                  <a:lnTo>
                    <a:pt x="6378" y="14212"/>
                  </a:lnTo>
                  <a:lnTo>
                    <a:pt x="6378" y="14194"/>
                  </a:lnTo>
                  <a:lnTo>
                    <a:pt x="6378" y="14175"/>
                  </a:lnTo>
                  <a:lnTo>
                    <a:pt x="6360" y="14175"/>
                  </a:lnTo>
                  <a:lnTo>
                    <a:pt x="6342" y="14139"/>
                  </a:lnTo>
                  <a:lnTo>
                    <a:pt x="6305" y="14120"/>
                  </a:lnTo>
                  <a:lnTo>
                    <a:pt x="6268" y="14083"/>
                  </a:lnTo>
                  <a:lnTo>
                    <a:pt x="6249" y="14083"/>
                  </a:lnTo>
                  <a:lnTo>
                    <a:pt x="6194" y="14102"/>
                  </a:lnTo>
                  <a:lnTo>
                    <a:pt x="6176" y="14083"/>
                  </a:lnTo>
                  <a:lnTo>
                    <a:pt x="6194" y="14065"/>
                  </a:lnTo>
                  <a:lnTo>
                    <a:pt x="6176" y="14046"/>
                  </a:lnTo>
                  <a:lnTo>
                    <a:pt x="6157" y="14028"/>
                  </a:lnTo>
                  <a:lnTo>
                    <a:pt x="6120" y="14028"/>
                  </a:lnTo>
                  <a:lnTo>
                    <a:pt x="6102" y="13991"/>
                  </a:lnTo>
                  <a:lnTo>
                    <a:pt x="6047" y="13973"/>
                  </a:lnTo>
                  <a:lnTo>
                    <a:pt x="5973" y="13936"/>
                  </a:lnTo>
                  <a:lnTo>
                    <a:pt x="5955" y="13917"/>
                  </a:lnTo>
                  <a:lnTo>
                    <a:pt x="5899" y="13880"/>
                  </a:lnTo>
                  <a:lnTo>
                    <a:pt x="5862" y="13844"/>
                  </a:lnTo>
                  <a:lnTo>
                    <a:pt x="5807" y="13788"/>
                  </a:lnTo>
                  <a:lnTo>
                    <a:pt x="5660" y="13715"/>
                  </a:lnTo>
                  <a:lnTo>
                    <a:pt x="5604" y="13659"/>
                  </a:lnTo>
                  <a:lnTo>
                    <a:pt x="5549" y="13604"/>
                  </a:lnTo>
                  <a:lnTo>
                    <a:pt x="5531" y="13586"/>
                  </a:lnTo>
                  <a:lnTo>
                    <a:pt x="5494" y="13586"/>
                  </a:lnTo>
                  <a:lnTo>
                    <a:pt x="5438" y="13549"/>
                  </a:lnTo>
                  <a:lnTo>
                    <a:pt x="5309" y="13475"/>
                  </a:lnTo>
                  <a:lnTo>
                    <a:pt x="5272" y="13457"/>
                  </a:lnTo>
                  <a:lnTo>
                    <a:pt x="5254" y="13438"/>
                  </a:lnTo>
                  <a:lnTo>
                    <a:pt x="5272" y="13438"/>
                  </a:lnTo>
                  <a:lnTo>
                    <a:pt x="5272" y="13420"/>
                  </a:lnTo>
                  <a:lnTo>
                    <a:pt x="5254" y="13401"/>
                  </a:lnTo>
                  <a:lnTo>
                    <a:pt x="5014" y="13217"/>
                  </a:lnTo>
                  <a:lnTo>
                    <a:pt x="4719" y="12977"/>
                  </a:lnTo>
                  <a:lnTo>
                    <a:pt x="4719" y="12959"/>
                  </a:lnTo>
                  <a:lnTo>
                    <a:pt x="4683" y="12922"/>
                  </a:lnTo>
                  <a:lnTo>
                    <a:pt x="4646" y="12922"/>
                  </a:lnTo>
                  <a:lnTo>
                    <a:pt x="4646" y="12904"/>
                  </a:lnTo>
                  <a:lnTo>
                    <a:pt x="4609" y="12885"/>
                  </a:lnTo>
                  <a:lnTo>
                    <a:pt x="4572" y="12867"/>
                  </a:lnTo>
                  <a:lnTo>
                    <a:pt x="4535" y="12848"/>
                  </a:lnTo>
                  <a:lnTo>
                    <a:pt x="4498" y="12811"/>
                  </a:lnTo>
                  <a:lnTo>
                    <a:pt x="4480" y="12774"/>
                  </a:lnTo>
                  <a:lnTo>
                    <a:pt x="4461" y="12738"/>
                  </a:lnTo>
                  <a:lnTo>
                    <a:pt x="4425" y="12719"/>
                  </a:lnTo>
                  <a:lnTo>
                    <a:pt x="4369" y="12701"/>
                  </a:lnTo>
                  <a:lnTo>
                    <a:pt x="4351" y="12664"/>
                  </a:lnTo>
                  <a:lnTo>
                    <a:pt x="4351" y="12645"/>
                  </a:lnTo>
                  <a:lnTo>
                    <a:pt x="4314" y="12627"/>
                  </a:lnTo>
                  <a:lnTo>
                    <a:pt x="4277" y="12627"/>
                  </a:lnTo>
                  <a:lnTo>
                    <a:pt x="4259" y="12590"/>
                  </a:lnTo>
                  <a:lnTo>
                    <a:pt x="4259" y="12553"/>
                  </a:lnTo>
                  <a:lnTo>
                    <a:pt x="4222" y="12516"/>
                  </a:lnTo>
                  <a:lnTo>
                    <a:pt x="4203" y="12498"/>
                  </a:lnTo>
                  <a:lnTo>
                    <a:pt x="4185" y="12516"/>
                  </a:lnTo>
                  <a:lnTo>
                    <a:pt x="4166" y="12516"/>
                  </a:lnTo>
                  <a:lnTo>
                    <a:pt x="4148" y="12480"/>
                  </a:lnTo>
                  <a:lnTo>
                    <a:pt x="4093" y="12406"/>
                  </a:lnTo>
                  <a:lnTo>
                    <a:pt x="4056" y="12387"/>
                  </a:lnTo>
                  <a:lnTo>
                    <a:pt x="4037" y="12387"/>
                  </a:lnTo>
                  <a:lnTo>
                    <a:pt x="4019" y="12351"/>
                  </a:lnTo>
                  <a:lnTo>
                    <a:pt x="3982" y="12314"/>
                  </a:lnTo>
                  <a:lnTo>
                    <a:pt x="3908" y="12203"/>
                  </a:lnTo>
                  <a:lnTo>
                    <a:pt x="3853" y="12166"/>
                  </a:lnTo>
                  <a:lnTo>
                    <a:pt x="3835" y="12166"/>
                  </a:lnTo>
                  <a:lnTo>
                    <a:pt x="3779" y="12092"/>
                  </a:lnTo>
                  <a:lnTo>
                    <a:pt x="3724" y="12037"/>
                  </a:lnTo>
                  <a:lnTo>
                    <a:pt x="3632" y="11927"/>
                  </a:lnTo>
                  <a:lnTo>
                    <a:pt x="3521" y="11816"/>
                  </a:lnTo>
                  <a:lnTo>
                    <a:pt x="3411" y="11687"/>
                  </a:lnTo>
                  <a:lnTo>
                    <a:pt x="3079" y="11318"/>
                  </a:lnTo>
                  <a:lnTo>
                    <a:pt x="3042" y="11263"/>
                  </a:lnTo>
                  <a:lnTo>
                    <a:pt x="3024" y="11245"/>
                  </a:lnTo>
                  <a:lnTo>
                    <a:pt x="3005" y="11208"/>
                  </a:lnTo>
                  <a:lnTo>
                    <a:pt x="2987" y="11208"/>
                  </a:lnTo>
                  <a:lnTo>
                    <a:pt x="2950" y="11134"/>
                  </a:lnTo>
                  <a:lnTo>
                    <a:pt x="2931" y="11097"/>
                  </a:lnTo>
                  <a:lnTo>
                    <a:pt x="2895" y="11079"/>
                  </a:lnTo>
                  <a:lnTo>
                    <a:pt x="2876" y="11042"/>
                  </a:lnTo>
                  <a:lnTo>
                    <a:pt x="2821" y="10950"/>
                  </a:lnTo>
                  <a:lnTo>
                    <a:pt x="2766" y="10894"/>
                  </a:lnTo>
                  <a:lnTo>
                    <a:pt x="2710" y="10821"/>
                  </a:lnTo>
                  <a:lnTo>
                    <a:pt x="2581" y="10636"/>
                  </a:lnTo>
                  <a:lnTo>
                    <a:pt x="2526" y="10562"/>
                  </a:lnTo>
                  <a:lnTo>
                    <a:pt x="2526" y="10526"/>
                  </a:lnTo>
                  <a:lnTo>
                    <a:pt x="2507" y="10489"/>
                  </a:lnTo>
                  <a:lnTo>
                    <a:pt x="2489" y="10489"/>
                  </a:lnTo>
                  <a:lnTo>
                    <a:pt x="2489" y="10507"/>
                  </a:lnTo>
                  <a:lnTo>
                    <a:pt x="2471" y="10507"/>
                  </a:lnTo>
                  <a:lnTo>
                    <a:pt x="2434" y="10470"/>
                  </a:lnTo>
                  <a:lnTo>
                    <a:pt x="2397" y="10397"/>
                  </a:lnTo>
                  <a:lnTo>
                    <a:pt x="2397" y="10360"/>
                  </a:lnTo>
                  <a:lnTo>
                    <a:pt x="2378" y="10360"/>
                  </a:lnTo>
                  <a:lnTo>
                    <a:pt x="2360" y="10378"/>
                  </a:lnTo>
                  <a:lnTo>
                    <a:pt x="2360" y="10360"/>
                  </a:lnTo>
                  <a:lnTo>
                    <a:pt x="2342" y="10323"/>
                  </a:lnTo>
                  <a:lnTo>
                    <a:pt x="2323" y="10268"/>
                  </a:lnTo>
                  <a:lnTo>
                    <a:pt x="2249" y="10175"/>
                  </a:lnTo>
                  <a:lnTo>
                    <a:pt x="2213" y="10120"/>
                  </a:lnTo>
                  <a:lnTo>
                    <a:pt x="2194" y="10065"/>
                  </a:lnTo>
                  <a:lnTo>
                    <a:pt x="2157" y="10009"/>
                  </a:lnTo>
                  <a:lnTo>
                    <a:pt x="2139" y="9991"/>
                  </a:lnTo>
                  <a:lnTo>
                    <a:pt x="2102" y="9936"/>
                  </a:lnTo>
                  <a:lnTo>
                    <a:pt x="2084" y="9917"/>
                  </a:lnTo>
                  <a:lnTo>
                    <a:pt x="2065" y="9862"/>
                  </a:lnTo>
                  <a:lnTo>
                    <a:pt x="2065" y="9844"/>
                  </a:lnTo>
                  <a:lnTo>
                    <a:pt x="2010" y="9807"/>
                  </a:lnTo>
                  <a:lnTo>
                    <a:pt x="1973" y="9788"/>
                  </a:lnTo>
                  <a:lnTo>
                    <a:pt x="1991" y="9788"/>
                  </a:lnTo>
                  <a:lnTo>
                    <a:pt x="2010" y="9770"/>
                  </a:lnTo>
                  <a:lnTo>
                    <a:pt x="1954" y="9678"/>
                  </a:lnTo>
                  <a:lnTo>
                    <a:pt x="1844" y="9512"/>
                  </a:lnTo>
                  <a:lnTo>
                    <a:pt x="1835" y="9493"/>
                  </a:lnTo>
                  <a:lnTo>
                    <a:pt x="1844" y="9493"/>
                  </a:lnTo>
                  <a:lnTo>
                    <a:pt x="1807" y="9438"/>
                  </a:lnTo>
                  <a:lnTo>
                    <a:pt x="1733" y="9327"/>
                  </a:lnTo>
                  <a:lnTo>
                    <a:pt x="1715" y="9309"/>
                  </a:lnTo>
                  <a:lnTo>
                    <a:pt x="1733" y="9291"/>
                  </a:lnTo>
                  <a:lnTo>
                    <a:pt x="1696" y="9254"/>
                  </a:lnTo>
                  <a:lnTo>
                    <a:pt x="1696" y="9217"/>
                  </a:lnTo>
                  <a:lnTo>
                    <a:pt x="1696" y="9180"/>
                  </a:lnTo>
                  <a:lnTo>
                    <a:pt x="1696" y="9162"/>
                  </a:lnTo>
                  <a:lnTo>
                    <a:pt x="1678" y="9162"/>
                  </a:lnTo>
                  <a:lnTo>
                    <a:pt x="1660" y="9143"/>
                  </a:lnTo>
                  <a:lnTo>
                    <a:pt x="1623" y="9088"/>
                  </a:lnTo>
                  <a:lnTo>
                    <a:pt x="1623" y="9051"/>
                  </a:lnTo>
                  <a:lnTo>
                    <a:pt x="1604" y="9014"/>
                  </a:lnTo>
                  <a:lnTo>
                    <a:pt x="1586" y="8996"/>
                  </a:lnTo>
                  <a:lnTo>
                    <a:pt x="1567" y="8940"/>
                  </a:lnTo>
                  <a:lnTo>
                    <a:pt x="1512" y="8848"/>
                  </a:lnTo>
                  <a:lnTo>
                    <a:pt x="1475" y="8793"/>
                  </a:lnTo>
                  <a:lnTo>
                    <a:pt x="1475" y="8774"/>
                  </a:lnTo>
                  <a:lnTo>
                    <a:pt x="1438" y="8756"/>
                  </a:lnTo>
                  <a:lnTo>
                    <a:pt x="1420" y="8738"/>
                  </a:lnTo>
                  <a:lnTo>
                    <a:pt x="1401" y="8719"/>
                  </a:lnTo>
                  <a:lnTo>
                    <a:pt x="1401" y="8682"/>
                  </a:lnTo>
                  <a:lnTo>
                    <a:pt x="1420" y="8682"/>
                  </a:lnTo>
                  <a:lnTo>
                    <a:pt x="1420" y="8664"/>
                  </a:lnTo>
                  <a:lnTo>
                    <a:pt x="1401" y="8645"/>
                  </a:lnTo>
                  <a:lnTo>
                    <a:pt x="1383" y="8645"/>
                  </a:lnTo>
                  <a:lnTo>
                    <a:pt x="1346" y="8609"/>
                  </a:lnTo>
                  <a:lnTo>
                    <a:pt x="1328" y="8572"/>
                  </a:lnTo>
                  <a:lnTo>
                    <a:pt x="1328" y="8535"/>
                  </a:lnTo>
                  <a:lnTo>
                    <a:pt x="1309" y="8535"/>
                  </a:lnTo>
                  <a:lnTo>
                    <a:pt x="1291" y="8516"/>
                  </a:lnTo>
                  <a:lnTo>
                    <a:pt x="1309" y="8480"/>
                  </a:lnTo>
                  <a:lnTo>
                    <a:pt x="1291" y="8424"/>
                  </a:lnTo>
                  <a:lnTo>
                    <a:pt x="1272" y="8406"/>
                  </a:lnTo>
                  <a:lnTo>
                    <a:pt x="1236" y="8369"/>
                  </a:lnTo>
                  <a:lnTo>
                    <a:pt x="1217" y="8314"/>
                  </a:lnTo>
                  <a:lnTo>
                    <a:pt x="1217" y="8277"/>
                  </a:lnTo>
                  <a:lnTo>
                    <a:pt x="1199" y="8203"/>
                  </a:lnTo>
                  <a:lnTo>
                    <a:pt x="1180" y="8185"/>
                  </a:lnTo>
                  <a:lnTo>
                    <a:pt x="1162" y="8148"/>
                  </a:lnTo>
                  <a:lnTo>
                    <a:pt x="1143" y="8129"/>
                  </a:lnTo>
                  <a:lnTo>
                    <a:pt x="1125" y="8129"/>
                  </a:lnTo>
                  <a:lnTo>
                    <a:pt x="1125" y="8092"/>
                  </a:lnTo>
                  <a:lnTo>
                    <a:pt x="1143" y="8056"/>
                  </a:lnTo>
                  <a:lnTo>
                    <a:pt x="1125" y="8000"/>
                  </a:lnTo>
                  <a:lnTo>
                    <a:pt x="1107" y="7963"/>
                  </a:lnTo>
                  <a:lnTo>
                    <a:pt x="1088" y="7963"/>
                  </a:lnTo>
                  <a:lnTo>
                    <a:pt x="1088" y="7982"/>
                  </a:lnTo>
                  <a:lnTo>
                    <a:pt x="1070" y="7963"/>
                  </a:lnTo>
                  <a:lnTo>
                    <a:pt x="1070" y="7890"/>
                  </a:lnTo>
                  <a:lnTo>
                    <a:pt x="1070" y="7834"/>
                  </a:lnTo>
                  <a:lnTo>
                    <a:pt x="1051" y="7797"/>
                  </a:lnTo>
                  <a:lnTo>
                    <a:pt x="1014" y="7761"/>
                  </a:lnTo>
                  <a:lnTo>
                    <a:pt x="1014" y="7742"/>
                  </a:lnTo>
                  <a:lnTo>
                    <a:pt x="978" y="7705"/>
                  </a:lnTo>
                  <a:lnTo>
                    <a:pt x="959" y="7705"/>
                  </a:lnTo>
                  <a:lnTo>
                    <a:pt x="978" y="7687"/>
                  </a:lnTo>
                  <a:lnTo>
                    <a:pt x="959" y="7650"/>
                  </a:lnTo>
                  <a:lnTo>
                    <a:pt x="941" y="7632"/>
                  </a:lnTo>
                  <a:lnTo>
                    <a:pt x="922" y="7595"/>
                  </a:lnTo>
                  <a:lnTo>
                    <a:pt x="941" y="7613"/>
                  </a:lnTo>
                  <a:lnTo>
                    <a:pt x="959" y="7595"/>
                  </a:lnTo>
                  <a:lnTo>
                    <a:pt x="941" y="7576"/>
                  </a:lnTo>
                  <a:lnTo>
                    <a:pt x="922" y="7558"/>
                  </a:lnTo>
                  <a:lnTo>
                    <a:pt x="904" y="7539"/>
                  </a:lnTo>
                  <a:lnTo>
                    <a:pt x="904" y="7521"/>
                  </a:lnTo>
                  <a:lnTo>
                    <a:pt x="922" y="7503"/>
                  </a:lnTo>
                  <a:lnTo>
                    <a:pt x="904" y="7466"/>
                  </a:lnTo>
                  <a:lnTo>
                    <a:pt x="793" y="7134"/>
                  </a:lnTo>
                  <a:lnTo>
                    <a:pt x="756" y="7048"/>
                  </a:lnTo>
                  <a:lnTo>
                    <a:pt x="756" y="7079"/>
                  </a:lnTo>
                  <a:lnTo>
                    <a:pt x="738" y="7060"/>
                  </a:lnTo>
                  <a:lnTo>
                    <a:pt x="738" y="7023"/>
                  </a:lnTo>
                  <a:lnTo>
                    <a:pt x="752" y="7037"/>
                  </a:lnTo>
                  <a:lnTo>
                    <a:pt x="738" y="7005"/>
                  </a:lnTo>
                  <a:lnTo>
                    <a:pt x="738" y="6931"/>
                  </a:lnTo>
                  <a:lnTo>
                    <a:pt x="719" y="6913"/>
                  </a:lnTo>
                  <a:lnTo>
                    <a:pt x="683" y="6876"/>
                  </a:lnTo>
                  <a:lnTo>
                    <a:pt x="683" y="6839"/>
                  </a:lnTo>
                  <a:lnTo>
                    <a:pt x="701" y="6821"/>
                  </a:lnTo>
                  <a:lnTo>
                    <a:pt x="683" y="6802"/>
                  </a:lnTo>
                  <a:lnTo>
                    <a:pt x="683" y="6784"/>
                  </a:lnTo>
                  <a:lnTo>
                    <a:pt x="683" y="6747"/>
                  </a:lnTo>
                  <a:lnTo>
                    <a:pt x="627" y="6655"/>
                  </a:lnTo>
                  <a:lnTo>
                    <a:pt x="609" y="6562"/>
                  </a:lnTo>
                  <a:lnTo>
                    <a:pt x="609" y="6544"/>
                  </a:lnTo>
                  <a:lnTo>
                    <a:pt x="609" y="6507"/>
                  </a:lnTo>
                  <a:lnTo>
                    <a:pt x="609" y="6489"/>
                  </a:lnTo>
                  <a:lnTo>
                    <a:pt x="590" y="6507"/>
                  </a:lnTo>
                  <a:lnTo>
                    <a:pt x="590" y="6489"/>
                  </a:lnTo>
                  <a:lnTo>
                    <a:pt x="572" y="6378"/>
                  </a:lnTo>
                  <a:lnTo>
                    <a:pt x="554" y="6415"/>
                  </a:lnTo>
                  <a:lnTo>
                    <a:pt x="554" y="6360"/>
                  </a:lnTo>
                  <a:lnTo>
                    <a:pt x="554" y="6304"/>
                  </a:lnTo>
                  <a:lnTo>
                    <a:pt x="535" y="6268"/>
                  </a:lnTo>
                  <a:lnTo>
                    <a:pt x="535" y="6231"/>
                  </a:lnTo>
                  <a:lnTo>
                    <a:pt x="535" y="6194"/>
                  </a:lnTo>
                  <a:lnTo>
                    <a:pt x="517" y="6157"/>
                  </a:lnTo>
                  <a:lnTo>
                    <a:pt x="498" y="6102"/>
                  </a:lnTo>
                  <a:lnTo>
                    <a:pt x="480" y="5991"/>
                  </a:lnTo>
                  <a:lnTo>
                    <a:pt x="480" y="5954"/>
                  </a:lnTo>
                  <a:lnTo>
                    <a:pt x="461" y="5954"/>
                  </a:lnTo>
                  <a:lnTo>
                    <a:pt x="461" y="5917"/>
                  </a:lnTo>
                  <a:lnTo>
                    <a:pt x="461" y="5880"/>
                  </a:lnTo>
                  <a:lnTo>
                    <a:pt x="443" y="5844"/>
                  </a:lnTo>
                  <a:lnTo>
                    <a:pt x="425" y="5807"/>
                  </a:lnTo>
                  <a:lnTo>
                    <a:pt x="425" y="5751"/>
                  </a:lnTo>
                  <a:lnTo>
                    <a:pt x="406" y="5641"/>
                  </a:lnTo>
                  <a:lnTo>
                    <a:pt x="369" y="5567"/>
                  </a:lnTo>
                  <a:lnTo>
                    <a:pt x="369" y="5549"/>
                  </a:lnTo>
                  <a:lnTo>
                    <a:pt x="369" y="5512"/>
                  </a:lnTo>
                  <a:lnTo>
                    <a:pt x="369" y="5475"/>
                  </a:lnTo>
                  <a:lnTo>
                    <a:pt x="351" y="5420"/>
                  </a:lnTo>
                  <a:lnTo>
                    <a:pt x="314" y="5272"/>
                  </a:lnTo>
                  <a:lnTo>
                    <a:pt x="295" y="5125"/>
                  </a:lnTo>
                  <a:lnTo>
                    <a:pt x="277" y="5069"/>
                  </a:lnTo>
                  <a:lnTo>
                    <a:pt x="259" y="5069"/>
                  </a:lnTo>
                  <a:lnTo>
                    <a:pt x="259" y="5051"/>
                  </a:lnTo>
                  <a:lnTo>
                    <a:pt x="295" y="5051"/>
                  </a:lnTo>
                  <a:lnTo>
                    <a:pt x="277" y="4959"/>
                  </a:lnTo>
                  <a:lnTo>
                    <a:pt x="277" y="4903"/>
                  </a:lnTo>
                  <a:lnTo>
                    <a:pt x="277" y="4848"/>
                  </a:lnTo>
                  <a:lnTo>
                    <a:pt x="277" y="4793"/>
                  </a:lnTo>
                  <a:lnTo>
                    <a:pt x="240" y="4719"/>
                  </a:lnTo>
                  <a:lnTo>
                    <a:pt x="240" y="4645"/>
                  </a:lnTo>
                  <a:lnTo>
                    <a:pt x="240" y="4572"/>
                  </a:lnTo>
                  <a:lnTo>
                    <a:pt x="240" y="4516"/>
                  </a:lnTo>
                  <a:lnTo>
                    <a:pt x="222" y="4498"/>
                  </a:lnTo>
                  <a:lnTo>
                    <a:pt x="203" y="4406"/>
                  </a:lnTo>
                  <a:lnTo>
                    <a:pt x="185" y="4350"/>
                  </a:lnTo>
                  <a:lnTo>
                    <a:pt x="203" y="4332"/>
                  </a:lnTo>
                  <a:lnTo>
                    <a:pt x="185" y="4240"/>
                  </a:lnTo>
                  <a:lnTo>
                    <a:pt x="185" y="4129"/>
                  </a:lnTo>
                  <a:lnTo>
                    <a:pt x="166" y="4111"/>
                  </a:lnTo>
                  <a:lnTo>
                    <a:pt x="148" y="4111"/>
                  </a:lnTo>
                  <a:lnTo>
                    <a:pt x="166" y="4019"/>
                  </a:lnTo>
                  <a:lnTo>
                    <a:pt x="166" y="3871"/>
                  </a:lnTo>
                  <a:lnTo>
                    <a:pt x="148" y="3724"/>
                  </a:lnTo>
                  <a:lnTo>
                    <a:pt x="130" y="3668"/>
                  </a:lnTo>
                  <a:lnTo>
                    <a:pt x="111" y="3632"/>
                  </a:lnTo>
                  <a:lnTo>
                    <a:pt x="111" y="3613"/>
                  </a:lnTo>
                  <a:lnTo>
                    <a:pt x="148" y="3613"/>
                  </a:lnTo>
                  <a:lnTo>
                    <a:pt x="148" y="3632"/>
                  </a:lnTo>
                  <a:lnTo>
                    <a:pt x="166" y="3595"/>
                  </a:lnTo>
                  <a:lnTo>
                    <a:pt x="130" y="3447"/>
                  </a:lnTo>
                  <a:lnTo>
                    <a:pt x="111" y="3355"/>
                  </a:lnTo>
                  <a:lnTo>
                    <a:pt x="130" y="3318"/>
                  </a:lnTo>
                  <a:lnTo>
                    <a:pt x="130" y="3244"/>
                  </a:lnTo>
                  <a:lnTo>
                    <a:pt x="130" y="2986"/>
                  </a:lnTo>
                  <a:lnTo>
                    <a:pt x="130" y="2747"/>
                  </a:lnTo>
                  <a:lnTo>
                    <a:pt x="148" y="2655"/>
                  </a:lnTo>
                  <a:lnTo>
                    <a:pt x="148" y="2599"/>
                  </a:lnTo>
                  <a:lnTo>
                    <a:pt x="148" y="2562"/>
                  </a:lnTo>
                  <a:lnTo>
                    <a:pt x="130" y="2581"/>
                  </a:lnTo>
                  <a:lnTo>
                    <a:pt x="111" y="2581"/>
                  </a:lnTo>
                  <a:lnTo>
                    <a:pt x="111" y="2544"/>
                  </a:lnTo>
                  <a:lnTo>
                    <a:pt x="130" y="2526"/>
                  </a:lnTo>
                  <a:lnTo>
                    <a:pt x="148" y="2470"/>
                  </a:lnTo>
                  <a:lnTo>
                    <a:pt x="148" y="2433"/>
                  </a:lnTo>
                  <a:lnTo>
                    <a:pt x="148" y="2267"/>
                  </a:lnTo>
                  <a:lnTo>
                    <a:pt x="148" y="2138"/>
                  </a:lnTo>
                  <a:lnTo>
                    <a:pt x="166" y="2120"/>
                  </a:lnTo>
                  <a:lnTo>
                    <a:pt x="166" y="2046"/>
                  </a:lnTo>
                  <a:lnTo>
                    <a:pt x="185" y="1991"/>
                  </a:lnTo>
                  <a:lnTo>
                    <a:pt x="166" y="1973"/>
                  </a:lnTo>
                  <a:lnTo>
                    <a:pt x="185" y="1862"/>
                  </a:lnTo>
                  <a:lnTo>
                    <a:pt x="203" y="1788"/>
                  </a:lnTo>
                  <a:lnTo>
                    <a:pt x="185" y="1751"/>
                  </a:lnTo>
                  <a:lnTo>
                    <a:pt x="203" y="1696"/>
                  </a:lnTo>
                  <a:lnTo>
                    <a:pt x="222" y="1567"/>
                  </a:lnTo>
                  <a:lnTo>
                    <a:pt x="259" y="1309"/>
                  </a:lnTo>
                  <a:lnTo>
                    <a:pt x="295" y="1051"/>
                  </a:lnTo>
                  <a:lnTo>
                    <a:pt x="332" y="959"/>
                  </a:lnTo>
                  <a:lnTo>
                    <a:pt x="332" y="885"/>
                  </a:lnTo>
                  <a:lnTo>
                    <a:pt x="332" y="811"/>
                  </a:lnTo>
                  <a:lnTo>
                    <a:pt x="369" y="627"/>
                  </a:lnTo>
                  <a:lnTo>
                    <a:pt x="406" y="443"/>
                  </a:lnTo>
                  <a:lnTo>
                    <a:pt x="406" y="369"/>
                  </a:lnTo>
                  <a:lnTo>
                    <a:pt x="406" y="314"/>
                  </a:lnTo>
                  <a:lnTo>
                    <a:pt x="425" y="258"/>
                  </a:lnTo>
                  <a:lnTo>
                    <a:pt x="443" y="258"/>
                  </a:lnTo>
                  <a:lnTo>
                    <a:pt x="461" y="203"/>
                  </a:lnTo>
                  <a:lnTo>
                    <a:pt x="480" y="74"/>
                  </a:lnTo>
                  <a:lnTo>
                    <a:pt x="480" y="19"/>
                  </a:lnTo>
                  <a:lnTo>
                    <a:pt x="443" y="0"/>
                  </a:lnTo>
                  <a:lnTo>
                    <a:pt x="425" y="0"/>
                  </a:lnTo>
                  <a:lnTo>
                    <a:pt x="406" y="19"/>
                  </a:lnTo>
                  <a:lnTo>
                    <a:pt x="388" y="19"/>
                  </a:lnTo>
                  <a:lnTo>
                    <a:pt x="388" y="0"/>
                  </a:lnTo>
                  <a:close/>
                  <a:moveTo>
                    <a:pt x="12775" y="16387"/>
                  </a:moveTo>
                  <a:lnTo>
                    <a:pt x="12775" y="16406"/>
                  </a:lnTo>
                  <a:lnTo>
                    <a:pt x="12793" y="16424"/>
                  </a:lnTo>
                  <a:lnTo>
                    <a:pt x="12830" y="16424"/>
                  </a:lnTo>
                  <a:lnTo>
                    <a:pt x="12812" y="16406"/>
                  </a:lnTo>
                  <a:lnTo>
                    <a:pt x="12793" y="16387"/>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1377700" y="702175"/>
              <a:ext cx="244725" cy="180675"/>
            </a:xfrm>
            <a:custGeom>
              <a:avLst/>
              <a:gdLst/>
              <a:ahLst/>
              <a:cxnLst/>
              <a:rect l="l" t="t" r="r" b="b"/>
              <a:pathLst>
                <a:path w="9789" h="7227" extrusionOk="0">
                  <a:moveTo>
                    <a:pt x="332" y="240"/>
                  </a:moveTo>
                  <a:lnTo>
                    <a:pt x="296" y="258"/>
                  </a:lnTo>
                  <a:lnTo>
                    <a:pt x="296" y="277"/>
                  </a:lnTo>
                  <a:lnTo>
                    <a:pt x="314" y="277"/>
                  </a:lnTo>
                  <a:lnTo>
                    <a:pt x="332" y="258"/>
                  </a:lnTo>
                  <a:lnTo>
                    <a:pt x="332" y="240"/>
                  </a:lnTo>
                  <a:close/>
                  <a:moveTo>
                    <a:pt x="111" y="277"/>
                  </a:moveTo>
                  <a:lnTo>
                    <a:pt x="111" y="295"/>
                  </a:lnTo>
                  <a:lnTo>
                    <a:pt x="111" y="332"/>
                  </a:lnTo>
                  <a:lnTo>
                    <a:pt x="93" y="332"/>
                  </a:lnTo>
                  <a:lnTo>
                    <a:pt x="93" y="314"/>
                  </a:lnTo>
                  <a:lnTo>
                    <a:pt x="93" y="295"/>
                  </a:lnTo>
                  <a:lnTo>
                    <a:pt x="111" y="277"/>
                  </a:lnTo>
                  <a:close/>
                  <a:moveTo>
                    <a:pt x="148" y="480"/>
                  </a:moveTo>
                  <a:lnTo>
                    <a:pt x="166" y="516"/>
                  </a:lnTo>
                  <a:lnTo>
                    <a:pt x="130" y="516"/>
                  </a:lnTo>
                  <a:lnTo>
                    <a:pt x="111" y="498"/>
                  </a:lnTo>
                  <a:lnTo>
                    <a:pt x="111" y="516"/>
                  </a:lnTo>
                  <a:lnTo>
                    <a:pt x="93" y="498"/>
                  </a:lnTo>
                  <a:lnTo>
                    <a:pt x="93" y="480"/>
                  </a:lnTo>
                  <a:close/>
                  <a:moveTo>
                    <a:pt x="37" y="553"/>
                  </a:moveTo>
                  <a:lnTo>
                    <a:pt x="37" y="572"/>
                  </a:lnTo>
                  <a:lnTo>
                    <a:pt x="56" y="572"/>
                  </a:lnTo>
                  <a:lnTo>
                    <a:pt x="37" y="553"/>
                  </a:lnTo>
                  <a:close/>
                  <a:moveTo>
                    <a:pt x="277" y="1364"/>
                  </a:moveTo>
                  <a:lnTo>
                    <a:pt x="296" y="1401"/>
                  </a:lnTo>
                  <a:lnTo>
                    <a:pt x="277" y="1438"/>
                  </a:lnTo>
                  <a:lnTo>
                    <a:pt x="259" y="1420"/>
                  </a:lnTo>
                  <a:lnTo>
                    <a:pt x="277" y="1401"/>
                  </a:lnTo>
                  <a:lnTo>
                    <a:pt x="277" y="1364"/>
                  </a:lnTo>
                  <a:close/>
                  <a:moveTo>
                    <a:pt x="314" y="1457"/>
                  </a:moveTo>
                  <a:lnTo>
                    <a:pt x="314" y="1475"/>
                  </a:lnTo>
                  <a:lnTo>
                    <a:pt x="314" y="1512"/>
                  </a:lnTo>
                  <a:lnTo>
                    <a:pt x="314" y="1530"/>
                  </a:lnTo>
                  <a:lnTo>
                    <a:pt x="332" y="1549"/>
                  </a:lnTo>
                  <a:lnTo>
                    <a:pt x="351" y="1512"/>
                  </a:lnTo>
                  <a:lnTo>
                    <a:pt x="332" y="1475"/>
                  </a:lnTo>
                  <a:lnTo>
                    <a:pt x="314" y="1457"/>
                  </a:lnTo>
                  <a:close/>
                  <a:moveTo>
                    <a:pt x="406" y="2157"/>
                  </a:moveTo>
                  <a:lnTo>
                    <a:pt x="425" y="2175"/>
                  </a:lnTo>
                  <a:lnTo>
                    <a:pt x="406" y="2194"/>
                  </a:lnTo>
                  <a:lnTo>
                    <a:pt x="388" y="2175"/>
                  </a:lnTo>
                  <a:lnTo>
                    <a:pt x="406" y="2157"/>
                  </a:lnTo>
                  <a:close/>
                  <a:moveTo>
                    <a:pt x="480" y="2175"/>
                  </a:moveTo>
                  <a:lnTo>
                    <a:pt x="498" y="2212"/>
                  </a:lnTo>
                  <a:lnTo>
                    <a:pt x="480" y="2249"/>
                  </a:lnTo>
                  <a:lnTo>
                    <a:pt x="461" y="2268"/>
                  </a:lnTo>
                  <a:lnTo>
                    <a:pt x="443" y="2268"/>
                  </a:lnTo>
                  <a:lnTo>
                    <a:pt x="461" y="2231"/>
                  </a:lnTo>
                  <a:lnTo>
                    <a:pt x="480" y="2175"/>
                  </a:lnTo>
                  <a:close/>
                  <a:moveTo>
                    <a:pt x="554" y="2563"/>
                  </a:moveTo>
                  <a:lnTo>
                    <a:pt x="554" y="2618"/>
                  </a:lnTo>
                  <a:lnTo>
                    <a:pt x="535" y="2636"/>
                  </a:lnTo>
                  <a:lnTo>
                    <a:pt x="535" y="2599"/>
                  </a:lnTo>
                  <a:lnTo>
                    <a:pt x="554" y="2563"/>
                  </a:lnTo>
                  <a:close/>
                  <a:moveTo>
                    <a:pt x="646" y="2673"/>
                  </a:moveTo>
                  <a:lnTo>
                    <a:pt x="646" y="2692"/>
                  </a:lnTo>
                  <a:lnTo>
                    <a:pt x="646" y="2710"/>
                  </a:lnTo>
                  <a:lnTo>
                    <a:pt x="627" y="2710"/>
                  </a:lnTo>
                  <a:lnTo>
                    <a:pt x="627" y="2692"/>
                  </a:lnTo>
                  <a:lnTo>
                    <a:pt x="646" y="2673"/>
                  </a:lnTo>
                  <a:close/>
                  <a:moveTo>
                    <a:pt x="793" y="3097"/>
                  </a:moveTo>
                  <a:lnTo>
                    <a:pt x="812" y="3134"/>
                  </a:lnTo>
                  <a:lnTo>
                    <a:pt x="793" y="3152"/>
                  </a:lnTo>
                  <a:lnTo>
                    <a:pt x="775" y="3134"/>
                  </a:lnTo>
                  <a:lnTo>
                    <a:pt x="775" y="3116"/>
                  </a:lnTo>
                  <a:lnTo>
                    <a:pt x="793" y="3097"/>
                  </a:lnTo>
                  <a:close/>
                  <a:moveTo>
                    <a:pt x="867" y="3263"/>
                  </a:moveTo>
                  <a:lnTo>
                    <a:pt x="849" y="3281"/>
                  </a:lnTo>
                  <a:lnTo>
                    <a:pt x="849" y="3263"/>
                  </a:lnTo>
                  <a:close/>
                  <a:moveTo>
                    <a:pt x="1383" y="3484"/>
                  </a:moveTo>
                  <a:lnTo>
                    <a:pt x="1365" y="3521"/>
                  </a:lnTo>
                  <a:lnTo>
                    <a:pt x="1383" y="3521"/>
                  </a:lnTo>
                  <a:lnTo>
                    <a:pt x="1402" y="3503"/>
                  </a:lnTo>
                  <a:lnTo>
                    <a:pt x="1383" y="3484"/>
                  </a:lnTo>
                  <a:close/>
                  <a:moveTo>
                    <a:pt x="941" y="3724"/>
                  </a:moveTo>
                  <a:lnTo>
                    <a:pt x="959" y="3761"/>
                  </a:lnTo>
                  <a:lnTo>
                    <a:pt x="978" y="3761"/>
                  </a:lnTo>
                  <a:lnTo>
                    <a:pt x="959" y="3724"/>
                  </a:lnTo>
                  <a:close/>
                  <a:moveTo>
                    <a:pt x="1383" y="4074"/>
                  </a:moveTo>
                  <a:lnTo>
                    <a:pt x="1383" y="4093"/>
                  </a:lnTo>
                  <a:lnTo>
                    <a:pt x="1365" y="4111"/>
                  </a:lnTo>
                  <a:lnTo>
                    <a:pt x="1365" y="4093"/>
                  </a:lnTo>
                  <a:lnTo>
                    <a:pt x="1365" y="4074"/>
                  </a:lnTo>
                  <a:close/>
                  <a:moveTo>
                    <a:pt x="2084" y="4867"/>
                  </a:moveTo>
                  <a:lnTo>
                    <a:pt x="2084" y="4885"/>
                  </a:lnTo>
                  <a:lnTo>
                    <a:pt x="2065" y="4904"/>
                  </a:lnTo>
                  <a:lnTo>
                    <a:pt x="2047" y="4885"/>
                  </a:lnTo>
                  <a:lnTo>
                    <a:pt x="2047" y="4867"/>
                  </a:lnTo>
                  <a:close/>
                  <a:moveTo>
                    <a:pt x="2342" y="5143"/>
                  </a:moveTo>
                  <a:lnTo>
                    <a:pt x="2342" y="5162"/>
                  </a:lnTo>
                  <a:lnTo>
                    <a:pt x="2323" y="5180"/>
                  </a:lnTo>
                  <a:lnTo>
                    <a:pt x="2323" y="5162"/>
                  </a:lnTo>
                  <a:lnTo>
                    <a:pt x="2342" y="5143"/>
                  </a:lnTo>
                  <a:close/>
                  <a:moveTo>
                    <a:pt x="2454" y="5435"/>
                  </a:moveTo>
                  <a:lnTo>
                    <a:pt x="2452" y="5438"/>
                  </a:lnTo>
                  <a:lnTo>
                    <a:pt x="2457" y="5438"/>
                  </a:lnTo>
                  <a:lnTo>
                    <a:pt x="2454" y="5435"/>
                  </a:lnTo>
                  <a:close/>
                  <a:moveTo>
                    <a:pt x="2692" y="5475"/>
                  </a:moveTo>
                  <a:lnTo>
                    <a:pt x="2692" y="5493"/>
                  </a:lnTo>
                  <a:lnTo>
                    <a:pt x="2692" y="5512"/>
                  </a:lnTo>
                  <a:lnTo>
                    <a:pt x="2673" y="5493"/>
                  </a:lnTo>
                  <a:lnTo>
                    <a:pt x="2673" y="5475"/>
                  </a:lnTo>
                  <a:close/>
                  <a:moveTo>
                    <a:pt x="3632" y="6120"/>
                  </a:moveTo>
                  <a:lnTo>
                    <a:pt x="3650" y="6157"/>
                  </a:lnTo>
                  <a:lnTo>
                    <a:pt x="3632" y="6157"/>
                  </a:lnTo>
                  <a:lnTo>
                    <a:pt x="3614" y="6139"/>
                  </a:lnTo>
                  <a:lnTo>
                    <a:pt x="3595" y="6120"/>
                  </a:lnTo>
                  <a:close/>
                  <a:moveTo>
                    <a:pt x="4203" y="6434"/>
                  </a:moveTo>
                  <a:lnTo>
                    <a:pt x="4222" y="6452"/>
                  </a:lnTo>
                  <a:lnTo>
                    <a:pt x="4203" y="6470"/>
                  </a:lnTo>
                  <a:lnTo>
                    <a:pt x="4203" y="6452"/>
                  </a:lnTo>
                  <a:lnTo>
                    <a:pt x="4185" y="6434"/>
                  </a:lnTo>
                  <a:close/>
                  <a:moveTo>
                    <a:pt x="5826" y="6950"/>
                  </a:moveTo>
                  <a:lnTo>
                    <a:pt x="5826" y="6968"/>
                  </a:lnTo>
                  <a:lnTo>
                    <a:pt x="5789" y="6968"/>
                  </a:lnTo>
                  <a:lnTo>
                    <a:pt x="5789" y="6950"/>
                  </a:lnTo>
                  <a:close/>
                  <a:moveTo>
                    <a:pt x="5475" y="6950"/>
                  </a:moveTo>
                  <a:lnTo>
                    <a:pt x="5494" y="6968"/>
                  </a:lnTo>
                  <a:lnTo>
                    <a:pt x="5475" y="6987"/>
                  </a:lnTo>
                  <a:lnTo>
                    <a:pt x="5457" y="6987"/>
                  </a:lnTo>
                  <a:lnTo>
                    <a:pt x="5457" y="6968"/>
                  </a:lnTo>
                  <a:lnTo>
                    <a:pt x="5475" y="6950"/>
                  </a:lnTo>
                  <a:close/>
                  <a:moveTo>
                    <a:pt x="5936" y="6968"/>
                  </a:moveTo>
                  <a:lnTo>
                    <a:pt x="5936" y="6987"/>
                  </a:lnTo>
                  <a:lnTo>
                    <a:pt x="5899" y="6987"/>
                  </a:lnTo>
                  <a:lnTo>
                    <a:pt x="5918" y="6968"/>
                  </a:lnTo>
                  <a:close/>
                  <a:moveTo>
                    <a:pt x="6102" y="6987"/>
                  </a:moveTo>
                  <a:lnTo>
                    <a:pt x="6084" y="7005"/>
                  </a:lnTo>
                  <a:lnTo>
                    <a:pt x="6065" y="7005"/>
                  </a:lnTo>
                  <a:lnTo>
                    <a:pt x="6084" y="6987"/>
                  </a:lnTo>
                  <a:close/>
                  <a:moveTo>
                    <a:pt x="6231" y="7023"/>
                  </a:moveTo>
                  <a:lnTo>
                    <a:pt x="6249" y="7042"/>
                  </a:lnTo>
                  <a:lnTo>
                    <a:pt x="6231" y="7060"/>
                  </a:lnTo>
                  <a:lnTo>
                    <a:pt x="6213" y="7060"/>
                  </a:lnTo>
                  <a:lnTo>
                    <a:pt x="6231" y="7023"/>
                  </a:lnTo>
                  <a:close/>
                  <a:moveTo>
                    <a:pt x="6876" y="7060"/>
                  </a:moveTo>
                  <a:lnTo>
                    <a:pt x="6895" y="7097"/>
                  </a:lnTo>
                  <a:lnTo>
                    <a:pt x="6858" y="7079"/>
                  </a:lnTo>
                  <a:lnTo>
                    <a:pt x="6858" y="7060"/>
                  </a:lnTo>
                  <a:close/>
                  <a:moveTo>
                    <a:pt x="7429" y="7116"/>
                  </a:moveTo>
                  <a:lnTo>
                    <a:pt x="7448" y="7134"/>
                  </a:lnTo>
                  <a:lnTo>
                    <a:pt x="7448" y="7152"/>
                  </a:lnTo>
                  <a:lnTo>
                    <a:pt x="7429" y="7152"/>
                  </a:lnTo>
                  <a:lnTo>
                    <a:pt x="7411" y="7134"/>
                  </a:lnTo>
                  <a:lnTo>
                    <a:pt x="7411" y="7116"/>
                  </a:lnTo>
                  <a:close/>
                  <a:moveTo>
                    <a:pt x="9660" y="7097"/>
                  </a:moveTo>
                  <a:lnTo>
                    <a:pt x="9678" y="7134"/>
                  </a:lnTo>
                  <a:lnTo>
                    <a:pt x="9696" y="7171"/>
                  </a:lnTo>
                  <a:lnTo>
                    <a:pt x="9678" y="7152"/>
                  </a:lnTo>
                  <a:lnTo>
                    <a:pt x="9660" y="7152"/>
                  </a:lnTo>
                  <a:lnTo>
                    <a:pt x="9660" y="7134"/>
                  </a:lnTo>
                  <a:lnTo>
                    <a:pt x="9660" y="7097"/>
                  </a:lnTo>
                  <a:close/>
                  <a:moveTo>
                    <a:pt x="130" y="0"/>
                  </a:moveTo>
                  <a:lnTo>
                    <a:pt x="93" y="19"/>
                  </a:lnTo>
                  <a:lnTo>
                    <a:pt x="93" y="93"/>
                  </a:lnTo>
                  <a:lnTo>
                    <a:pt x="93" y="129"/>
                  </a:lnTo>
                  <a:lnTo>
                    <a:pt x="74" y="129"/>
                  </a:lnTo>
                  <a:lnTo>
                    <a:pt x="74" y="111"/>
                  </a:lnTo>
                  <a:lnTo>
                    <a:pt x="56" y="93"/>
                  </a:lnTo>
                  <a:lnTo>
                    <a:pt x="19" y="93"/>
                  </a:lnTo>
                  <a:lnTo>
                    <a:pt x="19" y="111"/>
                  </a:lnTo>
                  <a:lnTo>
                    <a:pt x="19" y="129"/>
                  </a:lnTo>
                  <a:lnTo>
                    <a:pt x="37" y="148"/>
                  </a:lnTo>
                  <a:lnTo>
                    <a:pt x="37" y="166"/>
                  </a:lnTo>
                  <a:lnTo>
                    <a:pt x="1" y="185"/>
                  </a:lnTo>
                  <a:lnTo>
                    <a:pt x="37" y="185"/>
                  </a:lnTo>
                  <a:lnTo>
                    <a:pt x="37" y="203"/>
                  </a:lnTo>
                  <a:lnTo>
                    <a:pt x="37" y="240"/>
                  </a:lnTo>
                  <a:lnTo>
                    <a:pt x="37" y="277"/>
                  </a:lnTo>
                  <a:lnTo>
                    <a:pt x="37" y="295"/>
                  </a:lnTo>
                  <a:lnTo>
                    <a:pt x="56" y="314"/>
                  </a:lnTo>
                  <a:lnTo>
                    <a:pt x="19" y="314"/>
                  </a:lnTo>
                  <a:lnTo>
                    <a:pt x="19" y="351"/>
                  </a:lnTo>
                  <a:lnTo>
                    <a:pt x="56" y="351"/>
                  </a:lnTo>
                  <a:lnTo>
                    <a:pt x="74" y="369"/>
                  </a:lnTo>
                  <a:lnTo>
                    <a:pt x="56" y="369"/>
                  </a:lnTo>
                  <a:lnTo>
                    <a:pt x="19" y="387"/>
                  </a:lnTo>
                  <a:lnTo>
                    <a:pt x="56" y="424"/>
                  </a:lnTo>
                  <a:lnTo>
                    <a:pt x="37" y="443"/>
                  </a:lnTo>
                  <a:lnTo>
                    <a:pt x="19" y="443"/>
                  </a:lnTo>
                  <a:lnTo>
                    <a:pt x="19" y="461"/>
                  </a:lnTo>
                  <a:lnTo>
                    <a:pt x="37" y="461"/>
                  </a:lnTo>
                  <a:lnTo>
                    <a:pt x="56" y="480"/>
                  </a:lnTo>
                  <a:lnTo>
                    <a:pt x="56" y="498"/>
                  </a:lnTo>
                  <a:lnTo>
                    <a:pt x="37" y="498"/>
                  </a:lnTo>
                  <a:lnTo>
                    <a:pt x="56" y="535"/>
                  </a:lnTo>
                  <a:lnTo>
                    <a:pt x="93" y="553"/>
                  </a:lnTo>
                  <a:lnTo>
                    <a:pt x="111" y="590"/>
                  </a:lnTo>
                  <a:lnTo>
                    <a:pt x="111" y="627"/>
                  </a:lnTo>
                  <a:lnTo>
                    <a:pt x="93" y="627"/>
                  </a:lnTo>
                  <a:lnTo>
                    <a:pt x="74" y="609"/>
                  </a:lnTo>
                  <a:lnTo>
                    <a:pt x="56" y="646"/>
                  </a:lnTo>
                  <a:lnTo>
                    <a:pt x="37" y="646"/>
                  </a:lnTo>
                  <a:lnTo>
                    <a:pt x="37" y="664"/>
                  </a:lnTo>
                  <a:lnTo>
                    <a:pt x="56" y="682"/>
                  </a:lnTo>
                  <a:lnTo>
                    <a:pt x="56" y="701"/>
                  </a:lnTo>
                  <a:lnTo>
                    <a:pt x="56" y="738"/>
                  </a:lnTo>
                  <a:lnTo>
                    <a:pt x="74" y="775"/>
                  </a:lnTo>
                  <a:lnTo>
                    <a:pt x="74" y="793"/>
                  </a:lnTo>
                  <a:lnTo>
                    <a:pt x="56" y="793"/>
                  </a:lnTo>
                  <a:lnTo>
                    <a:pt x="56" y="830"/>
                  </a:lnTo>
                  <a:lnTo>
                    <a:pt x="56" y="867"/>
                  </a:lnTo>
                  <a:lnTo>
                    <a:pt x="74" y="885"/>
                  </a:lnTo>
                  <a:lnTo>
                    <a:pt x="111" y="922"/>
                  </a:lnTo>
                  <a:lnTo>
                    <a:pt x="93" y="940"/>
                  </a:lnTo>
                  <a:lnTo>
                    <a:pt x="74" y="959"/>
                  </a:lnTo>
                  <a:lnTo>
                    <a:pt x="74" y="977"/>
                  </a:lnTo>
                  <a:lnTo>
                    <a:pt x="93" y="1014"/>
                  </a:lnTo>
                  <a:lnTo>
                    <a:pt x="74" y="1014"/>
                  </a:lnTo>
                  <a:lnTo>
                    <a:pt x="93" y="1033"/>
                  </a:lnTo>
                  <a:lnTo>
                    <a:pt x="111" y="1069"/>
                  </a:lnTo>
                  <a:lnTo>
                    <a:pt x="130" y="1069"/>
                  </a:lnTo>
                  <a:lnTo>
                    <a:pt x="166" y="1051"/>
                  </a:lnTo>
                  <a:lnTo>
                    <a:pt x="185" y="1051"/>
                  </a:lnTo>
                  <a:lnTo>
                    <a:pt x="166" y="1069"/>
                  </a:lnTo>
                  <a:lnTo>
                    <a:pt x="148" y="1088"/>
                  </a:lnTo>
                  <a:lnTo>
                    <a:pt x="148" y="1106"/>
                  </a:lnTo>
                  <a:lnTo>
                    <a:pt x="148" y="1125"/>
                  </a:lnTo>
                  <a:lnTo>
                    <a:pt x="130" y="1088"/>
                  </a:lnTo>
                  <a:lnTo>
                    <a:pt x="111" y="1069"/>
                  </a:lnTo>
                  <a:lnTo>
                    <a:pt x="74" y="1069"/>
                  </a:lnTo>
                  <a:lnTo>
                    <a:pt x="93" y="1088"/>
                  </a:lnTo>
                  <a:lnTo>
                    <a:pt x="93" y="1106"/>
                  </a:lnTo>
                  <a:lnTo>
                    <a:pt x="93" y="1143"/>
                  </a:lnTo>
                  <a:lnTo>
                    <a:pt x="93" y="1162"/>
                  </a:lnTo>
                  <a:lnTo>
                    <a:pt x="111" y="1180"/>
                  </a:lnTo>
                  <a:lnTo>
                    <a:pt x="111" y="1217"/>
                  </a:lnTo>
                  <a:lnTo>
                    <a:pt x="111" y="1235"/>
                  </a:lnTo>
                  <a:lnTo>
                    <a:pt x="111" y="1272"/>
                  </a:lnTo>
                  <a:lnTo>
                    <a:pt x="130" y="1309"/>
                  </a:lnTo>
                  <a:lnTo>
                    <a:pt x="148" y="1364"/>
                  </a:lnTo>
                  <a:lnTo>
                    <a:pt x="166" y="1438"/>
                  </a:lnTo>
                  <a:lnTo>
                    <a:pt x="203" y="1493"/>
                  </a:lnTo>
                  <a:lnTo>
                    <a:pt x="240" y="1530"/>
                  </a:lnTo>
                  <a:lnTo>
                    <a:pt x="222" y="1530"/>
                  </a:lnTo>
                  <a:lnTo>
                    <a:pt x="222" y="1512"/>
                  </a:lnTo>
                  <a:lnTo>
                    <a:pt x="203" y="1530"/>
                  </a:lnTo>
                  <a:lnTo>
                    <a:pt x="185" y="1549"/>
                  </a:lnTo>
                  <a:lnTo>
                    <a:pt x="185" y="1586"/>
                  </a:lnTo>
                  <a:lnTo>
                    <a:pt x="203" y="1641"/>
                  </a:lnTo>
                  <a:lnTo>
                    <a:pt x="218" y="1656"/>
                  </a:lnTo>
                  <a:lnTo>
                    <a:pt x="218" y="1656"/>
                  </a:lnTo>
                  <a:lnTo>
                    <a:pt x="203" y="1715"/>
                  </a:lnTo>
                  <a:lnTo>
                    <a:pt x="203" y="1752"/>
                  </a:lnTo>
                  <a:lnTo>
                    <a:pt x="222" y="1752"/>
                  </a:lnTo>
                  <a:lnTo>
                    <a:pt x="240" y="1733"/>
                  </a:lnTo>
                  <a:lnTo>
                    <a:pt x="259" y="1715"/>
                  </a:lnTo>
                  <a:lnTo>
                    <a:pt x="277" y="1733"/>
                  </a:lnTo>
                  <a:lnTo>
                    <a:pt x="277" y="1752"/>
                  </a:lnTo>
                  <a:lnTo>
                    <a:pt x="240" y="1752"/>
                  </a:lnTo>
                  <a:lnTo>
                    <a:pt x="222" y="1770"/>
                  </a:lnTo>
                  <a:lnTo>
                    <a:pt x="222" y="1807"/>
                  </a:lnTo>
                  <a:lnTo>
                    <a:pt x="222" y="1844"/>
                  </a:lnTo>
                  <a:lnTo>
                    <a:pt x="240" y="1825"/>
                  </a:lnTo>
                  <a:lnTo>
                    <a:pt x="240" y="1807"/>
                  </a:lnTo>
                  <a:lnTo>
                    <a:pt x="259" y="1788"/>
                  </a:lnTo>
                  <a:lnTo>
                    <a:pt x="259" y="1807"/>
                  </a:lnTo>
                  <a:lnTo>
                    <a:pt x="259" y="1844"/>
                  </a:lnTo>
                  <a:lnTo>
                    <a:pt x="222" y="1862"/>
                  </a:lnTo>
                  <a:lnTo>
                    <a:pt x="222" y="1881"/>
                  </a:lnTo>
                  <a:lnTo>
                    <a:pt x="222" y="1899"/>
                  </a:lnTo>
                  <a:lnTo>
                    <a:pt x="240" y="1881"/>
                  </a:lnTo>
                  <a:lnTo>
                    <a:pt x="259" y="1881"/>
                  </a:lnTo>
                  <a:lnTo>
                    <a:pt x="277" y="1936"/>
                  </a:lnTo>
                  <a:lnTo>
                    <a:pt x="259" y="1936"/>
                  </a:lnTo>
                  <a:lnTo>
                    <a:pt x="277" y="1991"/>
                  </a:lnTo>
                  <a:lnTo>
                    <a:pt x="296" y="2065"/>
                  </a:lnTo>
                  <a:lnTo>
                    <a:pt x="314" y="2083"/>
                  </a:lnTo>
                  <a:lnTo>
                    <a:pt x="314" y="2102"/>
                  </a:lnTo>
                  <a:lnTo>
                    <a:pt x="314" y="2139"/>
                  </a:lnTo>
                  <a:lnTo>
                    <a:pt x="332" y="2175"/>
                  </a:lnTo>
                  <a:lnTo>
                    <a:pt x="351" y="2212"/>
                  </a:lnTo>
                  <a:lnTo>
                    <a:pt x="351" y="2286"/>
                  </a:lnTo>
                  <a:lnTo>
                    <a:pt x="388" y="2360"/>
                  </a:lnTo>
                  <a:lnTo>
                    <a:pt x="406" y="2378"/>
                  </a:lnTo>
                  <a:lnTo>
                    <a:pt x="406" y="2434"/>
                  </a:lnTo>
                  <a:lnTo>
                    <a:pt x="425" y="2507"/>
                  </a:lnTo>
                  <a:lnTo>
                    <a:pt x="461" y="2581"/>
                  </a:lnTo>
                  <a:lnTo>
                    <a:pt x="498" y="2618"/>
                  </a:lnTo>
                  <a:lnTo>
                    <a:pt x="517" y="2618"/>
                  </a:lnTo>
                  <a:lnTo>
                    <a:pt x="498" y="2636"/>
                  </a:lnTo>
                  <a:lnTo>
                    <a:pt x="480" y="2655"/>
                  </a:lnTo>
                  <a:lnTo>
                    <a:pt x="498" y="2692"/>
                  </a:lnTo>
                  <a:lnTo>
                    <a:pt x="517" y="2710"/>
                  </a:lnTo>
                  <a:lnTo>
                    <a:pt x="554" y="2765"/>
                  </a:lnTo>
                  <a:lnTo>
                    <a:pt x="572" y="2821"/>
                  </a:lnTo>
                  <a:lnTo>
                    <a:pt x="590" y="2839"/>
                  </a:lnTo>
                  <a:lnTo>
                    <a:pt x="590" y="2858"/>
                  </a:lnTo>
                  <a:lnTo>
                    <a:pt x="609" y="2876"/>
                  </a:lnTo>
                  <a:lnTo>
                    <a:pt x="627" y="2894"/>
                  </a:lnTo>
                  <a:lnTo>
                    <a:pt x="646" y="2894"/>
                  </a:lnTo>
                  <a:lnTo>
                    <a:pt x="646" y="2876"/>
                  </a:lnTo>
                  <a:lnTo>
                    <a:pt x="646" y="2858"/>
                  </a:lnTo>
                  <a:lnTo>
                    <a:pt x="664" y="2858"/>
                  </a:lnTo>
                  <a:lnTo>
                    <a:pt x="683" y="2876"/>
                  </a:lnTo>
                  <a:lnTo>
                    <a:pt x="701" y="2894"/>
                  </a:lnTo>
                  <a:lnTo>
                    <a:pt x="683" y="2913"/>
                  </a:lnTo>
                  <a:lnTo>
                    <a:pt x="664" y="2913"/>
                  </a:lnTo>
                  <a:lnTo>
                    <a:pt x="646" y="2950"/>
                  </a:lnTo>
                  <a:lnTo>
                    <a:pt x="646" y="2987"/>
                  </a:lnTo>
                  <a:lnTo>
                    <a:pt x="664" y="3005"/>
                  </a:lnTo>
                  <a:lnTo>
                    <a:pt x="683" y="3023"/>
                  </a:lnTo>
                  <a:lnTo>
                    <a:pt x="664" y="3023"/>
                  </a:lnTo>
                  <a:lnTo>
                    <a:pt x="646" y="3042"/>
                  </a:lnTo>
                  <a:lnTo>
                    <a:pt x="701" y="3097"/>
                  </a:lnTo>
                  <a:lnTo>
                    <a:pt x="738" y="3134"/>
                  </a:lnTo>
                  <a:lnTo>
                    <a:pt x="738" y="3171"/>
                  </a:lnTo>
                  <a:lnTo>
                    <a:pt x="738" y="3189"/>
                  </a:lnTo>
                  <a:lnTo>
                    <a:pt x="756" y="3208"/>
                  </a:lnTo>
                  <a:lnTo>
                    <a:pt x="775" y="3208"/>
                  </a:lnTo>
                  <a:lnTo>
                    <a:pt x="793" y="3263"/>
                  </a:lnTo>
                  <a:lnTo>
                    <a:pt x="812" y="3281"/>
                  </a:lnTo>
                  <a:lnTo>
                    <a:pt x="793" y="3300"/>
                  </a:lnTo>
                  <a:lnTo>
                    <a:pt x="775" y="3318"/>
                  </a:lnTo>
                  <a:lnTo>
                    <a:pt x="830" y="3318"/>
                  </a:lnTo>
                  <a:lnTo>
                    <a:pt x="867" y="3337"/>
                  </a:lnTo>
                  <a:lnTo>
                    <a:pt x="830" y="3337"/>
                  </a:lnTo>
                  <a:lnTo>
                    <a:pt x="812" y="3355"/>
                  </a:lnTo>
                  <a:lnTo>
                    <a:pt x="830" y="3355"/>
                  </a:lnTo>
                  <a:lnTo>
                    <a:pt x="849" y="3392"/>
                  </a:lnTo>
                  <a:lnTo>
                    <a:pt x="867" y="3411"/>
                  </a:lnTo>
                  <a:lnTo>
                    <a:pt x="922" y="3411"/>
                  </a:lnTo>
                  <a:lnTo>
                    <a:pt x="922" y="3429"/>
                  </a:lnTo>
                  <a:lnTo>
                    <a:pt x="885" y="3429"/>
                  </a:lnTo>
                  <a:lnTo>
                    <a:pt x="885" y="3447"/>
                  </a:lnTo>
                  <a:lnTo>
                    <a:pt x="922" y="3447"/>
                  </a:lnTo>
                  <a:lnTo>
                    <a:pt x="941" y="3484"/>
                  </a:lnTo>
                  <a:lnTo>
                    <a:pt x="922" y="3503"/>
                  </a:lnTo>
                  <a:lnTo>
                    <a:pt x="922" y="3521"/>
                  </a:lnTo>
                  <a:lnTo>
                    <a:pt x="922" y="3540"/>
                  </a:lnTo>
                  <a:lnTo>
                    <a:pt x="941" y="3558"/>
                  </a:lnTo>
                  <a:lnTo>
                    <a:pt x="922" y="3576"/>
                  </a:lnTo>
                  <a:lnTo>
                    <a:pt x="922" y="3595"/>
                  </a:lnTo>
                  <a:lnTo>
                    <a:pt x="941" y="3613"/>
                  </a:lnTo>
                  <a:lnTo>
                    <a:pt x="959" y="3650"/>
                  </a:lnTo>
                  <a:lnTo>
                    <a:pt x="978" y="3650"/>
                  </a:lnTo>
                  <a:lnTo>
                    <a:pt x="978" y="3669"/>
                  </a:lnTo>
                  <a:lnTo>
                    <a:pt x="1014" y="3687"/>
                  </a:lnTo>
                  <a:lnTo>
                    <a:pt x="1033" y="3687"/>
                  </a:lnTo>
                  <a:lnTo>
                    <a:pt x="1033" y="3705"/>
                  </a:lnTo>
                  <a:lnTo>
                    <a:pt x="1014" y="3742"/>
                  </a:lnTo>
                  <a:lnTo>
                    <a:pt x="1070" y="3742"/>
                  </a:lnTo>
                  <a:lnTo>
                    <a:pt x="1051" y="3724"/>
                  </a:lnTo>
                  <a:lnTo>
                    <a:pt x="1051" y="3705"/>
                  </a:lnTo>
                  <a:lnTo>
                    <a:pt x="1070" y="3724"/>
                  </a:lnTo>
                  <a:lnTo>
                    <a:pt x="1107" y="3724"/>
                  </a:lnTo>
                  <a:lnTo>
                    <a:pt x="1088" y="3742"/>
                  </a:lnTo>
                  <a:lnTo>
                    <a:pt x="1088" y="3798"/>
                  </a:lnTo>
                  <a:lnTo>
                    <a:pt x="1088" y="3834"/>
                  </a:lnTo>
                  <a:lnTo>
                    <a:pt x="1088" y="3871"/>
                  </a:lnTo>
                  <a:lnTo>
                    <a:pt x="1107" y="3890"/>
                  </a:lnTo>
                  <a:lnTo>
                    <a:pt x="1143" y="3890"/>
                  </a:lnTo>
                  <a:lnTo>
                    <a:pt x="1162" y="3908"/>
                  </a:lnTo>
                  <a:lnTo>
                    <a:pt x="1162" y="3945"/>
                  </a:lnTo>
                  <a:lnTo>
                    <a:pt x="1143" y="3964"/>
                  </a:lnTo>
                  <a:lnTo>
                    <a:pt x="1125" y="3964"/>
                  </a:lnTo>
                  <a:lnTo>
                    <a:pt x="1143" y="3982"/>
                  </a:lnTo>
                  <a:lnTo>
                    <a:pt x="1180" y="3982"/>
                  </a:lnTo>
                  <a:lnTo>
                    <a:pt x="1199" y="4000"/>
                  </a:lnTo>
                  <a:lnTo>
                    <a:pt x="1217" y="4037"/>
                  </a:lnTo>
                  <a:lnTo>
                    <a:pt x="1236" y="4000"/>
                  </a:lnTo>
                  <a:lnTo>
                    <a:pt x="1236" y="4019"/>
                  </a:lnTo>
                  <a:lnTo>
                    <a:pt x="1236" y="4037"/>
                  </a:lnTo>
                  <a:lnTo>
                    <a:pt x="1217" y="4056"/>
                  </a:lnTo>
                  <a:lnTo>
                    <a:pt x="1236" y="4074"/>
                  </a:lnTo>
                  <a:lnTo>
                    <a:pt x="1254" y="4093"/>
                  </a:lnTo>
                  <a:lnTo>
                    <a:pt x="1254" y="4129"/>
                  </a:lnTo>
                  <a:lnTo>
                    <a:pt x="1254" y="4148"/>
                  </a:lnTo>
                  <a:lnTo>
                    <a:pt x="1272" y="4129"/>
                  </a:lnTo>
                  <a:lnTo>
                    <a:pt x="1309" y="4129"/>
                  </a:lnTo>
                  <a:lnTo>
                    <a:pt x="1309" y="4148"/>
                  </a:lnTo>
                  <a:lnTo>
                    <a:pt x="1291" y="4166"/>
                  </a:lnTo>
                  <a:lnTo>
                    <a:pt x="1309" y="4185"/>
                  </a:lnTo>
                  <a:lnTo>
                    <a:pt x="1328" y="4203"/>
                  </a:lnTo>
                  <a:lnTo>
                    <a:pt x="1328" y="4222"/>
                  </a:lnTo>
                  <a:lnTo>
                    <a:pt x="1346" y="4240"/>
                  </a:lnTo>
                  <a:lnTo>
                    <a:pt x="1383" y="4277"/>
                  </a:lnTo>
                  <a:lnTo>
                    <a:pt x="1402" y="4277"/>
                  </a:lnTo>
                  <a:lnTo>
                    <a:pt x="1420" y="4314"/>
                  </a:lnTo>
                  <a:lnTo>
                    <a:pt x="1438" y="4351"/>
                  </a:lnTo>
                  <a:lnTo>
                    <a:pt x="1457" y="4387"/>
                  </a:lnTo>
                  <a:lnTo>
                    <a:pt x="1531" y="4461"/>
                  </a:lnTo>
                  <a:lnTo>
                    <a:pt x="1549" y="4498"/>
                  </a:lnTo>
                  <a:lnTo>
                    <a:pt x="1549" y="4535"/>
                  </a:lnTo>
                  <a:lnTo>
                    <a:pt x="1567" y="4553"/>
                  </a:lnTo>
                  <a:lnTo>
                    <a:pt x="1586" y="4553"/>
                  </a:lnTo>
                  <a:lnTo>
                    <a:pt x="1623" y="4590"/>
                  </a:lnTo>
                  <a:lnTo>
                    <a:pt x="1678" y="4646"/>
                  </a:lnTo>
                  <a:lnTo>
                    <a:pt x="1715" y="4664"/>
                  </a:lnTo>
                  <a:lnTo>
                    <a:pt x="1696" y="4682"/>
                  </a:lnTo>
                  <a:lnTo>
                    <a:pt x="1715" y="4701"/>
                  </a:lnTo>
                  <a:lnTo>
                    <a:pt x="1825" y="4830"/>
                  </a:lnTo>
                  <a:lnTo>
                    <a:pt x="1991" y="4996"/>
                  </a:lnTo>
                  <a:lnTo>
                    <a:pt x="2010" y="5014"/>
                  </a:lnTo>
                  <a:lnTo>
                    <a:pt x="2028" y="5033"/>
                  </a:lnTo>
                  <a:lnTo>
                    <a:pt x="2047" y="5051"/>
                  </a:lnTo>
                  <a:lnTo>
                    <a:pt x="2084" y="5051"/>
                  </a:lnTo>
                  <a:lnTo>
                    <a:pt x="2102" y="5070"/>
                  </a:lnTo>
                  <a:lnTo>
                    <a:pt x="2120" y="5088"/>
                  </a:lnTo>
                  <a:lnTo>
                    <a:pt x="2120" y="5125"/>
                  </a:lnTo>
                  <a:lnTo>
                    <a:pt x="2120" y="5143"/>
                  </a:lnTo>
                  <a:lnTo>
                    <a:pt x="2157" y="5143"/>
                  </a:lnTo>
                  <a:lnTo>
                    <a:pt x="2194" y="5162"/>
                  </a:lnTo>
                  <a:lnTo>
                    <a:pt x="2194" y="5180"/>
                  </a:lnTo>
                  <a:lnTo>
                    <a:pt x="2194" y="5199"/>
                  </a:lnTo>
                  <a:lnTo>
                    <a:pt x="2249" y="5199"/>
                  </a:lnTo>
                  <a:lnTo>
                    <a:pt x="2249" y="5217"/>
                  </a:lnTo>
                  <a:lnTo>
                    <a:pt x="2268" y="5272"/>
                  </a:lnTo>
                  <a:lnTo>
                    <a:pt x="2268" y="5291"/>
                  </a:lnTo>
                  <a:lnTo>
                    <a:pt x="2286" y="5272"/>
                  </a:lnTo>
                  <a:lnTo>
                    <a:pt x="2305" y="5272"/>
                  </a:lnTo>
                  <a:lnTo>
                    <a:pt x="2305" y="5291"/>
                  </a:lnTo>
                  <a:lnTo>
                    <a:pt x="2342" y="5346"/>
                  </a:lnTo>
                  <a:lnTo>
                    <a:pt x="2378" y="5346"/>
                  </a:lnTo>
                  <a:lnTo>
                    <a:pt x="2397" y="5364"/>
                  </a:lnTo>
                  <a:lnTo>
                    <a:pt x="2415" y="5383"/>
                  </a:lnTo>
                  <a:lnTo>
                    <a:pt x="2454" y="5435"/>
                  </a:lnTo>
                  <a:lnTo>
                    <a:pt x="2454" y="5435"/>
                  </a:lnTo>
                  <a:lnTo>
                    <a:pt x="2471" y="5401"/>
                  </a:lnTo>
                  <a:lnTo>
                    <a:pt x="2489" y="5420"/>
                  </a:lnTo>
                  <a:lnTo>
                    <a:pt x="2471" y="5438"/>
                  </a:lnTo>
                  <a:lnTo>
                    <a:pt x="2457" y="5438"/>
                  </a:lnTo>
                  <a:lnTo>
                    <a:pt x="2471" y="5457"/>
                  </a:lnTo>
                  <a:lnTo>
                    <a:pt x="2489" y="5475"/>
                  </a:lnTo>
                  <a:lnTo>
                    <a:pt x="2508" y="5475"/>
                  </a:lnTo>
                  <a:lnTo>
                    <a:pt x="2544" y="5512"/>
                  </a:lnTo>
                  <a:lnTo>
                    <a:pt x="2581" y="5530"/>
                  </a:lnTo>
                  <a:lnTo>
                    <a:pt x="2784" y="5715"/>
                  </a:lnTo>
                  <a:lnTo>
                    <a:pt x="2950" y="5825"/>
                  </a:lnTo>
                  <a:lnTo>
                    <a:pt x="3042" y="5881"/>
                  </a:lnTo>
                  <a:lnTo>
                    <a:pt x="3079" y="5899"/>
                  </a:lnTo>
                  <a:lnTo>
                    <a:pt x="3079" y="5917"/>
                  </a:lnTo>
                  <a:lnTo>
                    <a:pt x="3097" y="5936"/>
                  </a:lnTo>
                  <a:lnTo>
                    <a:pt x="3116" y="5936"/>
                  </a:lnTo>
                  <a:lnTo>
                    <a:pt x="3134" y="5973"/>
                  </a:lnTo>
                  <a:lnTo>
                    <a:pt x="3171" y="5973"/>
                  </a:lnTo>
                  <a:lnTo>
                    <a:pt x="3190" y="6010"/>
                  </a:lnTo>
                  <a:lnTo>
                    <a:pt x="3245" y="6046"/>
                  </a:lnTo>
                  <a:lnTo>
                    <a:pt x="3282" y="6065"/>
                  </a:lnTo>
                  <a:lnTo>
                    <a:pt x="3337" y="6102"/>
                  </a:lnTo>
                  <a:lnTo>
                    <a:pt x="3448" y="6176"/>
                  </a:lnTo>
                  <a:lnTo>
                    <a:pt x="3484" y="6212"/>
                  </a:lnTo>
                  <a:lnTo>
                    <a:pt x="3484" y="6231"/>
                  </a:lnTo>
                  <a:lnTo>
                    <a:pt x="3503" y="6249"/>
                  </a:lnTo>
                  <a:lnTo>
                    <a:pt x="3521" y="6231"/>
                  </a:lnTo>
                  <a:lnTo>
                    <a:pt x="3540" y="6212"/>
                  </a:lnTo>
                  <a:lnTo>
                    <a:pt x="3558" y="6231"/>
                  </a:lnTo>
                  <a:lnTo>
                    <a:pt x="3595" y="6249"/>
                  </a:lnTo>
                  <a:lnTo>
                    <a:pt x="3614" y="6286"/>
                  </a:lnTo>
                  <a:lnTo>
                    <a:pt x="3614" y="6268"/>
                  </a:lnTo>
                  <a:lnTo>
                    <a:pt x="3632" y="6249"/>
                  </a:lnTo>
                  <a:lnTo>
                    <a:pt x="3650" y="6286"/>
                  </a:lnTo>
                  <a:lnTo>
                    <a:pt x="3669" y="6305"/>
                  </a:lnTo>
                  <a:lnTo>
                    <a:pt x="3743" y="6323"/>
                  </a:lnTo>
                  <a:lnTo>
                    <a:pt x="3779" y="6341"/>
                  </a:lnTo>
                  <a:lnTo>
                    <a:pt x="3798" y="6378"/>
                  </a:lnTo>
                  <a:lnTo>
                    <a:pt x="3835" y="6397"/>
                  </a:lnTo>
                  <a:lnTo>
                    <a:pt x="3835" y="6378"/>
                  </a:lnTo>
                  <a:lnTo>
                    <a:pt x="3853" y="6397"/>
                  </a:lnTo>
                  <a:lnTo>
                    <a:pt x="3872" y="6415"/>
                  </a:lnTo>
                  <a:lnTo>
                    <a:pt x="3890" y="6415"/>
                  </a:lnTo>
                  <a:lnTo>
                    <a:pt x="3908" y="6434"/>
                  </a:lnTo>
                  <a:lnTo>
                    <a:pt x="3927" y="6452"/>
                  </a:lnTo>
                  <a:lnTo>
                    <a:pt x="3964" y="6452"/>
                  </a:lnTo>
                  <a:lnTo>
                    <a:pt x="4001" y="6434"/>
                  </a:lnTo>
                  <a:lnTo>
                    <a:pt x="3982" y="6452"/>
                  </a:lnTo>
                  <a:lnTo>
                    <a:pt x="3982" y="6470"/>
                  </a:lnTo>
                  <a:lnTo>
                    <a:pt x="4037" y="6489"/>
                  </a:lnTo>
                  <a:lnTo>
                    <a:pt x="4148" y="6526"/>
                  </a:lnTo>
                  <a:lnTo>
                    <a:pt x="4167" y="6544"/>
                  </a:lnTo>
                  <a:lnTo>
                    <a:pt x="4148" y="6544"/>
                  </a:lnTo>
                  <a:lnTo>
                    <a:pt x="4185" y="6563"/>
                  </a:lnTo>
                  <a:lnTo>
                    <a:pt x="4259" y="6581"/>
                  </a:lnTo>
                  <a:lnTo>
                    <a:pt x="4277" y="6599"/>
                  </a:lnTo>
                  <a:lnTo>
                    <a:pt x="4314" y="6618"/>
                  </a:lnTo>
                  <a:lnTo>
                    <a:pt x="4332" y="6636"/>
                  </a:lnTo>
                  <a:lnTo>
                    <a:pt x="4332" y="6655"/>
                  </a:lnTo>
                  <a:lnTo>
                    <a:pt x="4351" y="6655"/>
                  </a:lnTo>
                  <a:lnTo>
                    <a:pt x="4369" y="6636"/>
                  </a:lnTo>
                  <a:lnTo>
                    <a:pt x="4406" y="6655"/>
                  </a:lnTo>
                  <a:lnTo>
                    <a:pt x="4425" y="6673"/>
                  </a:lnTo>
                  <a:lnTo>
                    <a:pt x="4443" y="6692"/>
                  </a:lnTo>
                  <a:lnTo>
                    <a:pt x="4461" y="6692"/>
                  </a:lnTo>
                  <a:lnTo>
                    <a:pt x="4480" y="6710"/>
                  </a:lnTo>
                  <a:lnTo>
                    <a:pt x="4554" y="6729"/>
                  </a:lnTo>
                  <a:lnTo>
                    <a:pt x="4646" y="6729"/>
                  </a:lnTo>
                  <a:lnTo>
                    <a:pt x="4664" y="6747"/>
                  </a:lnTo>
                  <a:lnTo>
                    <a:pt x="4664" y="6765"/>
                  </a:lnTo>
                  <a:lnTo>
                    <a:pt x="4646" y="6765"/>
                  </a:lnTo>
                  <a:lnTo>
                    <a:pt x="4664" y="6784"/>
                  </a:lnTo>
                  <a:lnTo>
                    <a:pt x="4683" y="6765"/>
                  </a:lnTo>
                  <a:lnTo>
                    <a:pt x="4683" y="6747"/>
                  </a:lnTo>
                  <a:lnTo>
                    <a:pt x="4720" y="6747"/>
                  </a:lnTo>
                  <a:lnTo>
                    <a:pt x="4738" y="6765"/>
                  </a:lnTo>
                  <a:lnTo>
                    <a:pt x="4756" y="6784"/>
                  </a:lnTo>
                  <a:lnTo>
                    <a:pt x="4756" y="6765"/>
                  </a:lnTo>
                  <a:lnTo>
                    <a:pt x="4775" y="6747"/>
                  </a:lnTo>
                  <a:lnTo>
                    <a:pt x="4793" y="6784"/>
                  </a:lnTo>
                  <a:lnTo>
                    <a:pt x="4812" y="6821"/>
                  </a:lnTo>
                  <a:lnTo>
                    <a:pt x="4867" y="6802"/>
                  </a:lnTo>
                  <a:lnTo>
                    <a:pt x="4885" y="6802"/>
                  </a:lnTo>
                  <a:lnTo>
                    <a:pt x="4904" y="6839"/>
                  </a:lnTo>
                  <a:lnTo>
                    <a:pt x="4959" y="6858"/>
                  </a:lnTo>
                  <a:lnTo>
                    <a:pt x="4996" y="6858"/>
                  </a:lnTo>
                  <a:lnTo>
                    <a:pt x="5014" y="6839"/>
                  </a:lnTo>
                  <a:lnTo>
                    <a:pt x="5014" y="6858"/>
                  </a:lnTo>
                  <a:lnTo>
                    <a:pt x="5033" y="6894"/>
                  </a:lnTo>
                  <a:lnTo>
                    <a:pt x="5070" y="6913"/>
                  </a:lnTo>
                  <a:lnTo>
                    <a:pt x="5088" y="6913"/>
                  </a:lnTo>
                  <a:lnTo>
                    <a:pt x="5088" y="6894"/>
                  </a:lnTo>
                  <a:lnTo>
                    <a:pt x="5088" y="6876"/>
                  </a:lnTo>
                  <a:lnTo>
                    <a:pt x="5107" y="6876"/>
                  </a:lnTo>
                  <a:lnTo>
                    <a:pt x="5143" y="6913"/>
                  </a:lnTo>
                  <a:lnTo>
                    <a:pt x="5162" y="6931"/>
                  </a:lnTo>
                  <a:lnTo>
                    <a:pt x="5180" y="6950"/>
                  </a:lnTo>
                  <a:lnTo>
                    <a:pt x="5217" y="6931"/>
                  </a:lnTo>
                  <a:lnTo>
                    <a:pt x="5236" y="6950"/>
                  </a:lnTo>
                  <a:lnTo>
                    <a:pt x="5254" y="6931"/>
                  </a:lnTo>
                  <a:lnTo>
                    <a:pt x="5273" y="6931"/>
                  </a:lnTo>
                  <a:lnTo>
                    <a:pt x="5291" y="6950"/>
                  </a:lnTo>
                  <a:lnTo>
                    <a:pt x="5309" y="6950"/>
                  </a:lnTo>
                  <a:lnTo>
                    <a:pt x="5346" y="6931"/>
                  </a:lnTo>
                  <a:lnTo>
                    <a:pt x="5328" y="6950"/>
                  </a:lnTo>
                  <a:lnTo>
                    <a:pt x="5309" y="6968"/>
                  </a:lnTo>
                  <a:lnTo>
                    <a:pt x="5328" y="6987"/>
                  </a:lnTo>
                  <a:lnTo>
                    <a:pt x="5328" y="6968"/>
                  </a:lnTo>
                  <a:lnTo>
                    <a:pt x="5346" y="6950"/>
                  </a:lnTo>
                  <a:lnTo>
                    <a:pt x="5365" y="6950"/>
                  </a:lnTo>
                  <a:lnTo>
                    <a:pt x="5365" y="6968"/>
                  </a:lnTo>
                  <a:lnTo>
                    <a:pt x="5383" y="6987"/>
                  </a:lnTo>
                  <a:lnTo>
                    <a:pt x="5402" y="6987"/>
                  </a:lnTo>
                  <a:lnTo>
                    <a:pt x="5604" y="7042"/>
                  </a:lnTo>
                  <a:lnTo>
                    <a:pt x="5660" y="7042"/>
                  </a:lnTo>
                  <a:lnTo>
                    <a:pt x="5641" y="7023"/>
                  </a:lnTo>
                  <a:lnTo>
                    <a:pt x="5660" y="7005"/>
                  </a:lnTo>
                  <a:lnTo>
                    <a:pt x="5678" y="7023"/>
                  </a:lnTo>
                  <a:lnTo>
                    <a:pt x="5678" y="7042"/>
                  </a:lnTo>
                  <a:lnTo>
                    <a:pt x="5696" y="7042"/>
                  </a:lnTo>
                  <a:lnTo>
                    <a:pt x="5715" y="7060"/>
                  </a:lnTo>
                  <a:lnTo>
                    <a:pt x="5733" y="7079"/>
                  </a:lnTo>
                  <a:lnTo>
                    <a:pt x="5733" y="7060"/>
                  </a:lnTo>
                  <a:lnTo>
                    <a:pt x="5770" y="7042"/>
                  </a:lnTo>
                  <a:lnTo>
                    <a:pt x="5789" y="7060"/>
                  </a:lnTo>
                  <a:lnTo>
                    <a:pt x="5789" y="7079"/>
                  </a:lnTo>
                  <a:lnTo>
                    <a:pt x="5899" y="7079"/>
                  </a:lnTo>
                  <a:lnTo>
                    <a:pt x="5955" y="7097"/>
                  </a:lnTo>
                  <a:lnTo>
                    <a:pt x="5973" y="7116"/>
                  </a:lnTo>
                  <a:lnTo>
                    <a:pt x="5991" y="7116"/>
                  </a:lnTo>
                  <a:lnTo>
                    <a:pt x="5973" y="7097"/>
                  </a:lnTo>
                  <a:lnTo>
                    <a:pt x="5955" y="7079"/>
                  </a:lnTo>
                  <a:lnTo>
                    <a:pt x="5955" y="7079"/>
                  </a:lnTo>
                  <a:lnTo>
                    <a:pt x="5991" y="7097"/>
                  </a:lnTo>
                  <a:lnTo>
                    <a:pt x="6065" y="7134"/>
                  </a:lnTo>
                  <a:lnTo>
                    <a:pt x="6065" y="7116"/>
                  </a:lnTo>
                  <a:lnTo>
                    <a:pt x="6047" y="7097"/>
                  </a:lnTo>
                  <a:lnTo>
                    <a:pt x="6084" y="7116"/>
                  </a:lnTo>
                  <a:lnTo>
                    <a:pt x="6102" y="7116"/>
                  </a:lnTo>
                  <a:lnTo>
                    <a:pt x="6120" y="7134"/>
                  </a:lnTo>
                  <a:lnTo>
                    <a:pt x="6157" y="7134"/>
                  </a:lnTo>
                  <a:lnTo>
                    <a:pt x="6176" y="7152"/>
                  </a:lnTo>
                  <a:lnTo>
                    <a:pt x="6231" y="7152"/>
                  </a:lnTo>
                  <a:lnTo>
                    <a:pt x="6286" y="7171"/>
                  </a:lnTo>
                  <a:lnTo>
                    <a:pt x="6305" y="7171"/>
                  </a:lnTo>
                  <a:lnTo>
                    <a:pt x="6323" y="7152"/>
                  </a:lnTo>
                  <a:lnTo>
                    <a:pt x="6342" y="7171"/>
                  </a:lnTo>
                  <a:lnTo>
                    <a:pt x="6379" y="7171"/>
                  </a:lnTo>
                  <a:lnTo>
                    <a:pt x="6397" y="7152"/>
                  </a:lnTo>
                  <a:lnTo>
                    <a:pt x="6434" y="7152"/>
                  </a:lnTo>
                  <a:lnTo>
                    <a:pt x="6508" y="7171"/>
                  </a:lnTo>
                  <a:lnTo>
                    <a:pt x="6544" y="7171"/>
                  </a:lnTo>
                  <a:lnTo>
                    <a:pt x="6563" y="7152"/>
                  </a:lnTo>
                  <a:lnTo>
                    <a:pt x="6581" y="7171"/>
                  </a:lnTo>
                  <a:lnTo>
                    <a:pt x="6600" y="7189"/>
                  </a:lnTo>
                  <a:lnTo>
                    <a:pt x="6637" y="7171"/>
                  </a:lnTo>
                  <a:lnTo>
                    <a:pt x="6729" y="7189"/>
                  </a:lnTo>
                  <a:lnTo>
                    <a:pt x="6821" y="7189"/>
                  </a:lnTo>
                  <a:lnTo>
                    <a:pt x="6858" y="7171"/>
                  </a:lnTo>
                  <a:lnTo>
                    <a:pt x="6858" y="7189"/>
                  </a:lnTo>
                  <a:lnTo>
                    <a:pt x="6913" y="7189"/>
                  </a:lnTo>
                  <a:lnTo>
                    <a:pt x="6950" y="7208"/>
                  </a:lnTo>
                  <a:lnTo>
                    <a:pt x="7190" y="7208"/>
                  </a:lnTo>
                  <a:lnTo>
                    <a:pt x="7245" y="7189"/>
                  </a:lnTo>
                  <a:lnTo>
                    <a:pt x="7263" y="7189"/>
                  </a:lnTo>
                  <a:lnTo>
                    <a:pt x="7282" y="7208"/>
                  </a:lnTo>
                  <a:lnTo>
                    <a:pt x="7337" y="7208"/>
                  </a:lnTo>
                  <a:lnTo>
                    <a:pt x="7392" y="7189"/>
                  </a:lnTo>
                  <a:lnTo>
                    <a:pt x="7411" y="7189"/>
                  </a:lnTo>
                  <a:lnTo>
                    <a:pt x="7411" y="7171"/>
                  </a:lnTo>
                  <a:lnTo>
                    <a:pt x="7466" y="7189"/>
                  </a:lnTo>
                  <a:lnTo>
                    <a:pt x="7669" y="7189"/>
                  </a:lnTo>
                  <a:lnTo>
                    <a:pt x="7687" y="7152"/>
                  </a:lnTo>
                  <a:lnTo>
                    <a:pt x="7706" y="7189"/>
                  </a:lnTo>
                  <a:lnTo>
                    <a:pt x="7706" y="7208"/>
                  </a:lnTo>
                  <a:lnTo>
                    <a:pt x="7687" y="7208"/>
                  </a:lnTo>
                  <a:lnTo>
                    <a:pt x="7706" y="7226"/>
                  </a:lnTo>
                  <a:lnTo>
                    <a:pt x="7798" y="7189"/>
                  </a:lnTo>
                  <a:lnTo>
                    <a:pt x="7853" y="7171"/>
                  </a:lnTo>
                  <a:lnTo>
                    <a:pt x="7872" y="7189"/>
                  </a:lnTo>
                  <a:lnTo>
                    <a:pt x="8203" y="7189"/>
                  </a:lnTo>
                  <a:lnTo>
                    <a:pt x="8259" y="7208"/>
                  </a:lnTo>
                  <a:lnTo>
                    <a:pt x="8314" y="7208"/>
                  </a:lnTo>
                  <a:lnTo>
                    <a:pt x="8296" y="7189"/>
                  </a:lnTo>
                  <a:lnTo>
                    <a:pt x="8296" y="7171"/>
                  </a:lnTo>
                  <a:lnTo>
                    <a:pt x="8314" y="7171"/>
                  </a:lnTo>
                  <a:lnTo>
                    <a:pt x="8332" y="7189"/>
                  </a:lnTo>
                  <a:lnTo>
                    <a:pt x="8351" y="7208"/>
                  </a:lnTo>
                  <a:lnTo>
                    <a:pt x="8369" y="7208"/>
                  </a:lnTo>
                  <a:lnTo>
                    <a:pt x="8480" y="7189"/>
                  </a:lnTo>
                  <a:lnTo>
                    <a:pt x="8554" y="7189"/>
                  </a:lnTo>
                  <a:lnTo>
                    <a:pt x="8572" y="7208"/>
                  </a:lnTo>
                  <a:lnTo>
                    <a:pt x="8646" y="7208"/>
                  </a:lnTo>
                  <a:lnTo>
                    <a:pt x="8646" y="7189"/>
                  </a:lnTo>
                  <a:lnTo>
                    <a:pt x="8720" y="7208"/>
                  </a:lnTo>
                  <a:lnTo>
                    <a:pt x="8756" y="7208"/>
                  </a:lnTo>
                  <a:lnTo>
                    <a:pt x="8775" y="7189"/>
                  </a:lnTo>
                  <a:lnTo>
                    <a:pt x="8812" y="7189"/>
                  </a:lnTo>
                  <a:lnTo>
                    <a:pt x="8885" y="7208"/>
                  </a:lnTo>
                  <a:lnTo>
                    <a:pt x="9273" y="7208"/>
                  </a:lnTo>
                  <a:lnTo>
                    <a:pt x="9328" y="7189"/>
                  </a:lnTo>
                  <a:lnTo>
                    <a:pt x="9531" y="7189"/>
                  </a:lnTo>
                  <a:lnTo>
                    <a:pt x="9586" y="7171"/>
                  </a:lnTo>
                  <a:lnTo>
                    <a:pt x="9604" y="7152"/>
                  </a:lnTo>
                  <a:lnTo>
                    <a:pt x="9641" y="7171"/>
                  </a:lnTo>
                  <a:lnTo>
                    <a:pt x="9660" y="7189"/>
                  </a:lnTo>
                  <a:lnTo>
                    <a:pt x="9678" y="7189"/>
                  </a:lnTo>
                  <a:lnTo>
                    <a:pt x="9752" y="7171"/>
                  </a:lnTo>
                  <a:lnTo>
                    <a:pt x="9789" y="7152"/>
                  </a:lnTo>
                  <a:lnTo>
                    <a:pt x="9789" y="7116"/>
                  </a:lnTo>
                  <a:lnTo>
                    <a:pt x="9789" y="7079"/>
                  </a:lnTo>
                  <a:lnTo>
                    <a:pt x="9770" y="7079"/>
                  </a:lnTo>
                  <a:lnTo>
                    <a:pt x="9770" y="7060"/>
                  </a:lnTo>
                  <a:lnTo>
                    <a:pt x="9770" y="7042"/>
                  </a:lnTo>
                  <a:lnTo>
                    <a:pt x="9752" y="7042"/>
                  </a:lnTo>
                  <a:lnTo>
                    <a:pt x="9733" y="7023"/>
                  </a:lnTo>
                  <a:lnTo>
                    <a:pt x="9733" y="7005"/>
                  </a:lnTo>
                  <a:lnTo>
                    <a:pt x="9696" y="7005"/>
                  </a:lnTo>
                  <a:lnTo>
                    <a:pt x="9696" y="6987"/>
                  </a:lnTo>
                  <a:lnTo>
                    <a:pt x="9660" y="6987"/>
                  </a:lnTo>
                  <a:lnTo>
                    <a:pt x="9660" y="7005"/>
                  </a:lnTo>
                  <a:lnTo>
                    <a:pt x="9660" y="7042"/>
                  </a:lnTo>
                  <a:lnTo>
                    <a:pt x="9623" y="7042"/>
                  </a:lnTo>
                  <a:lnTo>
                    <a:pt x="9604" y="7060"/>
                  </a:lnTo>
                  <a:lnTo>
                    <a:pt x="9549" y="7023"/>
                  </a:lnTo>
                  <a:lnTo>
                    <a:pt x="9531" y="7023"/>
                  </a:lnTo>
                  <a:lnTo>
                    <a:pt x="9512" y="7042"/>
                  </a:lnTo>
                  <a:lnTo>
                    <a:pt x="9512" y="7060"/>
                  </a:lnTo>
                  <a:lnTo>
                    <a:pt x="9494" y="7042"/>
                  </a:lnTo>
                  <a:lnTo>
                    <a:pt x="9438" y="7042"/>
                  </a:lnTo>
                  <a:lnTo>
                    <a:pt x="9420" y="7060"/>
                  </a:lnTo>
                  <a:lnTo>
                    <a:pt x="9402" y="7060"/>
                  </a:lnTo>
                  <a:lnTo>
                    <a:pt x="9365" y="7042"/>
                  </a:lnTo>
                  <a:lnTo>
                    <a:pt x="9346" y="7023"/>
                  </a:lnTo>
                  <a:lnTo>
                    <a:pt x="9273" y="7042"/>
                  </a:lnTo>
                  <a:lnTo>
                    <a:pt x="8978" y="7042"/>
                  </a:lnTo>
                  <a:lnTo>
                    <a:pt x="8922" y="7060"/>
                  </a:lnTo>
                  <a:lnTo>
                    <a:pt x="8904" y="7060"/>
                  </a:lnTo>
                  <a:lnTo>
                    <a:pt x="8849" y="7042"/>
                  </a:lnTo>
                  <a:lnTo>
                    <a:pt x="8517" y="7042"/>
                  </a:lnTo>
                  <a:lnTo>
                    <a:pt x="8498" y="7060"/>
                  </a:lnTo>
                  <a:lnTo>
                    <a:pt x="8443" y="7042"/>
                  </a:lnTo>
                  <a:lnTo>
                    <a:pt x="8369" y="7042"/>
                  </a:lnTo>
                  <a:lnTo>
                    <a:pt x="8296" y="7060"/>
                  </a:lnTo>
                  <a:lnTo>
                    <a:pt x="8277" y="7060"/>
                  </a:lnTo>
                  <a:lnTo>
                    <a:pt x="8277" y="7079"/>
                  </a:lnTo>
                  <a:lnTo>
                    <a:pt x="8259" y="7060"/>
                  </a:lnTo>
                  <a:lnTo>
                    <a:pt x="8240" y="7042"/>
                  </a:lnTo>
                  <a:lnTo>
                    <a:pt x="8203" y="7060"/>
                  </a:lnTo>
                  <a:lnTo>
                    <a:pt x="7798" y="7060"/>
                  </a:lnTo>
                  <a:lnTo>
                    <a:pt x="7706" y="7042"/>
                  </a:lnTo>
                  <a:lnTo>
                    <a:pt x="7669" y="7042"/>
                  </a:lnTo>
                  <a:lnTo>
                    <a:pt x="7632" y="7060"/>
                  </a:lnTo>
                  <a:lnTo>
                    <a:pt x="7614" y="7060"/>
                  </a:lnTo>
                  <a:lnTo>
                    <a:pt x="7577" y="7042"/>
                  </a:lnTo>
                  <a:lnTo>
                    <a:pt x="7558" y="7060"/>
                  </a:lnTo>
                  <a:lnTo>
                    <a:pt x="7521" y="7023"/>
                  </a:lnTo>
                  <a:lnTo>
                    <a:pt x="7503" y="7023"/>
                  </a:lnTo>
                  <a:lnTo>
                    <a:pt x="7503" y="7042"/>
                  </a:lnTo>
                  <a:lnTo>
                    <a:pt x="7466" y="7023"/>
                  </a:lnTo>
                  <a:lnTo>
                    <a:pt x="7448" y="7005"/>
                  </a:lnTo>
                  <a:lnTo>
                    <a:pt x="7429" y="7023"/>
                  </a:lnTo>
                  <a:lnTo>
                    <a:pt x="7429" y="7060"/>
                  </a:lnTo>
                  <a:lnTo>
                    <a:pt x="7411" y="7060"/>
                  </a:lnTo>
                  <a:lnTo>
                    <a:pt x="7392" y="7042"/>
                  </a:lnTo>
                  <a:lnTo>
                    <a:pt x="7374" y="7042"/>
                  </a:lnTo>
                  <a:lnTo>
                    <a:pt x="7374" y="7079"/>
                  </a:lnTo>
                  <a:lnTo>
                    <a:pt x="7355" y="7079"/>
                  </a:lnTo>
                  <a:lnTo>
                    <a:pt x="7337" y="7042"/>
                  </a:lnTo>
                  <a:lnTo>
                    <a:pt x="7300" y="7042"/>
                  </a:lnTo>
                  <a:lnTo>
                    <a:pt x="7300" y="7079"/>
                  </a:lnTo>
                  <a:lnTo>
                    <a:pt x="7282" y="7079"/>
                  </a:lnTo>
                  <a:lnTo>
                    <a:pt x="7208" y="7060"/>
                  </a:lnTo>
                  <a:lnTo>
                    <a:pt x="7153" y="7060"/>
                  </a:lnTo>
                  <a:lnTo>
                    <a:pt x="7097" y="7042"/>
                  </a:lnTo>
                  <a:lnTo>
                    <a:pt x="6839" y="7042"/>
                  </a:lnTo>
                  <a:lnTo>
                    <a:pt x="6784" y="7023"/>
                  </a:lnTo>
                  <a:lnTo>
                    <a:pt x="6766" y="7005"/>
                  </a:lnTo>
                  <a:lnTo>
                    <a:pt x="6729" y="7023"/>
                  </a:lnTo>
                  <a:lnTo>
                    <a:pt x="6489" y="7005"/>
                  </a:lnTo>
                  <a:lnTo>
                    <a:pt x="6342" y="6987"/>
                  </a:lnTo>
                  <a:lnTo>
                    <a:pt x="6286" y="6968"/>
                  </a:lnTo>
                  <a:lnTo>
                    <a:pt x="6268" y="6968"/>
                  </a:lnTo>
                  <a:lnTo>
                    <a:pt x="6249" y="6987"/>
                  </a:lnTo>
                  <a:lnTo>
                    <a:pt x="6249" y="7005"/>
                  </a:lnTo>
                  <a:lnTo>
                    <a:pt x="6176" y="7005"/>
                  </a:lnTo>
                  <a:lnTo>
                    <a:pt x="6176" y="6987"/>
                  </a:lnTo>
                  <a:lnTo>
                    <a:pt x="6157" y="6968"/>
                  </a:lnTo>
                  <a:lnTo>
                    <a:pt x="6120" y="6968"/>
                  </a:lnTo>
                  <a:lnTo>
                    <a:pt x="6120" y="6950"/>
                  </a:lnTo>
                  <a:lnTo>
                    <a:pt x="6102" y="6931"/>
                  </a:lnTo>
                  <a:lnTo>
                    <a:pt x="6084" y="6950"/>
                  </a:lnTo>
                  <a:lnTo>
                    <a:pt x="6065" y="6968"/>
                  </a:lnTo>
                  <a:lnTo>
                    <a:pt x="6065" y="6987"/>
                  </a:lnTo>
                  <a:lnTo>
                    <a:pt x="6010" y="6987"/>
                  </a:lnTo>
                  <a:lnTo>
                    <a:pt x="5991" y="6968"/>
                  </a:lnTo>
                  <a:lnTo>
                    <a:pt x="6028" y="6968"/>
                  </a:lnTo>
                  <a:lnTo>
                    <a:pt x="5991" y="6950"/>
                  </a:lnTo>
                  <a:lnTo>
                    <a:pt x="5936" y="6950"/>
                  </a:lnTo>
                  <a:lnTo>
                    <a:pt x="5881" y="6931"/>
                  </a:lnTo>
                  <a:lnTo>
                    <a:pt x="5881" y="6913"/>
                  </a:lnTo>
                  <a:lnTo>
                    <a:pt x="5844" y="6931"/>
                  </a:lnTo>
                  <a:lnTo>
                    <a:pt x="5770" y="6913"/>
                  </a:lnTo>
                  <a:lnTo>
                    <a:pt x="5623" y="6876"/>
                  </a:lnTo>
                  <a:lnTo>
                    <a:pt x="5567" y="6839"/>
                  </a:lnTo>
                  <a:lnTo>
                    <a:pt x="5586" y="6858"/>
                  </a:lnTo>
                  <a:lnTo>
                    <a:pt x="5567" y="6876"/>
                  </a:lnTo>
                  <a:lnTo>
                    <a:pt x="5549" y="6858"/>
                  </a:lnTo>
                  <a:lnTo>
                    <a:pt x="5531" y="6839"/>
                  </a:lnTo>
                  <a:lnTo>
                    <a:pt x="5512" y="6858"/>
                  </a:lnTo>
                  <a:lnTo>
                    <a:pt x="5512" y="6876"/>
                  </a:lnTo>
                  <a:lnTo>
                    <a:pt x="5494" y="6858"/>
                  </a:lnTo>
                  <a:lnTo>
                    <a:pt x="5475" y="6839"/>
                  </a:lnTo>
                  <a:lnTo>
                    <a:pt x="5438" y="6821"/>
                  </a:lnTo>
                  <a:lnTo>
                    <a:pt x="5420" y="6839"/>
                  </a:lnTo>
                  <a:lnTo>
                    <a:pt x="5438" y="6858"/>
                  </a:lnTo>
                  <a:lnTo>
                    <a:pt x="5420" y="6858"/>
                  </a:lnTo>
                  <a:lnTo>
                    <a:pt x="5402" y="6839"/>
                  </a:lnTo>
                  <a:lnTo>
                    <a:pt x="5383" y="6839"/>
                  </a:lnTo>
                  <a:lnTo>
                    <a:pt x="5346" y="6821"/>
                  </a:lnTo>
                  <a:lnTo>
                    <a:pt x="5328" y="6821"/>
                  </a:lnTo>
                  <a:lnTo>
                    <a:pt x="5328" y="6802"/>
                  </a:lnTo>
                  <a:lnTo>
                    <a:pt x="5309" y="6784"/>
                  </a:lnTo>
                  <a:lnTo>
                    <a:pt x="5273" y="6784"/>
                  </a:lnTo>
                  <a:lnTo>
                    <a:pt x="5254" y="6802"/>
                  </a:lnTo>
                  <a:lnTo>
                    <a:pt x="5236" y="6802"/>
                  </a:lnTo>
                  <a:lnTo>
                    <a:pt x="5236" y="6784"/>
                  </a:lnTo>
                  <a:lnTo>
                    <a:pt x="5217" y="6765"/>
                  </a:lnTo>
                  <a:lnTo>
                    <a:pt x="5199" y="6784"/>
                  </a:lnTo>
                  <a:lnTo>
                    <a:pt x="5162" y="6765"/>
                  </a:lnTo>
                  <a:lnTo>
                    <a:pt x="5143" y="6747"/>
                  </a:lnTo>
                  <a:lnTo>
                    <a:pt x="5051" y="6747"/>
                  </a:lnTo>
                  <a:lnTo>
                    <a:pt x="5070" y="6729"/>
                  </a:lnTo>
                  <a:lnTo>
                    <a:pt x="5051" y="6710"/>
                  </a:lnTo>
                  <a:lnTo>
                    <a:pt x="5014" y="6747"/>
                  </a:lnTo>
                  <a:lnTo>
                    <a:pt x="4978" y="6692"/>
                  </a:lnTo>
                  <a:lnTo>
                    <a:pt x="4904" y="6655"/>
                  </a:lnTo>
                  <a:lnTo>
                    <a:pt x="4830" y="6636"/>
                  </a:lnTo>
                  <a:lnTo>
                    <a:pt x="4775" y="6599"/>
                  </a:lnTo>
                  <a:lnTo>
                    <a:pt x="4738" y="6599"/>
                  </a:lnTo>
                  <a:lnTo>
                    <a:pt x="4738" y="6618"/>
                  </a:lnTo>
                  <a:lnTo>
                    <a:pt x="4683" y="6618"/>
                  </a:lnTo>
                  <a:lnTo>
                    <a:pt x="4627" y="6581"/>
                  </a:lnTo>
                  <a:lnTo>
                    <a:pt x="4572" y="6563"/>
                  </a:lnTo>
                  <a:lnTo>
                    <a:pt x="4535" y="6563"/>
                  </a:lnTo>
                  <a:lnTo>
                    <a:pt x="4517" y="6544"/>
                  </a:lnTo>
                  <a:lnTo>
                    <a:pt x="4498" y="6507"/>
                  </a:lnTo>
                  <a:lnTo>
                    <a:pt x="4480" y="6526"/>
                  </a:lnTo>
                  <a:lnTo>
                    <a:pt x="4461" y="6544"/>
                  </a:lnTo>
                  <a:lnTo>
                    <a:pt x="4461" y="6507"/>
                  </a:lnTo>
                  <a:lnTo>
                    <a:pt x="4443" y="6489"/>
                  </a:lnTo>
                  <a:lnTo>
                    <a:pt x="4425" y="6507"/>
                  </a:lnTo>
                  <a:lnTo>
                    <a:pt x="4406" y="6470"/>
                  </a:lnTo>
                  <a:lnTo>
                    <a:pt x="4388" y="6489"/>
                  </a:lnTo>
                  <a:lnTo>
                    <a:pt x="4369" y="6470"/>
                  </a:lnTo>
                  <a:lnTo>
                    <a:pt x="4296" y="6470"/>
                  </a:lnTo>
                  <a:lnTo>
                    <a:pt x="4296" y="6452"/>
                  </a:lnTo>
                  <a:lnTo>
                    <a:pt x="4259" y="6434"/>
                  </a:lnTo>
                  <a:lnTo>
                    <a:pt x="4130" y="6360"/>
                  </a:lnTo>
                  <a:lnTo>
                    <a:pt x="4037" y="6323"/>
                  </a:lnTo>
                  <a:lnTo>
                    <a:pt x="3982" y="6286"/>
                  </a:lnTo>
                  <a:lnTo>
                    <a:pt x="3945" y="6268"/>
                  </a:lnTo>
                  <a:lnTo>
                    <a:pt x="3927" y="6286"/>
                  </a:lnTo>
                  <a:lnTo>
                    <a:pt x="3927" y="6268"/>
                  </a:lnTo>
                  <a:lnTo>
                    <a:pt x="3927" y="6249"/>
                  </a:lnTo>
                  <a:lnTo>
                    <a:pt x="3908" y="6249"/>
                  </a:lnTo>
                  <a:lnTo>
                    <a:pt x="3908" y="6231"/>
                  </a:lnTo>
                  <a:lnTo>
                    <a:pt x="3890" y="6212"/>
                  </a:lnTo>
                  <a:lnTo>
                    <a:pt x="3835" y="6194"/>
                  </a:lnTo>
                  <a:lnTo>
                    <a:pt x="3779" y="6157"/>
                  </a:lnTo>
                  <a:lnTo>
                    <a:pt x="3779" y="6139"/>
                  </a:lnTo>
                  <a:lnTo>
                    <a:pt x="3761" y="6139"/>
                  </a:lnTo>
                  <a:lnTo>
                    <a:pt x="3743" y="6157"/>
                  </a:lnTo>
                  <a:lnTo>
                    <a:pt x="3724" y="6120"/>
                  </a:lnTo>
                  <a:lnTo>
                    <a:pt x="3650" y="6120"/>
                  </a:lnTo>
                  <a:lnTo>
                    <a:pt x="3632" y="6102"/>
                  </a:lnTo>
                  <a:lnTo>
                    <a:pt x="3577" y="6065"/>
                  </a:lnTo>
                  <a:lnTo>
                    <a:pt x="3521" y="6046"/>
                  </a:lnTo>
                  <a:lnTo>
                    <a:pt x="3484" y="6028"/>
                  </a:lnTo>
                  <a:lnTo>
                    <a:pt x="3484" y="6010"/>
                  </a:lnTo>
                  <a:lnTo>
                    <a:pt x="3484" y="5991"/>
                  </a:lnTo>
                  <a:lnTo>
                    <a:pt x="3466" y="5973"/>
                  </a:lnTo>
                  <a:lnTo>
                    <a:pt x="3466" y="5991"/>
                  </a:lnTo>
                  <a:lnTo>
                    <a:pt x="3429" y="5991"/>
                  </a:lnTo>
                  <a:lnTo>
                    <a:pt x="3411" y="5973"/>
                  </a:lnTo>
                  <a:lnTo>
                    <a:pt x="3355" y="5917"/>
                  </a:lnTo>
                  <a:lnTo>
                    <a:pt x="3245" y="5844"/>
                  </a:lnTo>
                  <a:lnTo>
                    <a:pt x="3226" y="5825"/>
                  </a:lnTo>
                  <a:lnTo>
                    <a:pt x="3208" y="5825"/>
                  </a:lnTo>
                  <a:lnTo>
                    <a:pt x="3190" y="5844"/>
                  </a:lnTo>
                  <a:lnTo>
                    <a:pt x="3171" y="5807"/>
                  </a:lnTo>
                  <a:lnTo>
                    <a:pt x="3116" y="5752"/>
                  </a:lnTo>
                  <a:lnTo>
                    <a:pt x="3061" y="5715"/>
                  </a:lnTo>
                  <a:lnTo>
                    <a:pt x="3024" y="5715"/>
                  </a:lnTo>
                  <a:lnTo>
                    <a:pt x="3024" y="5696"/>
                  </a:lnTo>
                  <a:lnTo>
                    <a:pt x="3024" y="5678"/>
                  </a:lnTo>
                  <a:lnTo>
                    <a:pt x="2987" y="5659"/>
                  </a:lnTo>
                  <a:lnTo>
                    <a:pt x="2931" y="5623"/>
                  </a:lnTo>
                  <a:lnTo>
                    <a:pt x="2895" y="5604"/>
                  </a:lnTo>
                  <a:lnTo>
                    <a:pt x="2839" y="5604"/>
                  </a:lnTo>
                  <a:lnTo>
                    <a:pt x="2839" y="5586"/>
                  </a:lnTo>
                  <a:lnTo>
                    <a:pt x="2858" y="5567"/>
                  </a:lnTo>
                  <a:lnTo>
                    <a:pt x="2839" y="5530"/>
                  </a:lnTo>
                  <a:lnTo>
                    <a:pt x="2802" y="5512"/>
                  </a:lnTo>
                  <a:lnTo>
                    <a:pt x="2784" y="5475"/>
                  </a:lnTo>
                  <a:lnTo>
                    <a:pt x="2766" y="5457"/>
                  </a:lnTo>
                  <a:lnTo>
                    <a:pt x="2710" y="5457"/>
                  </a:lnTo>
                  <a:lnTo>
                    <a:pt x="2692" y="5438"/>
                  </a:lnTo>
                  <a:lnTo>
                    <a:pt x="2673" y="5420"/>
                  </a:lnTo>
                  <a:lnTo>
                    <a:pt x="2637" y="5420"/>
                  </a:lnTo>
                  <a:lnTo>
                    <a:pt x="2637" y="5401"/>
                  </a:lnTo>
                  <a:lnTo>
                    <a:pt x="2637" y="5364"/>
                  </a:lnTo>
                  <a:lnTo>
                    <a:pt x="2600" y="5346"/>
                  </a:lnTo>
                  <a:lnTo>
                    <a:pt x="2563" y="5309"/>
                  </a:lnTo>
                  <a:lnTo>
                    <a:pt x="2544" y="5309"/>
                  </a:lnTo>
                  <a:lnTo>
                    <a:pt x="2526" y="5272"/>
                  </a:lnTo>
                  <a:lnTo>
                    <a:pt x="2489" y="5254"/>
                  </a:lnTo>
                  <a:lnTo>
                    <a:pt x="2452" y="5217"/>
                  </a:lnTo>
                  <a:lnTo>
                    <a:pt x="2434" y="5217"/>
                  </a:lnTo>
                  <a:lnTo>
                    <a:pt x="2434" y="5199"/>
                  </a:lnTo>
                  <a:lnTo>
                    <a:pt x="2415" y="5180"/>
                  </a:lnTo>
                  <a:lnTo>
                    <a:pt x="2397" y="5199"/>
                  </a:lnTo>
                  <a:lnTo>
                    <a:pt x="2397" y="5217"/>
                  </a:lnTo>
                  <a:lnTo>
                    <a:pt x="2378" y="5199"/>
                  </a:lnTo>
                  <a:lnTo>
                    <a:pt x="2378" y="5180"/>
                  </a:lnTo>
                  <a:lnTo>
                    <a:pt x="2378" y="5143"/>
                  </a:lnTo>
                  <a:lnTo>
                    <a:pt x="2360" y="5125"/>
                  </a:lnTo>
                  <a:lnTo>
                    <a:pt x="2360" y="5088"/>
                  </a:lnTo>
                  <a:lnTo>
                    <a:pt x="2323" y="5088"/>
                  </a:lnTo>
                  <a:lnTo>
                    <a:pt x="2305" y="5070"/>
                  </a:lnTo>
                  <a:lnTo>
                    <a:pt x="2268" y="5033"/>
                  </a:lnTo>
                  <a:lnTo>
                    <a:pt x="2268" y="5014"/>
                  </a:lnTo>
                  <a:lnTo>
                    <a:pt x="2249" y="4996"/>
                  </a:lnTo>
                  <a:lnTo>
                    <a:pt x="2213" y="4996"/>
                  </a:lnTo>
                  <a:lnTo>
                    <a:pt x="2194" y="4977"/>
                  </a:lnTo>
                  <a:lnTo>
                    <a:pt x="2157" y="4922"/>
                  </a:lnTo>
                  <a:lnTo>
                    <a:pt x="2157" y="4904"/>
                  </a:lnTo>
                  <a:lnTo>
                    <a:pt x="2102" y="4904"/>
                  </a:lnTo>
                  <a:lnTo>
                    <a:pt x="2120" y="4885"/>
                  </a:lnTo>
                  <a:lnTo>
                    <a:pt x="2120" y="4867"/>
                  </a:lnTo>
                  <a:lnTo>
                    <a:pt x="2065" y="4848"/>
                  </a:lnTo>
                  <a:lnTo>
                    <a:pt x="2047" y="4830"/>
                  </a:lnTo>
                  <a:lnTo>
                    <a:pt x="2028" y="4811"/>
                  </a:lnTo>
                  <a:lnTo>
                    <a:pt x="2010" y="4811"/>
                  </a:lnTo>
                  <a:lnTo>
                    <a:pt x="1991" y="4830"/>
                  </a:lnTo>
                  <a:lnTo>
                    <a:pt x="1991" y="4793"/>
                  </a:lnTo>
                  <a:lnTo>
                    <a:pt x="1991" y="4775"/>
                  </a:lnTo>
                  <a:lnTo>
                    <a:pt x="1991" y="4756"/>
                  </a:lnTo>
                  <a:lnTo>
                    <a:pt x="1899" y="4664"/>
                  </a:lnTo>
                  <a:lnTo>
                    <a:pt x="1807" y="4553"/>
                  </a:lnTo>
                  <a:lnTo>
                    <a:pt x="1789" y="4535"/>
                  </a:lnTo>
                  <a:lnTo>
                    <a:pt x="1770" y="4553"/>
                  </a:lnTo>
                  <a:lnTo>
                    <a:pt x="1752" y="4535"/>
                  </a:lnTo>
                  <a:lnTo>
                    <a:pt x="1770" y="4517"/>
                  </a:lnTo>
                  <a:lnTo>
                    <a:pt x="1770" y="4498"/>
                  </a:lnTo>
                  <a:lnTo>
                    <a:pt x="1733" y="4498"/>
                  </a:lnTo>
                  <a:lnTo>
                    <a:pt x="1715" y="4461"/>
                  </a:lnTo>
                  <a:lnTo>
                    <a:pt x="1715" y="4443"/>
                  </a:lnTo>
                  <a:lnTo>
                    <a:pt x="1696" y="4406"/>
                  </a:lnTo>
                  <a:lnTo>
                    <a:pt x="1660" y="4369"/>
                  </a:lnTo>
                  <a:lnTo>
                    <a:pt x="1623" y="4369"/>
                  </a:lnTo>
                  <a:lnTo>
                    <a:pt x="1623" y="4351"/>
                  </a:lnTo>
                  <a:lnTo>
                    <a:pt x="1604" y="4295"/>
                  </a:lnTo>
                  <a:lnTo>
                    <a:pt x="1567" y="4314"/>
                  </a:lnTo>
                  <a:lnTo>
                    <a:pt x="1531" y="4332"/>
                  </a:lnTo>
                  <a:lnTo>
                    <a:pt x="1549" y="4295"/>
                  </a:lnTo>
                  <a:lnTo>
                    <a:pt x="1567" y="4240"/>
                  </a:lnTo>
                  <a:lnTo>
                    <a:pt x="1567" y="4222"/>
                  </a:lnTo>
                  <a:lnTo>
                    <a:pt x="1549" y="4240"/>
                  </a:lnTo>
                  <a:lnTo>
                    <a:pt x="1531" y="4240"/>
                  </a:lnTo>
                  <a:lnTo>
                    <a:pt x="1531" y="4185"/>
                  </a:lnTo>
                  <a:lnTo>
                    <a:pt x="1512" y="4148"/>
                  </a:lnTo>
                  <a:lnTo>
                    <a:pt x="1494" y="4129"/>
                  </a:lnTo>
                  <a:lnTo>
                    <a:pt x="1494" y="4148"/>
                  </a:lnTo>
                  <a:lnTo>
                    <a:pt x="1475" y="4148"/>
                  </a:lnTo>
                  <a:lnTo>
                    <a:pt x="1457" y="4129"/>
                  </a:lnTo>
                  <a:lnTo>
                    <a:pt x="1438" y="4148"/>
                  </a:lnTo>
                  <a:lnTo>
                    <a:pt x="1438" y="4129"/>
                  </a:lnTo>
                  <a:lnTo>
                    <a:pt x="1438" y="4111"/>
                  </a:lnTo>
                  <a:lnTo>
                    <a:pt x="1457" y="4111"/>
                  </a:lnTo>
                  <a:lnTo>
                    <a:pt x="1457" y="4093"/>
                  </a:lnTo>
                  <a:lnTo>
                    <a:pt x="1438" y="4056"/>
                  </a:lnTo>
                  <a:lnTo>
                    <a:pt x="1438" y="4037"/>
                  </a:lnTo>
                  <a:lnTo>
                    <a:pt x="1420" y="4056"/>
                  </a:lnTo>
                  <a:lnTo>
                    <a:pt x="1402" y="4037"/>
                  </a:lnTo>
                  <a:lnTo>
                    <a:pt x="1383" y="4019"/>
                  </a:lnTo>
                  <a:lnTo>
                    <a:pt x="1365" y="4019"/>
                  </a:lnTo>
                  <a:lnTo>
                    <a:pt x="1383" y="4000"/>
                  </a:lnTo>
                  <a:lnTo>
                    <a:pt x="1383" y="3982"/>
                  </a:lnTo>
                  <a:lnTo>
                    <a:pt x="1328" y="3982"/>
                  </a:lnTo>
                  <a:lnTo>
                    <a:pt x="1328" y="4000"/>
                  </a:lnTo>
                  <a:lnTo>
                    <a:pt x="1291" y="4000"/>
                  </a:lnTo>
                  <a:lnTo>
                    <a:pt x="1291" y="3982"/>
                  </a:lnTo>
                  <a:lnTo>
                    <a:pt x="1328" y="3982"/>
                  </a:lnTo>
                  <a:lnTo>
                    <a:pt x="1328" y="3964"/>
                  </a:lnTo>
                  <a:lnTo>
                    <a:pt x="1328" y="3945"/>
                  </a:lnTo>
                  <a:lnTo>
                    <a:pt x="1346" y="3945"/>
                  </a:lnTo>
                  <a:lnTo>
                    <a:pt x="1346" y="3927"/>
                  </a:lnTo>
                  <a:lnTo>
                    <a:pt x="1291" y="3927"/>
                  </a:lnTo>
                  <a:lnTo>
                    <a:pt x="1291" y="3890"/>
                  </a:lnTo>
                  <a:lnTo>
                    <a:pt x="1291" y="3871"/>
                  </a:lnTo>
                  <a:lnTo>
                    <a:pt x="1272" y="3853"/>
                  </a:lnTo>
                  <a:lnTo>
                    <a:pt x="1254" y="3816"/>
                  </a:lnTo>
                  <a:lnTo>
                    <a:pt x="1254" y="3798"/>
                  </a:lnTo>
                  <a:lnTo>
                    <a:pt x="1236" y="3779"/>
                  </a:lnTo>
                  <a:lnTo>
                    <a:pt x="1199" y="3742"/>
                  </a:lnTo>
                  <a:lnTo>
                    <a:pt x="1199" y="3761"/>
                  </a:lnTo>
                  <a:lnTo>
                    <a:pt x="1180" y="3761"/>
                  </a:lnTo>
                  <a:lnTo>
                    <a:pt x="1162" y="3742"/>
                  </a:lnTo>
                  <a:lnTo>
                    <a:pt x="1162" y="3724"/>
                  </a:lnTo>
                  <a:lnTo>
                    <a:pt x="1180" y="3724"/>
                  </a:lnTo>
                  <a:lnTo>
                    <a:pt x="1162" y="3705"/>
                  </a:lnTo>
                  <a:lnTo>
                    <a:pt x="1162" y="3687"/>
                  </a:lnTo>
                  <a:lnTo>
                    <a:pt x="1180" y="3669"/>
                  </a:lnTo>
                  <a:lnTo>
                    <a:pt x="1143" y="3650"/>
                  </a:lnTo>
                  <a:lnTo>
                    <a:pt x="1125" y="3669"/>
                  </a:lnTo>
                  <a:lnTo>
                    <a:pt x="1143" y="3632"/>
                  </a:lnTo>
                  <a:lnTo>
                    <a:pt x="1125" y="3613"/>
                  </a:lnTo>
                  <a:lnTo>
                    <a:pt x="1107" y="3613"/>
                  </a:lnTo>
                  <a:lnTo>
                    <a:pt x="1107" y="3595"/>
                  </a:lnTo>
                  <a:lnTo>
                    <a:pt x="1107" y="3540"/>
                  </a:lnTo>
                  <a:lnTo>
                    <a:pt x="1125" y="3521"/>
                  </a:lnTo>
                  <a:lnTo>
                    <a:pt x="1088" y="3521"/>
                  </a:lnTo>
                  <a:lnTo>
                    <a:pt x="1088" y="3503"/>
                  </a:lnTo>
                  <a:lnTo>
                    <a:pt x="1107" y="3484"/>
                  </a:lnTo>
                  <a:lnTo>
                    <a:pt x="1051" y="3484"/>
                  </a:lnTo>
                  <a:lnTo>
                    <a:pt x="1051" y="3503"/>
                  </a:lnTo>
                  <a:lnTo>
                    <a:pt x="1033" y="3503"/>
                  </a:lnTo>
                  <a:lnTo>
                    <a:pt x="1014" y="3484"/>
                  </a:lnTo>
                  <a:lnTo>
                    <a:pt x="1014" y="3466"/>
                  </a:lnTo>
                  <a:lnTo>
                    <a:pt x="1051" y="3484"/>
                  </a:lnTo>
                  <a:lnTo>
                    <a:pt x="1070" y="3466"/>
                  </a:lnTo>
                  <a:lnTo>
                    <a:pt x="1051" y="3447"/>
                  </a:lnTo>
                  <a:lnTo>
                    <a:pt x="1033" y="3429"/>
                  </a:lnTo>
                  <a:lnTo>
                    <a:pt x="1033" y="3411"/>
                  </a:lnTo>
                  <a:lnTo>
                    <a:pt x="1014" y="3355"/>
                  </a:lnTo>
                  <a:lnTo>
                    <a:pt x="996" y="3318"/>
                  </a:lnTo>
                  <a:lnTo>
                    <a:pt x="959" y="3281"/>
                  </a:lnTo>
                  <a:lnTo>
                    <a:pt x="959" y="3226"/>
                  </a:lnTo>
                  <a:lnTo>
                    <a:pt x="959" y="3208"/>
                  </a:lnTo>
                  <a:lnTo>
                    <a:pt x="941" y="3171"/>
                  </a:lnTo>
                  <a:lnTo>
                    <a:pt x="922" y="3152"/>
                  </a:lnTo>
                  <a:lnTo>
                    <a:pt x="904" y="3152"/>
                  </a:lnTo>
                  <a:lnTo>
                    <a:pt x="885" y="3171"/>
                  </a:lnTo>
                  <a:lnTo>
                    <a:pt x="885" y="3152"/>
                  </a:lnTo>
                  <a:lnTo>
                    <a:pt x="885" y="3116"/>
                  </a:lnTo>
                  <a:lnTo>
                    <a:pt x="904" y="3097"/>
                  </a:lnTo>
                  <a:lnTo>
                    <a:pt x="904" y="3079"/>
                  </a:lnTo>
                  <a:lnTo>
                    <a:pt x="867" y="3060"/>
                  </a:lnTo>
                  <a:lnTo>
                    <a:pt x="849" y="3060"/>
                  </a:lnTo>
                  <a:lnTo>
                    <a:pt x="830" y="3023"/>
                  </a:lnTo>
                  <a:lnTo>
                    <a:pt x="830" y="3005"/>
                  </a:lnTo>
                  <a:lnTo>
                    <a:pt x="830" y="2968"/>
                  </a:lnTo>
                  <a:lnTo>
                    <a:pt x="830" y="2931"/>
                  </a:lnTo>
                  <a:lnTo>
                    <a:pt x="812" y="2913"/>
                  </a:lnTo>
                  <a:lnTo>
                    <a:pt x="775" y="2894"/>
                  </a:lnTo>
                  <a:lnTo>
                    <a:pt x="793" y="2876"/>
                  </a:lnTo>
                  <a:lnTo>
                    <a:pt x="793" y="2858"/>
                  </a:lnTo>
                  <a:lnTo>
                    <a:pt x="756" y="2784"/>
                  </a:lnTo>
                  <a:lnTo>
                    <a:pt x="756" y="2765"/>
                  </a:lnTo>
                  <a:lnTo>
                    <a:pt x="738" y="2784"/>
                  </a:lnTo>
                  <a:lnTo>
                    <a:pt x="738" y="2802"/>
                  </a:lnTo>
                  <a:lnTo>
                    <a:pt x="719" y="2728"/>
                  </a:lnTo>
                  <a:lnTo>
                    <a:pt x="719" y="2673"/>
                  </a:lnTo>
                  <a:lnTo>
                    <a:pt x="701" y="2636"/>
                  </a:lnTo>
                  <a:lnTo>
                    <a:pt x="664" y="2618"/>
                  </a:lnTo>
                  <a:lnTo>
                    <a:pt x="627" y="2599"/>
                  </a:lnTo>
                  <a:lnTo>
                    <a:pt x="646" y="2581"/>
                  </a:lnTo>
                  <a:lnTo>
                    <a:pt x="664" y="2581"/>
                  </a:lnTo>
                  <a:lnTo>
                    <a:pt x="664" y="2563"/>
                  </a:lnTo>
                  <a:lnTo>
                    <a:pt x="646" y="2544"/>
                  </a:lnTo>
                  <a:lnTo>
                    <a:pt x="572" y="2544"/>
                  </a:lnTo>
                  <a:lnTo>
                    <a:pt x="572" y="2507"/>
                  </a:lnTo>
                  <a:lnTo>
                    <a:pt x="590" y="2470"/>
                  </a:lnTo>
                  <a:lnTo>
                    <a:pt x="609" y="2452"/>
                  </a:lnTo>
                  <a:lnTo>
                    <a:pt x="590" y="2452"/>
                  </a:lnTo>
                  <a:lnTo>
                    <a:pt x="572" y="2434"/>
                  </a:lnTo>
                  <a:lnTo>
                    <a:pt x="572" y="2415"/>
                  </a:lnTo>
                  <a:lnTo>
                    <a:pt x="590" y="2378"/>
                  </a:lnTo>
                  <a:lnTo>
                    <a:pt x="535" y="2378"/>
                  </a:lnTo>
                  <a:lnTo>
                    <a:pt x="517" y="2360"/>
                  </a:lnTo>
                  <a:lnTo>
                    <a:pt x="517" y="2341"/>
                  </a:lnTo>
                  <a:lnTo>
                    <a:pt x="535" y="2341"/>
                  </a:lnTo>
                  <a:lnTo>
                    <a:pt x="535" y="2360"/>
                  </a:lnTo>
                  <a:lnTo>
                    <a:pt x="554" y="2360"/>
                  </a:lnTo>
                  <a:lnTo>
                    <a:pt x="572" y="2341"/>
                  </a:lnTo>
                  <a:lnTo>
                    <a:pt x="554" y="2341"/>
                  </a:lnTo>
                  <a:lnTo>
                    <a:pt x="554" y="2305"/>
                  </a:lnTo>
                  <a:lnTo>
                    <a:pt x="517" y="2194"/>
                  </a:lnTo>
                  <a:lnTo>
                    <a:pt x="480" y="2083"/>
                  </a:lnTo>
                  <a:lnTo>
                    <a:pt x="480" y="2065"/>
                  </a:lnTo>
                  <a:lnTo>
                    <a:pt x="461" y="2065"/>
                  </a:lnTo>
                  <a:lnTo>
                    <a:pt x="443" y="2028"/>
                  </a:lnTo>
                  <a:lnTo>
                    <a:pt x="443" y="2010"/>
                  </a:lnTo>
                  <a:lnTo>
                    <a:pt x="443" y="1973"/>
                  </a:lnTo>
                  <a:lnTo>
                    <a:pt x="425" y="1954"/>
                  </a:lnTo>
                  <a:lnTo>
                    <a:pt x="443" y="1954"/>
                  </a:lnTo>
                  <a:lnTo>
                    <a:pt x="443" y="1899"/>
                  </a:lnTo>
                  <a:lnTo>
                    <a:pt x="443" y="1881"/>
                  </a:lnTo>
                  <a:lnTo>
                    <a:pt x="406" y="1881"/>
                  </a:lnTo>
                  <a:lnTo>
                    <a:pt x="406" y="1844"/>
                  </a:lnTo>
                  <a:lnTo>
                    <a:pt x="406" y="1788"/>
                  </a:lnTo>
                  <a:lnTo>
                    <a:pt x="369" y="1733"/>
                  </a:lnTo>
                  <a:lnTo>
                    <a:pt x="388" y="1715"/>
                  </a:lnTo>
                  <a:lnTo>
                    <a:pt x="406" y="1696"/>
                  </a:lnTo>
                  <a:lnTo>
                    <a:pt x="388" y="1678"/>
                  </a:lnTo>
                  <a:lnTo>
                    <a:pt x="369" y="1622"/>
                  </a:lnTo>
                  <a:lnTo>
                    <a:pt x="351" y="1604"/>
                  </a:lnTo>
                  <a:lnTo>
                    <a:pt x="351" y="1586"/>
                  </a:lnTo>
                  <a:lnTo>
                    <a:pt x="332" y="1586"/>
                  </a:lnTo>
                  <a:lnTo>
                    <a:pt x="332" y="1567"/>
                  </a:lnTo>
                  <a:lnTo>
                    <a:pt x="314" y="1530"/>
                  </a:lnTo>
                  <a:lnTo>
                    <a:pt x="296" y="1530"/>
                  </a:lnTo>
                  <a:lnTo>
                    <a:pt x="277" y="1512"/>
                  </a:lnTo>
                  <a:lnTo>
                    <a:pt x="277" y="1475"/>
                  </a:lnTo>
                  <a:lnTo>
                    <a:pt x="296" y="1457"/>
                  </a:lnTo>
                  <a:lnTo>
                    <a:pt x="332" y="1438"/>
                  </a:lnTo>
                  <a:lnTo>
                    <a:pt x="314" y="1401"/>
                  </a:lnTo>
                  <a:lnTo>
                    <a:pt x="314" y="1346"/>
                  </a:lnTo>
                  <a:lnTo>
                    <a:pt x="314" y="1309"/>
                  </a:lnTo>
                  <a:lnTo>
                    <a:pt x="314" y="1272"/>
                  </a:lnTo>
                  <a:lnTo>
                    <a:pt x="277" y="1272"/>
                  </a:lnTo>
                  <a:lnTo>
                    <a:pt x="259" y="1254"/>
                  </a:lnTo>
                  <a:lnTo>
                    <a:pt x="259" y="1235"/>
                  </a:lnTo>
                  <a:lnTo>
                    <a:pt x="277" y="1217"/>
                  </a:lnTo>
                  <a:lnTo>
                    <a:pt x="296" y="1180"/>
                  </a:lnTo>
                  <a:lnTo>
                    <a:pt x="277" y="1199"/>
                  </a:lnTo>
                  <a:lnTo>
                    <a:pt x="259" y="1199"/>
                  </a:lnTo>
                  <a:lnTo>
                    <a:pt x="240" y="1143"/>
                  </a:lnTo>
                  <a:lnTo>
                    <a:pt x="240" y="1106"/>
                  </a:lnTo>
                  <a:lnTo>
                    <a:pt x="222" y="1106"/>
                  </a:lnTo>
                  <a:lnTo>
                    <a:pt x="259" y="1033"/>
                  </a:lnTo>
                  <a:lnTo>
                    <a:pt x="259" y="996"/>
                  </a:lnTo>
                  <a:lnTo>
                    <a:pt x="240" y="977"/>
                  </a:lnTo>
                  <a:lnTo>
                    <a:pt x="222" y="885"/>
                  </a:lnTo>
                  <a:lnTo>
                    <a:pt x="222" y="811"/>
                  </a:lnTo>
                  <a:lnTo>
                    <a:pt x="203" y="793"/>
                  </a:lnTo>
                  <a:lnTo>
                    <a:pt x="185" y="793"/>
                  </a:lnTo>
                  <a:lnTo>
                    <a:pt x="203" y="775"/>
                  </a:lnTo>
                  <a:lnTo>
                    <a:pt x="203" y="756"/>
                  </a:lnTo>
                  <a:lnTo>
                    <a:pt x="166" y="756"/>
                  </a:lnTo>
                  <a:lnTo>
                    <a:pt x="166" y="738"/>
                  </a:lnTo>
                  <a:lnTo>
                    <a:pt x="166" y="719"/>
                  </a:lnTo>
                  <a:lnTo>
                    <a:pt x="203" y="701"/>
                  </a:lnTo>
                  <a:lnTo>
                    <a:pt x="222" y="682"/>
                  </a:lnTo>
                  <a:lnTo>
                    <a:pt x="222" y="646"/>
                  </a:lnTo>
                  <a:lnTo>
                    <a:pt x="203" y="627"/>
                  </a:lnTo>
                  <a:lnTo>
                    <a:pt x="222" y="627"/>
                  </a:lnTo>
                  <a:lnTo>
                    <a:pt x="222" y="609"/>
                  </a:lnTo>
                  <a:lnTo>
                    <a:pt x="203" y="590"/>
                  </a:lnTo>
                  <a:lnTo>
                    <a:pt x="185" y="609"/>
                  </a:lnTo>
                  <a:lnTo>
                    <a:pt x="148" y="609"/>
                  </a:lnTo>
                  <a:lnTo>
                    <a:pt x="148" y="590"/>
                  </a:lnTo>
                  <a:lnTo>
                    <a:pt x="166" y="572"/>
                  </a:lnTo>
                  <a:lnTo>
                    <a:pt x="185" y="553"/>
                  </a:lnTo>
                  <a:lnTo>
                    <a:pt x="166" y="535"/>
                  </a:lnTo>
                  <a:lnTo>
                    <a:pt x="203" y="553"/>
                  </a:lnTo>
                  <a:lnTo>
                    <a:pt x="222" y="553"/>
                  </a:lnTo>
                  <a:lnTo>
                    <a:pt x="222" y="535"/>
                  </a:lnTo>
                  <a:lnTo>
                    <a:pt x="222" y="498"/>
                  </a:lnTo>
                  <a:lnTo>
                    <a:pt x="203" y="461"/>
                  </a:lnTo>
                  <a:lnTo>
                    <a:pt x="203" y="443"/>
                  </a:lnTo>
                  <a:lnTo>
                    <a:pt x="185" y="443"/>
                  </a:lnTo>
                  <a:lnTo>
                    <a:pt x="185" y="424"/>
                  </a:lnTo>
                  <a:lnTo>
                    <a:pt x="185" y="387"/>
                  </a:lnTo>
                  <a:lnTo>
                    <a:pt x="185" y="369"/>
                  </a:lnTo>
                  <a:lnTo>
                    <a:pt x="148" y="351"/>
                  </a:lnTo>
                  <a:lnTo>
                    <a:pt x="130" y="332"/>
                  </a:lnTo>
                  <a:lnTo>
                    <a:pt x="185" y="332"/>
                  </a:lnTo>
                  <a:lnTo>
                    <a:pt x="185" y="314"/>
                  </a:lnTo>
                  <a:lnTo>
                    <a:pt x="185" y="277"/>
                  </a:lnTo>
                  <a:lnTo>
                    <a:pt x="166" y="258"/>
                  </a:lnTo>
                  <a:lnTo>
                    <a:pt x="166" y="240"/>
                  </a:lnTo>
                  <a:lnTo>
                    <a:pt x="203" y="240"/>
                  </a:lnTo>
                  <a:lnTo>
                    <a:pt x="203" y="222"/>
                  </a:lnTo>
                  <a:lnTo>
                    <a:pt x="185" y="185"/>
                  </a:lnTo>
                  <a:lnTo>
                    <a:pt x="203" y="185"/>
                  </a:lnTo>
                  <a:lnTo>
                    <a:pt x="203" y="166"/>
                  </a:lnTo>
                  <a:lnTo>
                    <a:pt x="185" y="148"/>
                  </a:lnTo>
                  <a:lnTo>
                    <a:pt x="166" y="129"/>
                  </a:lnTo>
                  <a:lnTo>
                    <a:pt x="148" y="129"/>
                  </a:lnTo>
                  <a:lnTo>
                    <a:pt x="148" y="93"/>
                  </a:lnTo>
                  <a:lnTo>
                    <a:pt x="130" y="93"/>
                  </a:lnTo>
                  <a:lnTo>
                    <a:pt x="111" y="74"/>
                  </a:lnTo>
                  <a:lnTo>
                    <a:pt x="166" y="74"/>
                  </a:lnTo>
                  <a:lnTo>
                    <a:pt x="166" y="56"/>
                  </a:lnTo>
                  <a:lnTo>
                    <a:pt x="166" y="37"/>
                  </a:lnTo>
                  <a:lnTo>
                    <a:pt x="148" y="37"/>
                  </a:lnTo>
                  <a:lnTo>
                    <a:pt x="130" y="19"/>
                  </a:lnTo>
                  <a:lnTo>
                    <a:pt x="130"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1609050" y="666675"/>
              <a:ext cx="155775" cy="283450"/>
            </a:xfrm>
            <a:custGeom>
              <a:avLst/>
              <a:gdLst/>
              <a:ahLst/>
              <a:cxnLst/>
              <a:rect l="l" t="t" r="r" b="b"/>
              <a:pathLst>
                <a:path w="6231" h="11338" extrusionOk="0">
                  <a:moveTo>
                    <a:pt x="1235" y="1"/>
                  </a:moveTo>
                  <a:lnTo>
                    <a:pt x="1088" y="38"/>
                  </a:lnTo>
                  <a:lnTo>
                    <a:pt x="959" y="56"/>
                  </a:lnTo>
                  <a:lnTo>
                    <a:pt x="830" y="112"/>
                  </a:lnTo>
                  <a:lnTo>
                    <a:pt x="719" y="167"/>
                  </a:lnTo>
                  <a:lnTo>
                    <a:pt x="608" y="241"/>
                  </a:lnTo>
                  <a:lnTo>
                    <a:pt x="498" y="314"/>
                  </a:lnTo>
                  <a:lnTo>
                    <a:pt x="406" y="407"/>
                  </a:lnTo>
                  <a:lnTo>
                    <a:pt x="313" y="499"/>
                  </a:lnTo>
                  <a:lnTo>
                    <a:pt x="221" y="609"/>
                  </a:lnTo>
                  <a:lnTo>
                    <a:pt x="166" y="720"/>
                  </a:lnTo>
                  <a:lnTo>
                    <a:pt x="111" y="849"/>
                  </a:lnTo>
                  <a:lnTo>
                    <a:pt x="55" y="978"/>
                  </a:lnTo>
                  <a:lnTo>
                    <a:pt x="19" y="1107"/>
                  </a:lnTo>
                  <a:lnTo>
                    <a:pt x="0" y="1236"/>
                  </a:lnTo>
                  <a:lnTo>
                    <a:pt x="0" y="1383"/>
                  </a:lnTo>
                  <a:lnTo>
                    <a:pt x="0" y="7430"/>
                  </a:lnTo>
                  <a:lnTo>
                    <a:pt x="0" y="8812"/>
                  </a:lnTo>
                  <a:lnTo>
                    <a:pt x="0" y="9070"/>
                  </a:lnTo>
                  <a:lnTo>
                    <a:pt x="55" y="9328"/>
                  </a:lnTo>
                  <a:lnTo>
                    <a:pt x="111" y="9568"/>
                  </a:lnTo>
                  <a:lnTo>
                    <a:pt x="184" y="9789"/>
                  </a:lnTo>
                  <a:lnTo>
                    <a:pt x="295" y="10010"/>
                  </a:lnTo>
                  <a:lnTo>
                    <a:pt x="424" y="10231"/>
                  </a:lnTo>
                  <a:lnTo>
                    <a:pt x="572" y="10416"/>
                  </a:lnTo>
                  <a:lnTo>
                    <a:pt x="737" y="10600"/>
                  </a:lnTo>
                  <a:lnTo>
                    <a:pt x="922" y="10766"/>
                  </a:lnTo>
                  <a:lnTo>
                    <a:pt x="1106" y="10914"/>
                  </a:lnTo>
                  <a:lnTo>
                    <a:pt x="1309" y="11024"/>
                  </a:lnTo>
                  <a:lnTo>
                    <a:pt x="1530" y="11135"/>
                  </a:lnTo>
                  <a:lnTo>
                    <a:pt x="1770" y="11227"/>
                  </a:lnTo>
                  <a:lnTo>
                    <a:pt x="2009" y="11282"/>
                  </a:lnTo>
                  <a:lnTo>
                    <a:pt x="2267" y="11319"/>
                  </a:lnTo>
                  <a:lnTo>
                    <a:pt x="2525" y="11337"/>
                  </a:lnTo>
                  <a:lnTo>
                    <a:pt x="2765" y="11319"/>
                  </a:lnTo>
                  <a:lnTo>
                    <a:pt x="3023" y="11282"/>
                  </a:lnTo>
                  <a:lnTo>
                    <a:pt x="3263" y="11227"/>
                  </a:lnTo>
                  <a:lnTo>
                    <a:pt x="3502" y="11135"/>
                  </a:lnTo>
                  <a:lnTo>
                    <a:pt x="3724" y="11024"/>
                  </a:lnTo>
                  <a:lnTo>
                    <a:pt x="3926" y="10914"/>
                  </a:lnTo>
                  <a:lnTo>
                    <a:pt x="4111" y="10766"/>
                  </a:lnTo>
                  <a:lnTo>
                    <a:pt x="4295" y="10600"/>
                  </a:lnTo>
                  <a:lnTo>
                    <a:pt x="4461" y="10416"/>
                  </a:lnTo>
                  <a:lnTo>
                    <a:pt x="4608" y="10231"/>
                  </a:lnTo>
                  <a:lnTo>
                    <a:pt x="4737" y="10010"/>
                  </a:lnTo>
                  <a:lnTo>
                    <a:pt x="4848" y="9789"/>
                  </a:lnTo>
                  <a:lnTo>
                    <a:pt x="4922" y="9568"/>
                  </a:lnTo>
                  <a:lnTo>
                    <a:pt x="4977" y="9328"/>
                  </a:lnTo>
                  <a:lnTo>
                    <a:pt x="5032" y="9070"/>
                  </a:lnTo>
                  <a:lnTo>
                    <a:pt x="5032" y="8812"/>
                  </a:lnTo>
                  <a:lnTo>
                    <a:pt x="5032" y="7079"/>
                  </a:lnTo>
                  <a:lnTo>
                    <a:pt x="5641" y="6932"/>
                  </a:lnTo>
                  <a:lnTo>
                    <a:pt x="5807" y="6877"/>
                  </a:lnTo>
                  <a:lnTo>
                    <a:pt x="5936" y="6784"/>
                  </a:lnTo>
                  <a:lnTo>
                    <a:pt x="6046" y="6674"/>
                  </a:lnTo>
                  <a:lnTo>
                    <a:pt x="6138" y="6545"/>
                  </a:lnTo>
                  <a:lnTo>
                    <a:pt x="6194" y="6397"/>
                  </a:lnTo>
                  <a:lnTo>
                    <a:pt x="6231" y="6250"/>
                  </a:lnTo>
                  <a:lnTo>
                    <a:pt x="6231" y="6084"/>
                  </a:lnTo>
                  <a:lnTo>
                    <a:pt x="6194" y="5918"/>
                  </a:lnTo>
                  <a:lnTo>
                    <a:pt x="5032" y="1199"/>
                  </a:lnTo>
                  <a:lnTo>
                    <a:pt x="5032" y="1236"/>
                  </a:lnTo>
                  <a:lnTo>
                    <a:pt x="5014" y="1107"/>
                  </a:lnTo>
                  <a:lnTo>
                    <a:pt x="4977" y="978"/>
                  </a:lnTo>
                  <a:lnTo>
                    <a:pt x="4940" y="867"/>
                  </a:lnTo>
                  <a:lnTo>
                    <a:pt x="4885" y="757"/>
                  </a:lnTo>
                  <a:lnTo>
                    <a:pt x="4830" y="646"/>
                  </a:lnTo>
                  <a:lnTo>
                    <a:pt x="4756" y="536"/>
                  </a:lnTo>
                  <a:lnTo>
                    <a:pt x="4590" y="351"/>
                  </a:lnTo>
                  <a:lnTo>
                    <a:pt x="4498" y="277"/>
                  </a:lnTo>
                  <a:lnTo>
                    <a:pt x="4387" y="204"/>
                  </a:lnTo>
                  <a:lnTo>
                    <a:pt x="4277" y="148"/>
                  </a:lnTo>
                  <a:lnTo>
                    <a:pt x="4166" y="93"/>
                  </a:lnTo>
                  <a:lnTo>
                    <a:pt x="4037" y="56"/>
                  </a:lnTo>
                  <a:lnTo>
                    <a:pt x="3926" y="19"/>
                  </a:lnTo>
                  <a:lnTo>
                    <a:pt x="3797"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1607650" y="665300"/>
              <a:ext cx="158550" cy="286200"/>
            </a:xfrm>
            <a:custGeom>
              <a:avLst/>
              <a:gdLst/>
              <a:ahLst/>
              <a:cxnLst/>
              <a:rect l="l" t="t" r="r" b="b"/>
              <a:pathLst>
                <a:path w="6342" h="11448" extrusionOk="0">
                  <a:moveTo>
                    <a:pt x="3853" y="111"/>
                  </a:moveTo>
                  <a:lnTo>
                    <a:pt x="3964" y="130"/>
                  </a:lnTo>
                  <a:lnTo>
                    <a:pt x="4093" y="167"/>
                  </a:lnTo>
                  <a:lnTo>
                    <a:pt x="4204" y="203"/>
                  </a:lnTo>
                  <a:lnTo>
                    <a:pt x="4425" y="314"/>
                  </a:lnTo>
                  <a:lnTo>
                    <a:pt x="4609" y="443"/>
                  </a:lnTo>
                  <a:lnTo>
                    <a:pt x="4775" y="627"/>
                  </a:lnTo>
                  <a:lnTo>
                    <a:pt x="4904" y="830"/>
                  </a:lnTo>
                  <a:lnTo>
                    <a:pt x="4941" y="941"/>
                  </a:lnTo>
                  <a:lnTo>
                    <a:pt x="4996" y="1051"/>
                  </a:lnTo>
                  <a:lnTo>
                    <a:pt x="5015" y="1162"/>
                  </a:lnTo>
                  <a:lnTo>
                    <a:pt x="5033" y="1291"/>
                  </a:lnTo>
                  <a:lnTo>
                    <a:pt x="5070" y="1586"/>
                  </a:lnTo>
                  <a:lnTo>
                    <a:pt x="5088" y="1475"/>
                  </a:lnTo>
                  <a:lnTo>
                    <a:pt x="6194" y="5992"/>
                  </a:lnTo>
                  <a:lnTo>
                    <a:pt x="6231" y="6139"/>
                  </a:lnTo>
                  <a:lnTo>
                    <a:pt x="6231" y="6286"/>
                  </a:lnTo>
                  <a:lnTo>
                    <a:pt x="6213" y="6434"/>
                  </a:lnTo>
                  <a:lnTo>
                    <a:pt x="6158" y="6581"/>
                  </a:lnTo>
                  <a:lnTo>
                    <a:pt x="6065" y="6692"/>
                  </a:lnTo>
                  <a:lnTo>
                    <a:pt x="5955" y="6803"/>
                  </a:lnTo>
                  <a:lnTo>
                    <a:pt x="5826" y="6876"/>
                  </a:lnTo>
                  <a:lnTo>
                    <a:pt x="5697" y="6932"/>
                  </a:lnTo>
                  <a:lnTo>
                    <a:pt x="5052" y="7098"/>
                  </a:lnTo>
                  <a:lnTo>
                    <a:pt x="5052" y="8867"/>
                  </a:lnTo>
                  <a:lnTo>
                    <a:pt x="5033" y="9125"/>
                  </a:lnTo>
                  <a:lnTo>
                    <a:pt x="4996" y="9365"/>
                  </a:lnTo>
                  <a:lnTo>
                    <a:pt x="4941" y="9604"/>
                  </a:lnTo>
                  <a:lnTo>
                    <a:pt x="4849" y="9826"/>
                  </a:lnTo>
                  <a:lnTo>
                    <a:pt x="4738" y="10047"/>
                  </a:lnTo>
                  <a:lnTo>
                    <a:pt x="4628" y="10250"/>
                  </a:lnTo>
                  <a:lnTo>
                    <a:pt x="4480" y="10434"/>
                  </a:lnTo>
                  <a:lnTo>
                    <a:pt x="4314" y="10618"/>
                  </a:lnTo>
                  <a:lnTo>
                    <a:pt x="4148" y="10784"/>
                  </a:lnTo>
                  <a:lnTo>
                    <a:pt x="3946" y="10913"/>
                  </a:lnTo>
                  <a:lnTo>
                    <a:pt x="3743" y="11042"/>
                  </a:lnTo>
                  <a:lnTo>
                    <a:pt x="3540" y="11153"/>
                  </a:lnTo>
                  <a:lnTo>
                    <a:pt x="3300" y="11227"/>
                  </a:lnTo>
                  <a:lnTo>
                    <a:pt x="3061" y="11282"/>
                  </a:lnTo>
                  <a:lnTo>
                    <a:pt x="2821" y="11319"/>
                  </a:lnTo>
                  <a:lnTo>
                    <a:pt x="2581" y="11337"/>
                  </a:lnTo>
                  <a:lnTo>
                    <a:pt x="2323" y="11319"/>
                  </a:lnTo>
                  <a:lnTo>
                    <a:pt x="2084" y="11282"/>
                  </a:lnTo>
                  <a:lnTo>
                    <a:pt x="1844" y="11227"/>
                  </a:lnTo>
                  <a:lnTo>
                    <a:pt x="1604" y="11153"/>
                  </a:lnTo>
                  <a:lnTo>
                    <a:pt x="1402" y="11042"/>
                  </a:lnTo>
                  <a:lnTo>
                    <a:pt x="1199" y="10913"/>
                  </a:lnTo>
                  <a:lnTo>
                    <a:pt x="996" y="10784"/>
                  </a:lnTo>
                  <a:lnTo>
                    <a:pt x="830" y="10618"/>
                  </a:lnTo>
                  <a:lnTo>
                    <a:pt x="664" y="10434"/>
                  </a:lnTo>
                  <a:lnTo>
                    <a:pt x="517" y="10250"/>
                  </a:lnTo>
                  <a:lnTo>
                    <a:pt x="406" y="10047"/>
                  </a:lnTo>
                  <a:lnTo>
                    <a:pt x="296" y="9826"/>
                  </a:lnTo>
                  <a:lnTo>
                    <a:pt x="204" y="9604"/>
                  </a:lnTo>
                  <a:lnTo>
                    <a:pt x="148" y="9365"/>
                  </a:lnTo>
                  <a:lnTo>
                    <a:pt x="111" y="9125"/>
                  </a:lnTo>
                  <a:lnTo>
                    <a:pt x="93" y="8867"/>
                  </a:lnTo>
                  <a:lnTo>
                    <a:pt x="93" y="1438"/>
                  </a:lnTo>
                  <a:lnTo>
                    <a:pt x="111" y="1291"/>
                  </a:lnTo>
                  <a:lnTo>
                    <a:pt x="130" y="1162"/>
                  </a:lnTo>
                  <a:lnTo>
                    <a:pt x="167" y="1033"/>
                  </a:lnTo>
                  <a:lnTo>
                    <a:pt x="204" y="922"/>
                  </a:lnTo>
                  <a:lnTo>
                    <a:pt x="259" y="793"/>
                  </a:lnTo>
                  <a:lnTo>
                    <a:pt x="333" y="701"/>
                  </a:lnTo>
                  <a:lnTo>
                    <a:pt x="406" y="591"/>
                  </a:lnTo>
                  <a:lnTo>
                    <a:pt x="498" y="498"/>
                  </a:lnTo>
                  <a:lnTo>
                    <a:pt x="591" y="406"/>
                  </a:lnTo>
                  <a:lnTo>
                    <a:pt x="683" y="332"/>
                  </a:lnTo>
                  <a:lnTo>
                    <a:pt x="793" y="259"/>
                  </a:lnTo>
                  <a:lnTo>
                    <a:pt x="904" y="203"/>
                  </a:lnTo>
                  <a:lnTo>
                    <a:pt x="1033" y="167"/>
                  </a:lnTo>
                  <a:lnTo>
                    <a:pt x="1162" y="130"/>
                  </a:lnTo>
                  <a:lnTo>
                    <a:pt x="1291" y="111"/>
                  </a:lnTo>
                  <a:close/>
                  <a:moveTo>
                    <a:pt x="1420" y="1"/>
                  </a:moveTo>
                  <a:lnTo>
                    <a:pt x="1273" y="19"/>
                  </a:lnTo>
                  <a:lnTo>
                    <a:pt x="1144" y="38"/>
                  </a:lnTo>
                  <a:lnTo>
                    <a:pt x="996" y="74"/>
                  </a:lnTo>
                  <a:lnTo>
                    <a:pt x="867" y="111"/>
                  </a:lnTo>
                  <a:lnTo>
                    <a:pt x="757" y="185"/>
                  </a:lnTo>
                  <a:lnTo>
                    <a:pt x="628" y="259"/>
                  </a:lnTo>
                  <a:lnTo>
                    <a:pt x="517" y="332"/>
                  </a:lnTo>
                  <a:lnTo>
                    <a:pt x="425" y="425"/>
                  </a:lnTo>
                  <a:lnTo>
                    <a:pt x="333" y="535"/>
                  </a:lnTo>
                  <a:lnTo>
                    <a:pt x="240" y="646"/>
                  </a:lnTo>
                  <a:lnTo>
                    <a:pt x="167" y="756"/>
                  </a:lnTo>
                  <a:lnTo>
                    <a:pt x="111" y="885"/>
                  </a:lnTo>
                  <a:lnTo>
                    <a:pt x="75" y="1015"/>
                  </a:lnTo>
                  <a:lnTo>
                    <a:pt x="38" y="1144"/>
                  </a:lnTo>
                  <a:lnTo>
                    <a:pt x="1" y="1291"/>
                  </a:lnTo>
                  <a:lnTo>
                    <a:pt x="1" y="1438"/>
                  </a:lnTo>
                  <a:lnTo>
                    <a:pt x="1" y="8867"/>
                  </a:lnTo>
                  <a:lnTo>
                    <a:pt x="19" y="9125"/>
                  </a:lnTo>
                  <a:lnTo>
                    <a:pt x="56" y="9383"/>
                  </a:lnTo>
                  <a:lnTo>
                    <a:pt x="111" y="9641"/>
                  </a:lnTo>
                  <a:lnTo>
                    <a:pt x="204" y="9863"/>
                  </a:lnTo>
                  <a:lnTo>
                    <a:pt x="314" y="10102"/>
                  </a:lnTo>
                  <a:lnTo>
                    <a:pt x="443" y="10305"/>
                  </a:lnTo>
                  <a:lnTo>
                    <a:pt x="591" y="10508"/>
                  </a:lnTo>
                  <a:lnTo>
                    <a:pt x="757" y="10692"/>
                  </a:lnTo>
                  <a:lnTo>
                    <a:pt x="941" y="10858"/>
                  </a:lnTo>
                  <a:lnTo>
                    <a:pt x="1144" y="11005"/>
                  </a:lnTo>
                  <a:lnTo>
                    <a:pt x="1346" y="11134"/>
                  </a:lnTo>
                  <a:lnTo>
                    <a:pt x="1568" y="11245"/>
                  </a:lnTo>
                  <a:lnTo>
                    <a:pt x="1807" y="11319"/>
                  </a:lnTo>
                  <a:lnTo>
                    <a:pt x="2047" y="11392"/>
                  </a:lnTo>
                  <a:lnTo>
                    <a:pt x="2305" y="11429"/>
                  </a:lnTo>
                  <a:lnTo>
                    <a:pt x="2581" y="11448"/>
                  </a:lnTo>
                  <a:lnTo>
                    <a:pt x="2840" y="11429"/>
                  </a:lnTo>
                  <a:lnTo>
                    <a:pt x="3098" y="11392"/>
                  </a:lnTo>
                  <a:lnTo>
                    <a:pt x="3337" y="11319"/>
                  </a:lnTo>
                  <a:lnTo>
                    <a:pt x="3577" y="11245"/>
                  </a:lnTo>
                  <a:lnTo>
                    <a:pt x="3798" y="11134"/>
                  </a:lnTo>
                  <a:lnTo>
                    <a:pt x="4001" y="11005"/>
                  </a:lnTo>
                  <a:lnTo>
                    <a:pt x="4204" y="10858"/>
                  </a:lnTo>
                  <a:lnTo>
                    <a:pt x="4388" y="10692"/>
                  </a:lnTo>
                  <a:lnTo>
                    <a:pt x="4554" y="10508"/>
                  </a:lnTo>
                  <a:lnTo>
                    <a:pt x="4701" y="10305"/>
                  </a:lnTo>
                  <a:lnTo>
                    <a:pt x="4830" y="10102"/>
                  </a:lnTo>
                  <a:lnTo>
                    <a:pt x="4941" y="9863"/>
                  </a:lnTo>
                  <a:lnTo>
                    <a:pt x="5033" y="9641"/>
                  </a:lnTo>
                  <a:lnTo>
                    <a:pt x="5088" y="9383"/>
                  </a:lnTo>
                  <a:lnTo>
                    <a:pt x="5125" y="9125"/>
                  </a:lnTo>
                  <a:lnTo>
                    <a:pt x="5144" y="8867"/>
                  </a:lnTo>
                  <a:lnTo>
                    <a:pt x="5144" y="7171"/>
                  </a:lnTo>
                  <a:lnTo>
                    <a:pt x="5715" y="7024"/>
                  </a:lnTo>
                  <a:lnTo>
                    <a:pt x="5881" y="6968"/>
                  </a:lnTo>
                  <a:lnTo>
                    <a:pt x="6028" y="6876"/>
                  </a:lnTo>
                  <a:lnTo>
                    <a:pt x="6139" y="6766"/>
                  </a:lnTo>
                  <a:lnTo>
                    <a:pt x="6250" y="6618"/>
                  </a:lnTo>
                  <a:lnTo>
                    <a:pt x="6305" y="6471"/>
                  </a:lnTo>
                  <a:lnTo>
                    <a:pt x="6342" y="6305"/>
                  </a:lnTo>
                  <a:lnTo>
                    <a:pt x="6342" y="6139"/>
                  </a:lnTo>
                  <a:lnTo>
                    <a:pt x="6287" y="5973"/>
                  </a:lnTo>
                  <a:lnTo>
                    <a:pt x="5088" y="1051"/>
                  </a:lnTo>
                  <a:lnTo>
                    <a:pt x="5015" y="830"/>
                  </a:lnTo>
                  <a:lnTo>
                    <a:pt x="4904" y="627"/>
                  </a:lnTo>
                  <a:lnTo>
                    <a:pt x="4757" y="462"/>
                  </a:lnTo>
                  <a:lnTo>
                    <a:pt x="4591" y="296"/>
                  </a:lnTo>
                  <a:lnTo>
                    <a:pt x="4388" y="185"/>
                  </a:lnTo>
                  <a:lnTo>
                    <a:pt x="4185" y="93"/>
                  </a:lnTo>
                  <a:lnTo>
                    <a:pt x="3964" y="19"/>
                  </a:lnTo>
                  <a:lnTo>
                    <a:pt x="37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1604425" y="877300"/>
              <a:ext cx="135525" cy="77425"/>
            </a:xfrm>
            <a:custGeom>
              <a:avLst/>
              <a:gdLst/>
              <a:ahLst/>
              <a:cxnLst/>
              <a:rect l="l" t="t" r="r" b="b"/>
              <a:pathLst>
                <a:path w="5421" h="3097" extrusionOk="0">
                  <a:moveTo>
                    <a:pt x="5383" y="55"/>
                  </a:moveTo>
                  <a:lnTo>
                    <a:pt x="5365" y="74"/>
                  </a:lnTo>
                  <a:lnTo>
                    <a:pt x="5346" y="92"/>
                  </a:lnTo>
                  <a:lnTo>
                    <a:pt x="5310" y="92"/>
                  </a:lnTo>
                  <a:lnTo>
                    <a:pt x="5328" y="74"/>
                  </a:lnTo>
                  <a:lnTo>
                    <a:pt x="5365" y="55"/>
                  </a:lnTo>
                  <a:close/>
                  <a:moveTo>
                    <a:pt x="296" y="258"/>
                  </a:moveTo>
                  <a:lnTo>
                    <a:pt x="296" y="277"/>
                  </a:lnTo>
                  <a:lnTo>
                    <a:pt x="314" y="277"/>
                  </a:lnTo>
                  <a:lnTo>
                    <a:pt x="314" y="258"/>
                  </a:lnTo>
                  <a:close/>
                  <a:moveTo>
                    <a:pt x="93" y="277"/>
                  </a:moveTo>
                  <a:lnTo>
                    <a:pt x="111" y="295"/>
                  </a:lnTo>
                  <a:lnTo>
                    <a:pt x="93" y="313"/>
                  </a:lnTo>
                  <a:lnTo>
                    <a:pt x="74" y="295"/>
                  </a:lnTo>
                  <a:lnTo>
                    <a:pt x="93" y="295"/>
                  </a:lnTo>
                  <a:lnTo>
                    <a:pt x="93" y="277"/>
                  </a:lnTo>
                  <a:close/>
                  <a:moveTo>
                    <a:pt x="130" y="406"/>
                  </a:moveTo>
                  <a:lnTo>
                    <a:pt x="148" y="424"/>
                  </a:lnTo>
                  <a:lnTo>
                    <a:pt x="111" y="424"/>
                  </a:lnTo>
                  <a:lnTo>
                    <a:pt x="111" y="442"/>
                  </a:lnTo>
                  <a:lnTo>
                    <a:pt x="93" y="424"/>
                  </a:lnTo>
                  <a:lnTo>
                    <a:pt x="93" y="406"/>
                  </a:lnTo>
                  <a:close/>
                  <a:moveTo>
                    <a:pt x="19" y="442"/>
                  </a:moveTo>
                  <a:lnTo>
                    <a:pt x="19" y="461"/>
                  </a:lnTo>
                  <a:lnTo>
                    <a:pt x="38" y="461"/>
                  </a:lnTo>
                  <a:lnTo>
                    <a:pt x="38" y="442"/>
                  </a:lnTo>
                  <a:close/>
                  <a:moveTo>
                    <a:pt x="240" y="959"/>
                  </a:moveTo>
                  <a:lnTo>
                    <a:pt x="259" y="977"/>
                  </a:lnTo>
                  <a:lnTo>
                    <a:pt x="240" y="995"/>
                  </a:lnTo>
                  <a:lnTo>
                    <a:pt x="222" y="995"/>
                  </a:lnTo>
                  <a:lnTo>
                    <a:pt x="222" y="977"/>
                  </a:lnTo>
                  <a:lnTo>
                    <a:pt x="240" y="959"/>
                  </a:lnTo>
                  <a:close/>
                  <a:moveTo>
                    <a:pt x="277" y="1014"/>
                  </a:moveTo>
                  <a:lnTo>
                    <a:pt x="259" y="1032"/>
                  </a:lnTo>
                  <a:lnTo>
                    <a:pt x="259" y="1051"/>
                  </a:lnTo>
                  <a:lnTo>
                    <a:pt x="277" y="1069"/>
                  </a:lnTo>
                  <a:lnTo>
                    <a:pt x="296" y="1051"/>
                  </a:lnTo>
                  <a:lnTo>
                    <a:pt x="296" y="1032"/>
                  </a:lnTo>
                  <a:lnTo>
                    <a:pt x="277" y="1014"/>
                  </a:lnTo>
                  <a:close/>
                  <a:moveTo>
                    <a:pt x="333" y="1475"/>
                  </a:moveTo>
                  <a:lnTo>
                    <a:pt x="333" y="1493"/>
                  </a:lnTo>
                  <a:lnTo>
                    <a:pt x="314" y="1493"/>
                  </a:lnTo>
                  <a:lnTo>
                    <a:pt x="314" y="1475"/>
                  </a:lnTo>
                  <a:close/>
                  <a:moveTo>
                    <a:pt x="5070" y="1493"/>
                  </a:moveTo>
                  <a:lnTo>
                    <a:pt x="5088" y="1512"/>
                  </a:lnTo>
                  <a:lnTo>
                    <a:pt x="5051" y="1512"/>
                  </a:lnTo>
                  <a:lnTo>
                    <a:pt x="5051" y="1493"/>
                  </a:lnTo>
                  <a:close/>
                  <a:moveTo>
                    <a:pt x="406" y="1475"/>
                  </a:moveTo>
                  <a:lnTo>
                    <a:pt x="406" y="1493"/>
                  </a:lnTo>
                  <a:lnTo>
                    <a:pt x="388" y="1512"/>
                  </a:lnTo>
                  <a:lnTo>
                    <a:pt x="369" y="1530"/>
                  </a:lnTo>
                  <a:lnTo>
                    <a:pt x="351" y="1530"/>
                  </a:lnTo>
                  <a:lnTo>
                    <a:pt x="388" y="1493"/>
                  </a:lnTo>
                  <a:lnTo>
                    <a:pt x="406" y="1475"/>
                  </a:lnTo>
                  <a:close/>
                  <a:moveTo>
                    <a:pt x="443" y="1567"/>
                  </a:moveTo>
                  <a:lnTo>
                    <a:pt x="443" y="1585"/>
                  </a:lnTo>
                  <a:lnTo>
                    <a:pt x="425" y="1585"/>
                  </a:lnTo>
                  <a:lnTo>
                    <a:pt x="443" y="1567"/>
                  </a:lnTo>
                  <a:close/>
                  <a:moveTo>
                    <a:pt x="462" y="1714"/>
                  </a:moveTo>
                  <a:lnTo>
                    <a:pt x="443" y="1751"/>
                  </a:lnTo>
                  <a:lnTo>
                    <a:pt x="425" y="1770"/>
                  </a:lnTo>
                  <a:lnTo>
                    <a:pt x="425" y="1751"/>
                  </a:lnTo>
                  <a:lnTo>
                    <a:pt x="443" y="1714"/>
                  </a:lnTo>
                  <a:close/>
                  <a:moveTo>
                    <a:pt x="535" y="1770"/>
                  </a:moveTo>
                  <a:lnTo>
                    <a:pt x="535" y="1788"/>
                  </a:lnTo>
                  <a:lnTo>
                    <a:pt x="517" y="1806"/>
                  </a:lnTo>
                  <a:lnTo>
                    <a:pt x="517" y="1788"/>
                  </a:lnTo>
                  <a:lnTo>
                    <a:pt x="535" y="1770"/>
                  </a:lnTo>
                  <a:close/>
                  <a:moveTo>
                    <a:pt x="4849" y="1788"/>
                  </a:moveTo>
                  <a:lnTo>
                    <a:pt x="4886" y="1806"/>
                  </a:lnTo>
                  <a:lnTo>
                    <a:pt x="4849" y="1806"/>
                  </a:lnTo>
                  <a:lnTo>
                    <a:pt x="4849" y="1788"/>
                  </a:lnTo>
                  <a:close/>
                  <a:moveTo>
                    <a:pt x="517" y="1954"/>
                  </a:moveTo>
                  <a:lnTo>
                    <a:pt x="498" y="1972"/>
                  </a:lnTo>
                  <a:lnTo>
                    <a:pt x="517" y="1972"/>
                  </a:lnTo>
                  <a:lnTo>
                    <a:pt x="517" y="1954"/>
                  </a:lnTo>
                  <a:close/>
                  <a:moveTo>
                    <a:pt x="664" y="2028"/>
                  </a:moveTo>
                  <a:lnTo>
                    <a:pt x="683" y="2046"/>
                  </a:lnTo>
                  <a:lnTo>
                    <a:pt x="646" y="2083"/>
                  </a:lnTo>
                  <a:lnTo>
                    <a:pt x="646" y="2065"/>
                  </a:lnTo>
                  <a:lnTo>
                    <a:pt x="646" y="2046"/>
                  </a:lnTo>
                  <a:lnTo>
                    <a:pt x="664" y="2028"/>
                  </a:lnTo>
                  <a:close/>
                  <a:moveTo>
                    <a:pt x="720" y="2120"/>
                  </a:moveTo>
                  <a:lnTo>
                    <a:pt x="720" y="2138"/>
                  </a:lnTo>
                  <a:lnTo>
                    <a:pt x="701" y="2138"/>
                  </a:lnTo>
                  <a:lnTo>
                    <a:pt x="701" y="2120"/>
                  </a:lnTo>
                  <a:close/>
                  <a:moveTo>
                    <a:pt x="1162" y="2101"/>
                  </a:moveTo>
                  <a:lnTo>
                    <a:pt x="1144" y="2120"/>
                  </a:lnTo>
                  <a:lnTo>
                    <a:pt x="1162" y="2138"/>
                  </a:lnTo>
                  <a:lnTo>
                    <a:pt x="1162" y="2120"/>
                  </a:lnTo>
                  <a:lnTo>
                    <a:pt x="1162" y="2101"/>
                  </a:lnTo>
                  <a:close/>
                  <a:moveTo>
                    <a:pt x="4646" y="2138"/>
                  </a:moveTo>
                  <a:lnTo>
                    <a:pt x="4646" y="2157"/>
                  </a:lnTo>
                  <a:lnTo>
                    <a:pt x="4628" y="2157"/>
                  </a:lnTo>
                  <a:lnTo>
                    <a:pt x="4609" y="2138"/>
                  </a:lnTo>
                  <a:close/>
                  <a:moveTo>
                    <a:pt x="4554" y="2194"/>
                  </a:moveTo>
                  <a:lnTo>
                    <a:pt x="4554" y="2212"/>
                  </a:lnTo>
                  <a:lnTo>
                    <a:pt x="4535" y="2230"/>
                  </a:lnTo>
                  <a:lnTo>
                    <a:pt x="4535" y="2212"/>
                  </a:lnTo>
                  <a:lnTo>
                    <a:pt x="4554" y="2194"/>
                  </a:lnTo>
                  <a:close/>
                  <a:moveTo>
                    <a:pt x="4480" y="2267"/>
                  </a:moveTo>
                  <a:lnTo>
                    <a:pt x="4480" y="2286"/>
                  </a:lnTo>
                  <a:lnTo>
                    <a:pt x="4462" y="2304"/>
                  </a:lnTo>
                  <a:lnTo>
                    <a:pt x="4462" y="2286"/>
                  </a:lnTo>
                  <a:lnTo>
                    <a:pt x="4480" y="2267"/>
                  </a:lnTo>
                  <a:close/>
                  <a:moveTo>
                    <a:pt x="4425" y="2323"/>
                  </a:moveTo>
                  <a:lnTo>
                    <a:pt x="4425" y="2341"/>
                  </a:lnTo>
                  <a:lnTo>
                    <a:pt x="4406" y="2341"/>
                  </a:lnTo>
                  <a:lnTo>
                    <a:pt x="4406" y="2323"/>
                  </a:lnTo>
                  <a:close/>
                  <a:moveTo>
                    <a:pt x="1015" y="2359"/>
                  </a:moveTo>
                  <a:lnTo>
                    <a:pt x="1015" y="2378"/>
                  </a:lnTo>
                  <a:lnTo>
                    <a:pt x="996" y="2378"/>
                  </a:lnTo>
                  <a:lnTo>
                    <a:pt x="996" y="2359"/>
                  </a:lnTo>
                  <a:close/>
                  <a:moveTo>
                    <a:pt x="830" y="2452"/>
                  </a:moveTo>
                  <a:lnTo>
                    <a:pt x="830" y="2470"/>
                  </a:lnTo>
                  <a:lnTo>
                    <a:pt x="849" y="2452"/>
                  </a:lnTo>
                  <a:close/>
                  <a:moveTo>
                    <a:pt x="1144" y="2489"/>
                  </a:moveTo>
                  <a:lnTo>
                    <a:pt x="1144" y="2507"/>
                  </a:lnTo>
                  <a:lnTo>
                    <a:pt x="1125" y="2507"/>
                  </a:lnTo>
                  <a:lnTo>
                    <a:pt x="1144" y="2489"/>
                  </a:lnTo>
                  <a:close/>
                  <a:moveTo>
                    <a:pt x="4314" y="2525"/>
                  </a:moveTo>
                  <a:lnTo>
                    <a:pt x="4333" y="2544"/>
                  </a:lnTo>
                  <a:lnTo>
                    <a:pt x="4296" y="2544"/>
                  </a:lnTo>
                  <a:lnTo>
                    <a:pt x="4296" y="2525"/>
                  </a:lnTo>
                  <a:close/>
                  <a:moveTo>
                    <a:pt x="1199" y="2525"/>
                  </a:moveTo>
                  <a:lnTo>
                    <a:pt x="1199" y="2544"/>
                  </a:lnTo>
                  <a:lnTo>
                    <a:pt x="1199" y="2562"/>
                  </a:lnTo>
                  <a:lnTo>
                    <a:pt x="1180" y="2544"/>
                  </a:lnTo>
                  <a:lnTo>
                    <a:pt x="1180" y="2525"/>
                  </a:lnTo>
                  <a:close/>
                  <a:moveTo>
                    <a:pt x="1826" y="2802"/>
                  </a:moveTo>
                  <a:lnTo>
                    <a:pt x="1807" y="2820"/>
                  </a:lnTo>
                  <a:lnTo>
                    <a:pt x="1807" y="2802"/>
                  </a:lnTo>
                  <a:close/>
                  <a:moveTo>
                    <a:pt x="3853" y="2820"/>
                  </a:moveTo>
                  <a:lnTo>
                    <a:pt x="3853" y="2839"/>
                  </a:lnTo>
                  <a:lnTo>
                    <a:pt x="3853" y="2857"/>
                  </a:lnTo>
                  <a:lnTo>
                    <a:pt x="3872" y="2857"/>
                  </a:lnTo>
                  <a:lnTo>
                    <a:pt x="3872" y="2839"/>
                  </a:lnTo>
                  <a:lnTo>
                    <a:pt x="3853" y="2820"/>
                  </a:lnTo>
                  <a:close/>
                  <a:moveTo>
                    <a:pt x="3503" y="2857"/>
                  </a:moveTo>
                  <a:lnTo>
                    <a:pt x="3503" y="2876"/>
                  </a:lnTo>
                  <a:lnTo>
                    <a:pt x="3485" y="2876"/>
                  </a:lnTo>
                  <a:lnTo>
                    <a:pt x="3466" y="2857"/>
                  </a:lnTo>
                  <a:close/>
                  <a:moveTo>
                    <a:pt x="3079" y="2931"/>
                  </a:moveTo>
                  <a:lnTo>
                    <a:pt x="3098" y="2949"/>
                  </a:lnTo>
                  <a:lnTo>
                    <a:pt x="3061" y="2949"/>
                  </a:lnTo>
                  <a:lnTo>
                    <a:pt x="3061" y="2931"/>
                  </a:lnTo>
                  <a:close/>
                  <a:moveTo>
                    <a:pt x="2342" y="2931"/>
                  </a:moveTo>
                  <a:lnTo>
                    <a:pt x="2360" y="2949"/>
                  </a:lnTo>
                  <a:lnTo>
                    <a:pt x="2360" y="2968"/>
                  </a:lnTo>
                  <a:lnTo>
                    <a:pt x="2342" y="2968"/>
                  </a:lnTo>
                  <a:lnTo>
                    <a:pt x="2342" y="2949"/>
                  </a:lnTo>
                  <a:lnTo>
                    <a:pt x="2342" y="2931"/>
                  </a:lnTo>
                  <a:close/>
                  <a:moveTo>
                    <a:pt x="2194" y="3005"/>
                  </a:moveTo>
                  <a:lnTo>
                    <a:pt x="2213" y="3023"/>
                  </a:lnTo>
                  <a:lnTo>
                    <a:pt x="2213" y="3042"/>
                  </a:lnTo>
                  <a:lnTo>
                    <a:pt x="2194" y="3042"/>
                  </a:lnTo>
                  <a:lnTo>
                    <a:pt x="2194" y="3005"/>
                  </a:lnTo>
                  <a:close/>
                  <a:moveTo>
                    <a:pt x="5291" y="0"/>
                  </a:moveTo>
                  <a:lnTo>
                    <a:pt x="5291" y="18"/>
                  </a:lnTo>
                  <a:lnTo>
                    <a:pt x="5254" y="18"/>
                  </a:lnTo>
                  <a:lnTo>
                    <a:pt x="5254" y="37"/>
                  </a:lnTo>
                  <a:lnTo>
                    <a:pt x="5217" y="37"/>
                  </a:lnTo>
                  <a:lnTo>
                    <a:pt x="5217" y="55"/>
                  </a:lnTo>
                  <a:lnTo>
                    <a:pt x="5199" y="74"/>
                  </a:lnTo>
                  <a:lnTo>
                    <a:pt x="5199" y="92"/>
                  </a:lnTo>
                  <a:lnTo>
                    <a:pt x="5254" y="92"/>
                  </a:lnTo>
                  <a:lnTo>
                    <a:pt x="5254" y="111"/>
                  </a:lnTo>
                  <a:lnTo>
                    <a:pt x="5273" y="129"/>
                  </a:lnTo>
                  <a:lnTo>
                    <a:pt x="5236" y="147"/>
                  </a:lnTo>
                  <a:lnTo>
                    <a:pt x="5236" y="166"/>
                  </a:lnTo>
                  <a:lnTo>
                    <a:pt x="5254" y="184"/>
                  </a:lnTo>
                  <a:lnTo>
                    <a:pt x="5236" y="203"/>
                  </a:lnTo>
                  <a:lnTo>
                    <a:pt x="5254" y="221"/>
                  </a:lnTo>
                  <a:lnTo>
                    <a:pt x="5254" y="240"/>
                  </a:lnTo>
                  <a:lnTo>
                    <a:pt x="5273" y="258"/>
                  </a:lnTo>
                  <a:lnTo>
                    <a:pt x="5254" y="277"/>
                  </a:lnTo>
                  <a:lnTo>
                    <a:pt x="5236" y="295"/>
                  </a:lnTo>
                  <a:lnTo>
                    <a:pt x="5236" y="332"/>
                  </a:lnTo>
                  <a:lnTo>
                    <a:pt x="5236" y="424"/>
                  </a:lnTo>
                  <a:lnTo>
                    <a:pt x="5236" y="516"/>
                  </a:lnTo>
                  <a:lnTo>
                    <a:pt x="5236" y="553"/>
                  </a:lnTo>
                  <a:lnTo>
                    <a:pt x="5236" y="571"/>
                  </a:lnTo>
                  <a:lnTo>
                    <a:pt x="5217" y="608"/>
                  </a:lnTo>
                  <a:lnTo>
                    <a:pt x="5217" y="682"/>
                  </a:lnTo>
                  <a:lnTo>
                    <a:pt x="5181" y="719"/>
                  </a:lnTo>
                  <a:lnTo>
                    <a:pt x="5199" y="737"/>
                  </a:lnTo>
                  <a:lnTo>
                    <a:pt x="5181" y="774"/>
                  </a:lnTo>
                  <a:lnTo>
                    <a:pt x="5181" y="793"/>
                  </a:lnTo>
                  <a:lnTo>
                    <a:pt x="5181" y="811"/>
                  </a:lnTo>
                  <a:lnTo>
                    <a:pt x="5217" y="811"/>
                  </a:lnTo>
                  <a:lnTo>
                    <a:pt x="5199" y="830"/>
                  </a:lnTo>
                  <a:lnTo>
                    <a:pt x="5181" y="848"/>
                  </a:lnTo>
                  <a:lnTo>
                    <a:pt x="5162" y="903"/>
                  </a:lnTo>
                  <a:lnTo>
                    <a:pt x="5162" y="940"/>
                  </a:lnTo>
                  <a:lnTo>
                    <a:pt x="5181" y="959"/>
                  </a:lnTo>
                  <a:lnTo>
                    <a:pt x="5162" y="977"/>
                  </a:lnTo>
                  <a:lnTo>
                    <a:pt x="5144" y="977"/>
                  </a:lnTo>
                  <a:lnTo>
                    <a:pt x="5162" y="995"/>
                  </a:lnTo>
                  <a:lnTo>
                    <a:pt x="5162" y="1014"/>
                  </a:lnTo>
                  <a:lnTo>
                    <a:pt x="5144" y="1051"/>
                  </a:lnTo>
                  <a:lnTo>
                    <a:pt x="5107" y="1161"/>
                  </a:lnTo>
                  <a:lnTo>
                    <a:pt x="5070" y="1253"/>
                  </a:lnTo>
                  <a:lnTo>
                    <a:pt x="5051" y="1309"/>
                  </a:lnTo>
                  <a:lnTo>
                    <a:pt x="5033" y="1327"/>
                  </a:lnTo>
                  <a:lnTo>
                    <a:pt x="5051" y="1346"/>
                  </a:lnTo>
                  <a:lnTo>
                    <a:pt x="5051" y="1364"/>
                  </a:lnTo>
                  <a:lnTo>
                    <a:pt x="5033" y="1364"/>
                  </a:lnTo>
                  <a:lnTo>
                    <a:pt x="5015" y="1383"/>
                  </a:lnTo>
                  <a:lnTo>
                    <a:pt x="5033" y="1401"/>
                  </a:lnTo>
                  <a:lnTo>
                    <a:pt x="4996" y="1401"/>
                  </a:lnTo>
                  <a:lnTo>
                    <a:pt x="4996" y="1419"/>
                  </a:lnTo>
                  <a:lnTo>
                    <a:pt x="4996" y="1438"/>
                  </a:lnTo>
                  <a:lnTo>
                    <a:pt x="4978" y="1438"/>
                  </a:lnTo>
                  <a:lnTo>
                    <a:pt x="4959" y="1456"/>
                  </a:lnTo>
                  <a:lnTo>
                    <a:pt x="4978" y="1456"/>
                  </a:lnTo>
                  <a:lnTo>
                    <a:pt x="4996" y="1475"/>
                  </a:lnTo>
                  <a:lnTo>
                    <a:pt x="4996" y="1493"/>
                  </a:lnTo>
                  <a:lnTo>
                    <a:pt x="4978" y="1493"/>
                  </a:lnTo>
                  <a:lnTo>
                    <a:pt x="4996" y="1512"/>
                  </a:lnTo>
                  <a:lnTo>
                    <a:pt x="5015" y="1512"/>
                  </a:lnTo>
                  <a:lnTo>
                    <a:pt x="5015" y="1530"/>
                  </a:lnTo>
                  <a:lnTo>
                    <a:pt x="4959" y="1530"/>
                  </a:lnTo>
                  <a:lnTo>
                    <a:pt x="4959" y="1548"/>
                  </a:lnTo>
                  <a:lnTo>
                    <a:pt x="4978" y="1548"/>
                  </a:lnTo>
                  <a:lnTo>
                    <a:pt x="4996" y="1567"/>
                  </a:lnTo>
                  <a:lnTo>
                    <a:pt x="4978" y="1567"/>
                  </a:lnTo>
                  <a:lnTo>
                    <a:pt x="4941" y="1604"/>
                  </a:lnTo>
                  <a:lnTo>
                    <a:pt x="4922" y="1641"/>
                  </a:lnTo>
                  <a:lnTo>
                    <a:pt x="4904" y="1659"/>
                  </a:lnTo>
                  <a:lnTo>
                    <a:pt x="4849" y="1733"/>
                  </a:lnTo>
                  <a:lnTo>
                    <a:pt x="4812" y="1806"/>
                  </a:lnTo>
                  <a:lnTo>
                    <a:pt x="4793" y="1825"/>
                  </a:lnTo>
                  <a:lnTo>
                    <a:pt x="4775" y="1825"/>
                  </a:lnTo>
                  <a:lnTo>
                    <a:pt x="4757" y="1862"/>
                  </a:lnTo>
                  <a:lnTo>
                    <a:pt x="4683" y="1991"/>
                  </a:lnTo>
                  <a:lnTo>
                    <a:pt x="4628" y="2046"/>
                  </a:lnTo>
                  <a:lnTo>
                    <a:pt x="4591" y="2083"/>
                  </a:lnTo>
                  <a:lnTo>
                    <a:pt x="4591" y="2065"/>
                  </a:lnTo>
                  <a:lnTo>
                    <a:pt x="4572" y="2083"/>
                  </a:lnTo>
                  <a:lnTo>
                    <a:pt x="4591" y="2101"/>
                  </a:lnTo>
                  <a:lnTo>
                    <a:pt x="4609" y="2101"/>
                  </a:lnTo>
                  <a:lnTo>
                    <a:pt x="4591" y="2120"/>
                  </a:lnTo>
                  <a:lnTo>
                    <a:pt x="4591" y="2138"/>
                  </a:lnTo>
                  <a:lnTo>
                    <a:pt x="4591" y="2157"/>
                  </a:lnTo>
                  <a:lnTo>
                    <a:pt x="4535" y="2157"/>
                  </a:lnTo>
                  <a:lnTo>
                    <a:pt x="4535" y="2175"/>
                  </a:lnTo>
                  <a:lnTo>
                    <a:pt x="4517" y="2157"/>
                  </a:lnTo>
                  <a:lnTo>
                    <a:pt x="4498" y="2157"/>
                  </a:lnTo>
                  <a:lnTo>
                    <a:pt x="4498" y="2175"/>
                  </a:lnTo>
                  <a:lnTo>
                    <a:pt x="4517" y="2194"/>
                  </a:lnTo>
                  <a:lnTo>
                    <a:pt x="4517" y="2212"/>
                  </a:lnTo>
                  <a:lnTo>
                    <a:pt x="4517" y="2230"/>
                  </a:lnTo>
                  <a:lnTo>
                    <a:pt x="4517" y="2249"/>
                  </a:lnTo>
                  <a:lnTo>
                    <a:pt x="4498" y="2230"/>
                  </a:lnTo>
                  <a:lnTo>
                    <a:pt x="4517" y="2212"/>
                  </a:lnTo>
                  <a:lnTo>
                    <a:pt x="4480" y="2230"/>
                  </a:lnTo>
                  <a:lnTo>
                    <a:pt x="4462" y="2249"/>
                  </a:lnTo>
                  <a:lnTo>
                    <a:pt x="4425" y="2267"/>
                  </a:lnTo>
                  <a:lnTo>
                    <a:pt x="4406" y="2267"/>
                  </a:lnTo>
                  <a:lnTo>
                    <a:pt x="4406" y="2304"/>
                  </a:lnTo>
                  <a:lnTo>
                    <a:pt x="4369" y="2341"/>
                  </a:lnTo>
                  <a:lnTo>
                    <a:pt x="4296" y="2378"/>
                  </a:lnTo>
                  <a:lnTo>
                    <a:pt x="4259" y="2396"/>
                  </a:lnTo>
                  <a:lnTo>
                    <a:pt x="4277" y="2396"/>
                  </a:lnTo>
                  <a:lnTo>
                    <a:pt x="4277" y="2415"/>
                  </a:lnTo>
                  <a:lnTo>
                    <a:pt x="4240" y="2415"/>
                  </a:lnTo>
                  <a:lnTo>
                    <a:pt x="4240" y="2433"/>
                  </a:lnTo>
                  <a:lnTo>
                    <a:pt x="4259" y="2452"/>
                  </a:lnTo>
                  <a:lnTo>
                    <a:pt x="4204" y="2452"/>
                  </a:lnTo>
                  <a:lnTo>
                    <a:pt x="4204" y="2470"/>
                  </a:lnTo>
                  <a:lnTo>
                    <a:pt x="4222" y="2470"/>
                  </a:lnTo>
                  <a:lnTo>
                    <a:pt x="4222" y="2489"/>
                  </a:lnTo>
                  <a:lnTo>
                    <a:pt x="4185" y="2489"/>
                  </a:lnTo>
                  <a:lnTo>
                    <a:pt x="4167" y="2507"/>
                  </a:lnTo>
                  <a:lnTo>
                    <a:pt x="4130" y="2507"/>
                  </a:lnTo>
                  <a:lnTo>
                    <a:pt x="4111" y="2544"/>
                  </a:lnTo>
                  <a:lnTo>
                    <a:pt x="4111" y="2562"/>
                  </a:lnTo>
                  <a:lnTo>
                    <a:pt x="4093" y="2544"/>
                  </a:lnTo>
                  <a:lnTo>
                    <a:pt x="4075" y="2544"/>
                  </a:lnTo>
                  <a:lnTo>
                    <a:pt x="4075" y="2562"/>
                  </a:lnTo>
                  <a:lnTo>
                    <a:pt x="4038" y="2562"/>
                  </a:lnTo>
                  <a:lnTo>
                    <a:pt x="4038" y="2599"/>
                  </a:lnTo>
                  <a:lnTo>
                    <a:pt x="4019" y="2618"/>
                  </a:lnTo>
                  <a:lnTo>
                    <a:pt x="4001" y="2599"/>
                  </a:lnTo>
                  <a:lnTo>
                    <a:pt x="3982" y="2581"/>
                  </a:lnTo>
                  <a:lnTo>
                    <a:pt x="4001" y="2636"/>
                  </a:lnTo>
                  <a:lnTo>
                    <a:pt x="4001" y="2654"/>
                  </a:lnTo>
                  <a:lnTo>
                    <a:pt x="3982" y="2636"/>
                  </a:lnTo>
                  <a:lnTo>
                    <a:pt x="3945" y="2618"/>
                  </a:lnTo>
                  <a:lnTo>
                    <a:pt x="3890" y="2636"/>
                  </a:lnTo>
                  <a:lnTo>
                    <a:pt x="3853" y="2654"/>
                  </a:lnTo>
                  <a:lnTo>
                    <a:pt x="3816" y="2654"/>
                  </a:lnTo>
                  <a:lnTo>
                    <a:pt x="3798" y="2673"/>
                  </a:lnTo>
                  <a:lnTo>
                    <a:pt x="3798" y="2691"/>
                  </a:lnTo>
                  <a:lnTo>
                    <a:pt x="3816" y="2710"/>
                  </a:lnTo>
                  <a:lnTo>
                    <a:pt x="3780" y="2710"/>
                  </a:lnTo>
                  <a:lnTo>
                    <a:pt x="3780" y="2728"/>
                  </a:lnTo>
                  <a:lnTo>
                    <a:pt x="3743" y="2728"/>
                  </a:lnTo>
                  <a:lnTo>
                    <a:pt x="3706" y="2747"/>
                  </a:lnTo>
                  <a:lnTo>
                    <a:pt x="3706" y="2765"/>
                  </a:lnTo>
                  <a:lnTo>
                    <a:pt x="3669" y="2765"/>
                  </a:lnTo>
                  <a:lnTo>
                    <a:pt x="3651" y="2747"/>
                  </a:lnTo>
                  <a:lnTo>
                    <a:pt x="3632" y="2765"/>
                  </a:lnTo>
                  <a:lnTo>
                    <a:pt x="3614" y="2765"/>
                  </a:lnTo>
                  <a:lnTo>
                    <a:pt x="3614" y="2783"/>
                  </a:lnTo>
                  <a:lnTo>
                    <a:pt x="3595" y="2765"/>
                  </a:lnTo>
                  <a:lnTo>
                    <a:pt x="3577" y="2783"/>
                  </a:lnTo>
                  <a:lnTo>
                    <a:pt x="3577" y="2802"/>
                  </a:lnTo>
                  <a:lnTo>
                    <a:pt x="3558" y="2802"/>
                  </a:lnTo>
                  <a:lnTo>
                    <a:pt x="3540" y="2820"/>
                  </a:lnTo>
                  <a:lnTo>
                    <a:pt x="3540" y="2839"/>
                  </a:lnTo>
                  <a:lnTo>
                    <a:pt x="3522" y="2820"/>
                  </a:lnTo>
                  <a:lnTo>
                    <a:pt x="3503" y="2820"/>
                  </a:lnTo>
                  <a:lnTo>
                    <a:pt x="3411" y="2839"/>
                  </a:lnTo>
                  <a:lnTo>
                    <a:pt x="3300" y="2857"/>
                  </a:lnTo>
                  <a:lnTo>
                    <a:pt x="3282" y="2876"/>
                  </a:lnTo>
                  <a:lnTo>
                    <a:pt x="3263" y="2857"/>
                  </a:lnTo>
                  <a:lnTo>
                    <a:pt x="3263" y="2876"/>
                  </a:lnTo>
                  <a:lnTo>
                    <a:pt x="3245" y="2876"/>
                  </a:lnTo>
                  <a:lnTo>
                    <a:pt x="3245" y="2857"/>
                  </a:lnTo>
                  <a:lnTo>
                    <a:pt x="3227" y="2857"/>
                  </a:lnTo>
                  <a:lnTo>
                    <a:pt x="3190" y="2876"/>
                  </a:lnTo>
                  <a:lnTo>
                    <a:pt x="3153" y="2876"/>
                  </a:lnTo>
                  <a:lnTo>
                    <a:pt x="3153" y="2857"/>
                  </a:lnTo>
                  <a:lnTo>
                    <a:pt x="3134" y="2876"/>
                  </a:lnTo>
                  <a:lnTo>
                    <a:pt x="3134" y="2894"/>
                  </a:lnTo>
                  <a:lnTo>
                    <a:pt x="3116" y="2876"/>
                  </a:lnTo>
                  <a:lnTo>
                    <a:pt x="3098" y="2876"/>
                  </a:lnTo>
                  <a:lnTo>
                    <a:pt x="3079" y="2894"/>
                  </a:lnTo>
                  <a:lnTo>
                    <a:pt x="3079" y="2912"/>
                  </a:lnTo>
                  <a:lnTo>
                    <a:pt x="3024" y="2912"/>
                  </a:lnTo>
                  <a:lnTo>
                    <a:pt x="2987" y="2931"/>
                  </a:lnTo>
                  <a:lnTo>
                    <a:pt x="2969" y="2949"/>
                  </a:lnTo>
                  <a:lnTo>
                    <a:pt x="2950" y="2931"/>
                  </a:lnTo>
                  <a:lnTo>
                    <a:pt x="2950" y="2912"/>
                  </a:lnTo>
                  <a:lnTo>
                    <a:pt x="2932" y="2912"/>
                  </a:lnTo>
                  <a:lnTo>
                    <a:pt x="2932" y="2931"/>
                  </a:lnTo>
                  <a:lnTo>
                    <a:pt x="2895" y="2912"/>
                  </a:lnTo>
                  <a:lnTo>
                    <a:pt x="2858" y="2931"/>
                  </a:lnTo>
                  <a:lnTo>
                    <a:pt x="2766" y="2912"/>
                  </a:lnTo>
                  <a:lnTo>
                    <a:pt x="2747" y="2912"/>
                  </a:lnTo>
                  <a:lnTo>
                    <a:pt x="2747" y="2931"/>
                  </a:lnTo>
                  <a:lnTo>
                    <a:pt x="2747" y="2949"/>
                  </a:lnTo>
                  <a:lnTo>
                    <a:pt x="2710" y="2931"/>
                  </a:lnTo>
                  <a:lnTo>
                    <a:pt x="2637" y="2931"/>
                  </a:lnTo>
                  <a:lnTo>
                    <a:pt x="2600" y="2949"/>
                  </a:lnTo>
                  <a:lnTo>
                    <a:pt x="2600" y="2931"/>
                  </a:lnTo>
                  <a:lnTo>
                    <a:pt x="2600" y="2912"/>
                  </a:lnTo>
                  <a:lnTo>
                    <a:pt x="2563" y="2931"/>
                  </a:lnTo>
                  <a:lnTo>
                    <a:pt x="2489" y="2931"/>
                  </a:lnTo>
                  <a:lnTo>
                    <a:pt x="2471" y="2949"/>
                  </a:lnTo>
                  <a:lnTo>
                    <a:pt x="2489" y="2968"/>
                  </a:lnTo>
                  <a:lnTo>
                    <a:pt x="2471" y="2968"/>
                  </a:lnTo>
                  <a:lnTo>
                    <a:pt x="2471" y="2931"/>
                  </a:lnTo>
                  <a:lnTo>
                    <a:pt x="2452" y="2912"/>
                  </a:lnTo>
                  <a:lnTo>
                    <a:pt x="2416" y="2912"/>
                  </a:lnTo>
                  <a:lnTo>
                    <a:pt x="2397" y="2894"/>
                  </a:lnTo>
                  <a:lnTo>
                    <a:pt x="2379" y="2876"/>
                  </a:lnTo>
                  <a:lnTo>
                    <a:pt x="2360" y="2894"/>
                  </a:lnTo>
                  <a:lnTo>
                    <a:pt x="2342" y="2912"/>
                  </a:lnTo>
                  <a:lnTo>
                    <a:pt x="2323" y="2912"/>
                  </a:lnTo>
                  <a:lnTo>
                    <a:pt x="2323" y="2894"/>
                  </a:lnTo>
                  <a:lnTo>
                    <a:pt x="2305" y="2912"/>
                  </a:lnTo>
                  <a:lnTo>
                    <a:pt x="2286" y="2912"/>
                  </a:lnTo>
                  <a:lnTo>
                    <a:pt x="2286" y="2894"/>
                  </a:lnTo>
                  <a:lnTo>
                    <a:pt x="2250" y="2876"/>
                  </a:lnTo>
                  <a:lnTo>
                    <a:pt x="2231" y="2876"/>
                  </a:lnTo>
                  <a:lnTo>
                    <a:pt x="2213" y="2894"/>
                  </a:lnTo>
                  <a:lnTo>
                    <a:pt x="2194" y="2876"/>
                  </a:lnTo>
                  <a:lnTo>
                    <a:pt x="2121" y="2876"/>
                  </a:lnTo>
                  <a:lnTo>
                    <a:pt x="2121" y="2857"/>
                  </a:lnTo>
                  <a:lnTo>
                    <a:pt x="2102" y="2857"/>
                  </a:lnTo>
                  <a:lnTo>
                    <a:pt x="2102" y="2894"/>
                  </a:lnTo>
                  <a:lnTo>
                    <a:pt x="2084" y="2894"/>
                  </a:lnTo>
                  <a:lnTo>
                    <a:pt x="2084" y="2876"/>
                  </a:lnTo>
                  <a:lnTo>
                    <a:pt x="2065" y="2839"/>
                  </a:lnTo>
                  <a:lnTo>
                    <a:pt x="2047" y="2820"/>
                  </a:lnTo>
                  <a:lnTo>
                    <a:pt x="2028" y="2839"/>
                  </a:lnTo>
                  <a:lnTo>
                    <a:pt x="2010" y="2839"/>
                  </a:lnTo>
                  <a:lnTo>
                    <a:pt x="1973" y="2820"/>
                  </a:lnTo>
                  <a:lnTo>
                    <a:pt x="1955" y="2802"/>
                  </a:lnTo>
                  <a:lnTo>
                    <a:pt x="1936" y="2820"/>
                  </a:lnTo>
                  <a:lnTo>
                    <a:pt x="1918" y="2820"/>
                  </a:lnTo>
                  <a:lnTo>
                    <a:pt x="1881" y="2783"/>
                  </a:lnTo>
                  <a:lnTo>
                    <a:pt x="1863" y="2802"/>
                  </a:lnTo>
                  <a:lnTo>
                    <a:pt x="1844" y="2802"/>
                  </a:lnTo>
                  <a:lnTo>
                    <a:pt x="1844" y="2783"/>
                  </a:lnTo>
                  <a:lnTo>
                    <a:pt x="1770" y="2783"/>
                  </a:lnTo>
                  <a:lnTo>
                    <a:pt x="1752" y="2802"/>
                  </a:lnTo>
                  <a:lnTo>
                    <a:pt x="1752" y="2820"/>
                  </a:lnTo>
                  <a:lnTo>
                    <a:pt x="1733" y="2783"/>
                  </a:lnTo>
                  <a:lnTo>
                    <a:pt x="1752" y="2765"/>
                  </a:lnTo>
                  <a:lnTo>
                    <a:pt x="1733" y="2765"/>
                  </a:lnTo>
                  <a:lnTo>
                    <a:pt x="1660" y="2728"/>
                  </a:lnTo>
                  <a:lnTo>
                    <a:pt x="1586" y="2691"/>
                  </a:lnTo>
                  <a:lnTo>
                    <a:pt x="1549" y="2691"/>
                  </a:lnTo>
                  <a:lnTo>
                    <a:pt x="1549" y="2710"/>
                  </a:lnTo>
                  <a:lnTo>
                    <a:pt x="1531" y="2710"/>
                  </a:lnTo>
                  <a:lnTo>
                    <a:pt x="1549" y="2673"/>
                  </a:lnTo>
                  <a:lnTo>
                    <a:pt x="1494" y="2673"/>
                  </a:lnTo>
                  <a:lnTo>
                    <a:pt x="1494" y="2654"/>
                  </a:lnTo>
                  <a:lnTo>
                    <a:pt x="1475" y="2636"/>
                  </a:lnTo>
                  <a:lnTo>
                    <a:pt x="1439" y="2618"/>
                  </a:lnTo>
                  <a:lnTo>
                    <a:pt x="1420" y="2636"/>
                  </a:lnTo>
                  <a:lnTo>
                    <a:pt x="1402" y="2618"/>
                  </a:lnTo>
                  <a:lnTo>
                    <a:pt x="1402" y="2599"/>
                  </a:lnTo>
                  <a:lnTo>
                    <a:pt x="1365" y="2618"/>
                  </a:lnTo>
                  <a:lnTo>
                    <a:pt x="1346" y="2654"/>
                  </a:lnTo>
                  <a:lnTo>
                    <a:pt x="1346" y="2618"/>
                  </a:lnTo>
                  <a:lnTo>
                    <a:pt x="1365" y="2562"/>
                  </a:lnTo>
                  <a:lnTo>
                    <a:pt x="1346" y="2562"/>
                  </a:lnTo>
                  <a:lnTo>
                    <a:pt x="1328" y="2581"/>
                  </a:lnTo>
                  <a:lnTo>
                    <a:pt x="1328" y="2562"/>
                  </a:lnTo>
                  <a:lnTo>
                    <a:pt x="1310" y="2525"/>
                  </a:lnTo>
                  <a:lnTo>
                    <a:pt x="1291" y="2525"/>
                  </a:lnTo>
                  <a:lnTo>
                    <a:pt x="1291" y="2544"/>
                  </a:lnTo>
                  <a:lnTo>
                    <a:pt x="1254" y="2544"/>
                  </a:lnTo>
                  <a:lnTo>
                    <a:pt x="1236" y="2562"/>
                  </a:lnTo>
                  <a:lnTo>
                    <a:pt x="1236" y="2544"/>
                  </a:lnTo>
                  <a:lnTo>
                    <a:pt x="1254" y="2525"/>
                  </a:lnTo>
                  <a:lnTo>
                    <a:pt x="1254" y="2507"/>
                  </a:lnTo>
                  <a:lnTo>
                    <a:pt x="1236" y="2507"/>
                  </a:lnTo>
                  <a:lnTo>
                    <a:pt x="1236" y="2489"/>
                  </a:lnTo>
                  <a:lnTo>
                    <a:pt x="1180" y="2489"/>
                  </a:lnTo>
                  <a:lnTo>
                    <a:pt x="1199" y="2470"/>
                  </a:lnTo>
                  <a:lnTo>
                    <a:pt x="1144" y="2470"/>
                  </a:lnTo>
                  <a:lnTo>
                    <a:pt x="1144" y="2452"/>
                  </a:lnTo>
                  <a:lnTo>
                    <a:pt x="1162" y="2452"/>
                  </a:lnTo>
                  <a:lnTo>
                    <a:pt x="1144" y="2433"/>
                  </a:lnTo>
                  <a:lnTo>
                    <a:pt x="1125" y="2433"/>
                  </a:lnTo>
                  <a:lnTo>
                    <a:pt x="1107" y="2415"/>
                  </a:lnTo>
                  <a:lnTo>
                    <a:pt x="1088" y="2415"/>
                  </a:lnTo>
                  <a:lnTo>
                    <a:pt x="1070" y="2396"/>
                  </a:lnTo>
                  <a:lnTo>
                    <a:pt x="1070" y="2378"/>
                  </a:lnTo>
                  <a:lnTo>
                    <a:pt x="1051" y="2359"/>
                  </a:lnTo>
                  <a:lnTo>
                    <a:pt x="1015" y="2341"/>
                  </a:lnTo>
                  <a:lnTo>
                    <a:pt x="996" y="2341"/>
                  </a:lnTo>
                  <a:lnTo>
                    <a:pt x="996" y="2304"/>
                  </a:lnTo>
                  <a:lnTo>
                    <a:pt x="978" y="2304"/>
                  </a:lnTo>
                  <a:lnTo>
                    <a:pt x="959" y="2323"/>
                  </a:lnTo>
                  <a:lnTo>
                    <a:pt x="959" y="2304"/>
                  </a:lnTo>
                  <a:lnTo>
                    <a:pt x="959" y="2286"/>
                  </a:lnTo>
                  <a:lnTo>
                    <a:pt x="941" y="2286"/>
                  </a:lnTo>
                  <a:lnTo>
                    <a:pt x="941" y="2249"/>
                  </a:lnTo>
                  <a:lnTo>
                    <a:pt x="941" y="2230"/>
                  </a:lnTo>
                  <a:lnTo>
                    <a:pt x="922" y="2230"/>
                  </a:lnTo>
                  <a:lnTo>
                    <a:pt x="922" y="2212"/>
                  </a:lnTo>
                  <a:lnTo>
                    <a:pt x="904" y="2212"/>
                  </a:lnTo>
                  <a:lnTo>
                    <a:pt x="886" y="2230"/>
                  </a:lnTo>
                  <a:lnTo>
                    <a:pt x="886" y="2249"/>
                  </a:lnTo>
                  <a:lnTo>
                    <a:pt x="849" y="2249"/>
                  </a:lnTo>
                  <a:lnTo>
                    <a:pt x="849" y="2230"/>
                  </a:lnTo>
                  <a:lnTo>
                    <a:pt x="886" y="2230"/>
                  </a:lnTo>
                  <a:lnTo>
                    <a:pt x="904" y="2194"/>
                  </a:lnTo>
                  <a:lnTo>
                    <a:pt x="886" y="2212"/>
                  </a:lnTo>
                  <a:lnTo>
                    <a:pt x="867" y="2194"/>
                  </a:lnTo>
                  <a:lnTo>
                    <a:pt x="867" y="2175"/>
                  </a:lnTo>
                  <a:lnTo>
                    <a:pt x="867" y="2138"/>
                  </a:lnTo>
                  <a:lnTo>
                    <a:pt x="849" y="2120"/>
                  </a:lnTo>
                  <a:lnTo>
                    <a:pt x="812" y="2101"/>
                  </a:lnTo>
                  <a:lnTo>
                    <a:pt x="793" y="2065"/>
                  </a:lnTo>
                  <a:lnTo>
                    <a:pt x="793" y="2046"/>
                  </a:lnTo>
                  <a:lnTo>
                    <a:pt x="775" y="2028"/>
                  </a:lnTo>
                  <a:lnTo>
                    <a:pt x="757" y="2046"/>
                  </a:lnTo>
                  <a:lnTo>
                    <a:pt x="738" y="2065"/>
                  </a:lnTo>
                  <a:lnTo>
                    <a:pt x="738" y="2046"/>
                  </a:lnTo>
                  <a:lnTo>
                    <a:pt x="738" y="2009"/>
                  </a:lnTo>
                  <a:lnTo>
                    <a:pt x="757" y="1991"/>
                  </a:lnTo>
                  <a:lnTo>
                    <a:pt x="701" y="1991"/>
                  </a:lnTo>
                  <a:lnTo>
                    <a:pt x="701" y="1972"/>
                  </a:lnTo>
                  <a:lnTo>
                    <a:pt x="701" y="1936"/>
                  </a:lnTo>
                  <a:lnTo>
                    <a:pt x="683" y="1936"/>
                  </a:lnTo>
                  <a:lnTo>
                    <a:pt x="664" y="1954"/>
                  </a:lnTo>
                  <a:lnTo>
                    <a:pt x="664" y="1936"/>
                  </a:lnTo>
                  <a:lnTo>
                    <a:pt x="683" y="1936"/>
                  </a:lnTo>
                  <a:lnTo>
                    <a:pt x="683" y="1917"/>
                  </a:lnTo>
                  <a:lnTo>
                    <a:pt x="683" y="1899"/>
                  </a:lnTo>
                  <a:lnTo>
                    <a:pt x="646" y="1899"/>
                  </a:lnTo>
                  <a:lnTo>
                    <a:pt x="664" y="1880"/>
                  </a:lnTo>
                  <a:lnTo>
                    <a:pt x="664" y="1862"/>
                  </a:lnTo>
                  <a:lnTo>
                    <a:pt x="627" y="1825"/>
                  </a:lnTo>
                  <a:lnTo>
                    <a:pt x="627" y="1806"/>
                  </a:lnTo>
                  <a:lnTo>
                    <a:pt x="609" y="1825"/>
                  </a:lnTo>
                  <a:lnTo>
                    <a:pt x="609" y="1843"/>
                  </a:lnTo>
                  <a:lnTo>
                    <a:pt x="591" y="1788"/>
                  </a:lnTo>
                  <a:lnTo>
                    <a:pt x="591" y="1751"/>
                  </a:lnTo>
                  <a:lnTo>
                    <a:pt x="554" y="1733"/>
                  </a:lnTo>
                  <a:lnTo>
                    <a:pt x="517" y="1714"/>
                  </a:lnTo>
                  <a:lnTo>
                    <a:pt x="535" y="1714"/>
                  </a:lnTo>
                  <a:lnTo>
                    <a:pt x="554" y="1696"/>
                  </a:lnTo>
                  <a:lnTo>
                    <a:pt x="535" y="1677"/>
                  </a:lnTo>
                  <a:lnTo>
                    <a:pt x="498" y="1696"/>
                  </a:lnTo>
                  <a:lnTo>
                    <a:pt x="462" y="1696"/>
                  </a:lnTo>
                  <a:lnTo>
                    <a:pt x="480" y="1677"/>
                  </a:lnTo>
                  <a:lnTo>
                    <a:pt x="498" y="1641"/>
                  </a:lnTo>
                  <a:lnTo>
                    <a:pt x="462" y="1622"/>
                  </a:lnTo>
                  <a:lnTo>
                    <a:pt x="480" y="1604"/>
                  </a:lnTo>
                  <a:lnTo>
                    <a:pt x="480" y="1585"/>
                  </a:lnTo>
                  <a:lnTo>
                    <a:pt x="443" y="1585"/>
                  </a:lnTo>
                  <a:lnTo>
                    <a:pt x="480" y="1567"/>
                  </a:lnTo>
                  <a:lnTo>
                    <a:pt x="462" y="1567"/>
                  </a:lnTo>
                  <a:lnTo>
                    <a:pt x="462" y="1530"/>
                  </a:lnTo>
                  <a:lnTo>
                    <a:pt x="425" y="1475"/>
                  </a:lnTo>
                  <a:lnTo>
                    <a:pt x="406" y="1401"/>
                  </a:lnTo>
                  <a:lnTo>
                    <a:pt x="388" y="1401"/>
                  </a:lnTo>
                  <a:lnTo>
                    <a:pt x="369" y="1383"/>
                  </a:lnTo>
                  <a:lnTo>
                    <a:pt x="369" y="1364"/>
                  </a:lnTo>
                  <a:lnTo>
                    <a:pt x="369" y="1346"/>
                  </a:lnTo>
                  <a:lnTo>
                    <a:pt x="351" y="1327"/>
                  </a:lnTo>
                  <a:lnTo>
                    <a:pt x="369" y="1327"/>
                  </a:lnTo>
                  <a:lnTo>
                    <a:pt x="369" y="1290"/>
                  </a:lnTo>
                  <a:lnTo>
                    <a:pt x="333" y="1290"/>
                  </a:lnTo>
                  <a:lnTo>
                    <a:pt x="333" y="1272"/>
                  </a:lnTo>
                  <a:lnTo>
                    <a:pt x="351" y="1253"/>
                  </a:lnTo>
                  <a:lnTo>
                    <a:pt x="333" y="1217"/>
                  </a:lnTo>
                  <a:lnTo>
                    <a:pt x="314" y="1180"/>
                  </a:lnTo>
                  <a:lnTo>
                    <a:pt x="333" y="1180"/>
                  </a:lnTo>
                  <a:lnTo>
                    <a:pt x="351" y="1161"/>
                  </a:lnTo>
                  <a:lnTo>
                    <a:pt x="333" y="1143"/>
                  </a:lnTo>
                  <a:lnTo>
                    <a:pt x="314" y="1124"/>
                  </a:lnTo>
                  <a:lnTo>
                    <a:pt x="296" y="1106"/>
                  </a:lnTo>
                  <a:lnTo>
                    <a:pt x="277" y="1088"/>
                  </a:lnTo>
                  <a:lnTo>
                    <a:pt x="259" y="1069"/>
                  </a:lnTo>
                  <a:lnTo>
                    <a:pt x="240" y="1069"/>
                  </a:lnTo>
                  <a:lnTo>
                    <a:pt x="240" y="1051"/>
                  </a:lnTo>
                  <a:lnTo>
                    <a:pt x="240" y="1032"/>
                  </a:lnTo>
                  <a:lnTo>
                    <a:pt x="259" y="1014"/>
                  </a:lnTo>
                  <a:lnTo>
                    <a:pt x="277" y="995"/>
                  </a:lnTo>
                  <a:lnTo>
                    <a:pt x="277" y="977"/>
                  </a:lnTo>
                  <a:lnTo>
                    <a:pt x="277" y="940"/>
                  </a:lnTo>
                  <a:lnTo>
                    <a:pt x="277" y="922"/>
                  </a:lnTo>
                  <a:lnTo>
                    <a:pt x="277" y="903"/>
                  </a:lnTo>
                  <a:lnTo>
                    <a:pt x="259" y="903"/>
                  </a:lnTo>
                  <a:lnTo>
                    <a:pt x="222" y="885"/>
                  </a:lnTo>
                  <a:lnTo>
                    <a:pt x="222" y="866"/>
                  </a:lnTo>
                  <a:lnTo>
                    <a:pt x="240" y="866"/>
                  </a:lnTo>
                  <a:lnTo>
                    <a:pt x="259" y="848"/>
                  </a:lnTo>
                  <a:lnTo>
                    <a:pt x="222" y="848"/>
                  </a:lnTo>
                  <a:lnTo>
                    <a:pt x="222" y="830"/>
                  </a:lnTo>
                  <a:lnTo>
                    <a:pt x="204" y="811"/>
                  </a:lnTo>
                  <a:lnTo>
                    <a:pt x="204" y="793"/>
                  </a:lnTo>
                  <a:lnTo>
                    <a:pt x="222" y="756"/>
                  </a:lnTo>
                  <a:lnTo>
                    <a:pt x="222" y="737"/>
                  </a:lnTo>
                  <a:lnTo>
                    <a:pt x="204" y="719"/>
                  </a:lnTo>
                  <a:lnTo>
                    <a:pt x="204" y="664"/>
                  </a:lnTo>
                  <a:lnTo>
                    <a:pt x="204" y="608"/>
                  </a:lnTo>
                  <a:lnTo>
                    <a:pt x="167" y="608"/>
                  </a:lnTo>
                  <a:lnTo>
                    <a:pt x="185" y="590"/>
                  </a:lnTo>
                  <a:lnTo>
                    <a:pt x="167" y="571"/>
                  </a:lnTo>
                  <a:lnTo>
                    <a:pt x="148" y="571"/>
                  </a:lnTo>
                  <a:lnTo>
                    <a:pt x="148" y="553"/>
                  </a:lnTo>
                  <a:lnTo>
                    <a:pt x="185" y="553"/>
                  </a:lnTo>
                  <a:lnTo>
                    <a:pt x="204" y="535"/>
                  </a:lnTo>
                  <a:lnTo>
                    <a:pt x="204" y="498"/>
                  </a:lnTo>
                  <a:lnTo>
                    <a:pt x="204" y="479"/>
                  </a:lnTo>
                  <a:lnTo>
                    <a:pt x="130" y="479"/>
                  </a:lnTo>
                  <a:lnTo>
                    <a:pt x="130" y="461"/>
                  </a:lnTo>
                  <a:lnTo>
                    <a:pt x="148" y="461"/>
                  </a:lnTo>
                  <a:lnTo>
                    <a:pt x="167" y="442"/>
                  </a:lnTo>
                  <a:lnTo>
                    <a:pt x="204" y="442"/>
                  </a:lnTo>
                  <a:lnTo>
                    <a:pt x="204" y="424"/>
                  </a:lnTo>
                  <a:lnTo>
                    <a:pt x="185" y="387"/>
                  </a:lnTo>
                  <a:lnTo>
                    <a:pt x="185" y="369"/>
                  </a:lnTo>
                  <a:lnTo>
                    <a:pt x="185" y="350"/>
                  </a:lnTo>
                  <a:lnTo>
                    <a:pt x="185" y="332"/>
                  </a:lnTo>
                  <a:lnTo>
                    <a:pt x="167" y="332"/>
                  </a:lnTo>
                  <a:lnTo>
                    <a:pt x="148" y="313"/>
                  </a:lnTo>
                  <a:lnTo>
                    <a:pt x="167" y="313"/>
                  </a:lnTo>
                  <a:lnTo>
                    <a:pt x="185" y="295"/>
                  </a:lnTo>
                  <a:lnTo>
                    <a:pt x="185" y="277"/>
                  </a:lnTo>
                  <a:lnTo>
                    <a:pt x="167" y="258"/>
                  </a:lnTo>
                  <a:lnTo>
                    <a:pt x="185" y="240"/>
                  </a:lnTo>
                  <a:lnTo>
                    <a:pt x="167" y="221"/>
                  </a:lnTo>
                  <a:lnTo>
                    <a:pt x="185" y="221"/>
                  </a:lnTo>
                  <a:lnTo>
                    <a:pt x="185" y="203"/>
                  </a:lnTo>
                  <a:lnTo>
                    <a:pt x="185" y="184"/>
                  </a:lnTo>
                  <a:lnTo>
                    <a:pt x="148" y="184"/>
                  </a:lnTo>
                  <a:lnTo>
                    <a:pt x="148" y="166"/>
                  </a:lnTo>
                  <a:lnTo>
                    <a:pt x="111" y="147"/>
                  </a:lnTo>
                  <a:lnTo>
                    <a:pt x="130" y="147"/>
                  </a:lnTo>
                  <a:lnTo>
                    <a:pt x="167" y="129"/>
                  </a:lnTo>
                  <a:lnTo>
                    <a:pt x="130" y="129"/>
                  </a:lnTo>
                  <a:lnTo>
                    <a:pt x="111" y="111"/>
                  </a:lnTo>
                  <a:lnTo>
                    <a:pt x="111" y="92"/>
                  </a:lnTo>
                  <a:lnTo>
                    <a:pt x="93" y="111"/>
                  </a:lnTo>
                  <a:lnTo>
                    <a:pt x="74" y="166"/>
                  </a:lnTo>
                  <a:lnTo>
                    <a:pt x="74" y="184"/>
                  </a:lnTo>
                  <a:lnTo>
                    <a:pt x="56" y="184"/>
                  </a:lnTo>
                  <a:lnTo>
                    <a:pt x="56" y="166"/>
                  </a:lnTo>
                  <a:lnTo>
                    <a:pt x="19" y="166"/>
                  </a:lnTo>
                  <a:lnTo>
                    <a:pt x="19" y="184"/>
                  </a:lnTo>
                  <a:lnTo>
                    <a:pt x="38" y="203"/>
                  </a:lnTo>
                  <a:lnTo>
                    <a:pt x="19" y="203"/>
                  </a:lnTo>
                  <a:lnTo>
                    <a:pt x="1" y="221"/>
                  </a:lnTo>
                  <a:lnTo>
                    <a:pt x="38" y="221"/>
                  </a:lnTo>
                  <a:lnTo>
                    <a:pt x="38" y="258"/>
                  </a:lnTo>
                  <a:lnTo>
                    <a:pt x="38" y="277"/>
                  </a:lnTo>
                  <a:lnTo>
                    <a:pt x="56" y="295"/>
                  </a:lnTo>
                  <a:lnTo>
                    <a:pt x="19" y="313"/>
                  </a:lnTo>
                  <a:lnTo>
                    <a:pt x="38" y="332"/>
                  </a:lnTo>
                  <a:lnTo>
                    <a:pt x="19" y="350"/>
                  </a:lnTo>
                  <a:lnTo>
                    <a:pt x="38" y="369"/>
                  </a:lnTo>
                  <a:lnTo>
                    <a:pt x="56" y="369"/>
                  </a:lnTo>
                  <a:lnTo>
                    <a:pt x="38" y="387"/>
                  </a:lnTo>
                  <a:lnTo>
                    <a:pt x="19" y="387"/>
                  </a:lnTo>
                  <a:lnTo>
                    <a:pt x="19" y="406"/>
                  </a:lnTo>
                  <a:lnTo>
                    <a:pt x="38" y="406"/>
                  </a:lnTo>
                  <a:lnTo>
                    <a:pt x="56" y="424"/>
                  </a:lnTo>
                  <a:lnTo>
                    <a:pt x="19" y="424"/>
                  </a:lnTo>
                  <a:lnTo>
                    <a:pt x="56" y="442"/>
                  </a:lnTo>
                  <a:lnTo>
                    <a:pt x="93" y="479"/>
                  </a:lnTo>
                  <a:lnTo>
                    <a:pt x="93" y="498"/>
                  </a:lnTo>
                  <a:lnTo>
                    <a:pt x="74" y="498"/>
                  </a:lnTo>
                  <a:lnTo>
                    <a:pt x="38" y="516"/>
                  </a:lnTo>
                  <a:lnTo>
                    <a:pt x="19" y="535"/>
                  </a:lnTo>
                  <a:lnTo>
                    <a:pt x="38" y="535"/>
                  </a:lnTo>
                  <a:lnTo>
                    <a:pt x="38" y="553"/>
                  </a:lnTo>
                  <a:lnTo>
                    <a:pt x="56" y="571"/>
                  </a:lnTo>
                  <a:lnTo>
                    <a:pt x="56" y="590"/>
                  </a:lnTo>
                  <a:lnTo>
                    <a:pt x="56" y="608"/>
                  </a:lnTo>
                  <a:lnTo>
                    <a:pt x="38" y="608"/>
                  </a:lnTo>
                  <a:lnTo>
                    <a:pt x="38" y="627"/>
                  </a:lnTo>
                  <a:lnTo>
                    <a:pt x="56" y="664"/>
                  </a:lnTo>
                  <a:lnTo>
                    <a:pt x="93" y="682"/>
                  </a:lnTo>
                  <a:lnTo>
                    <a:pt x="74" y="700"/>
                  </a:lnTo>
                  <a:lnTo>
                    <a:pt x="38" y="719"/>
                  </a:lnTo>
                  <a:lnTo>
                    <a:pt x="56" y="719"/>
                  </a:lnTo>
                  <a:lnTo>
                    <a:pt x="74" y="737"/>
                  </a:lnTo>
                  <a:lnTo>
                    <a:pt x="56" y="756"/>
                  </a:lnTo>
                  <a:lnTo>
                    <a:pt x="93" y="774"/>
                  </a:lnTo>
                  <a:lnTo>
                    <a:pt x="130" y="774"/>
                  </a:lnTo>
                  <a:lnTo>
                    <a:pt x="167" y="756"/>
                  </a:lnTo>
                  <a:lnTo>
                    <a:pt x="167" y="756"/>
                  </a:lnTo>
                  <a:lnTo>
                    <a:pt x="148" y="774"/>
                  </a:lnTo>
                  <a:lnTo>
                    <a:pt x="130" y="793"/>
                  </a:lnTo>
                  <a:lnTo>
                    <a:pt x="130" y="811"/>
                  </a:lnTo>
                  <a:lnTo>
                    <a:pt x="111" y="848"/>
                  </a:lnTo>
                  <a:lnTo>
                    <a:pt x="111" y="811"/>
                  </a:lnTo>
                  <a:lnTo>
                    <a:pt x="93" y="793"/>
                  </a:lnTo>
                  <a:lnTo>
                    <a:pt x="74" y="793"/>
                  </a:lnTo>
                  <a:lnTo>
                    <a:pt x="74" y="811"/>
                  </a:lnTo>
                  <a:lnTo>
                    <a:pt x="74" y="830"/>
                  </a:lnTo>
                  <a:lnTo>
                    <a:pt x="74" y="848"/>
                  </a:lnTo>
                  <a:lnTo>
                    <a:pt x="74" y="866"/>
                  </a:lnTo>
                  <a:lnTo>
                    <a:pt x="93" y="885"/>
                  </a:lnTo>
                  <a:lnTo>
                    <a:pt x="74" y="885"/>
                  </a:lnTo>
                  <a:lnTo>
                    <a:pt x="74" y="922"/>
                  </a:lnTo>
                  <a:lnTo>
                    <a:pt x="93" y="940"/>
                  </a:lnTo>
                  <a:lnTo>
                    <a:pt x="111" y="977"/>
                  </a:lnTo>
                  <a:lnTo>
                    <a:pt x="130" y="1014"/>
                  </a:lnTo>
                  <a:lnTo>
                    <a:pt x="167" y="1051"/>
                  </a:lnTo>
                  <a:lnTo>
                    <a:pt x="204" y="1069"/>
                  </a:lnTo>
                  <a:lnTo>
                    <a:pt x="167" y="1069"/>
                  </a:lnTo>
                  <a:lnTo>
                    <a:pt x="167" y="1088"/>
                  </a:lnTo>
                  <a:lnTo>
                    <a:pt x="130" y="1088"/>
                  </a:lnTo>
                  <a:lnTo>
                    <a:pt x="148" y="1124"/>
                  </a:lnTo>
                  <a:lnTo>
                    <a:pt x="148" y="1143"/>
                  </a:lnTo>
                  <a:lnTo>
                    <a:pt x="167" y="1161"/>
                  </a:lnTo>
                  <a:lnTo>
                    <a:pt x="185" y="1161"/>
                  </a:lnTo>
                  <a:lnTo>
                    <a:pt x="148" y="1198"/>
                  </a:lnTo>
                  <a:lnTo>
                    <a:pt x="167" y="1217"/>
                  </a:lnTo>
                  <a:lnTo>
                    <a:pt x="185" y="1217"/>
                  </a:lnTo>
                  <a:lnTo>
                    <a:pt x="185" y="1198"/>
                  </a:lnTo>
                  <a:lnTo>
                    <a:pt x="222" y="1198"/>
                  </a:lnTo>
                  <a:lnTo>
                    <a:pt x="222" y="1217"/>
                  </a:lnTo>
                  <a:lnTo>
                    <a:pt x="185" y="1217"/>
                  </a:lnTo>
                  <a:lnTo>
                    <a:pt x="167" y="1235"/>
                  </a:lnTo>
                  <a:lnTo>
                    <a:pt x="167" y="1253"/>
                  </a:lnTo>
                  <a:lnTo>
                    <a:pt x="167" y="1272"/>
                  </a:lnTo>
                  <a:lnTo>
                    <a:pt x="185" y="1272"/>
                  </a:lnTo>
                  <a:lnTo>
                    <a:pt x="185" y="1253"/>
                  </a:lnTo>
                  <a:lnTo>
                    <a:pt x="204" y="1253"/>
                  </a:lnTo>
                  <a:lnTo>
                    <a:pt x="185" y="1290"/>
                  </a:lnTo>
                  <a:lnTo>
                    <a:pt x="167" y="1309"/>
                  </a:lnTo>
                  <a:lnTo>
                    <a:pt x="204" y="1309"/>
                  </a:lnTo>
                  <a:lnTo>
                    <a:pt x="204" y="1346"/>
                  </a:lnTo>
                  <a:lnTo>
                    <a:pt x="204" y="1383"/>
                  </a:lnTo>
                  <a:lnTo>
                    <a:pt x="222" y="1419"/>
                  </a:lnTo>
                  <a:lnTo>
                    <a:pt x="240" y="1438"/>
                  </a:lnTo>
                  <a:lnTo>
                    <a:pt x="240" y="1456"/>
                  </a:lnTo>
                  <a:lnTo>
                    <a:pt x="240" y="1475"/>
                  </a:lnTo>
                  <a:lnTo>
                    <a:pt x="259" y="1493"/>
                  </a:lnTo>
                  <a:lnTo>
                    <a:pt x="259" y="1512"/>
                  </a:lnTo>
                  <a:lnTo>
                    <a:pt x="277" y="1567"/>
                  </a:lnTo>
                  <a:lnTo>
                    <a:pt x="314" y="1604"/>
                  </a:lnTo>
                  <a:lnTo>
                    <a:pt x="314" y="1622"/>
                  </a:lnTo>
                  <a:lnTo>
                    <a:pt x="314" y="1659"/>
                  </a:lnTo>
                  <a:lnTo>
                    <a:pt x="333" y="1696"/>
                  </a:lnTo>
                  <a:lnTo>
                    <a:pt x="369" y="1751"/>
                  </a:lnTo>
                  <a:lnTo>
                    <a:pt x="406" y="1770"/>
                  </a:lnTo>
                  <a:lnTo>
                    <a:pt x="388" y="1788"/>
                  </a:lnTo>
                  <a:lnTo>
                    <a:pt x="406" y="1806"/>
                  </a:lnTo>
                  <a:lnTo>
                    <a:pt x="425" y="1825"/>
                  </a:lnTo>
                  <a:lnTo>
                    <a:pt x="443" y="1862"/>
                  </a:lnTo>
                  <a:lnTo>
                    <a:pt x="462" y="1899"/>
                  </a:lnTo>
                  <a:lnTo>
                    <a:pt x="480" y="1899"/>
                  </a:lnTo>
                  <a:lnTo>
                    <a:pt x="480" y="1917"/>
                  </a:lnTo>
                  <a:lnTo>
                    <a:pt x="498" y="1917"/>
                  </a:lnTo>
                  <a:lnTo>
                    <a:pt x="517" y="1936"/>
                  </a:lnTo>
                  <a:lnTo>
                    <a:pt x="535" y="1917"/>
                  </a:lnTo>
                  <a:lnTo>
                    <a:pt x="517" y="1917"/>
                  </a:lnTo>
                  <a:lnTo>
                    <a:pt x="535" y="1899"/>
                  </a:lnTo>
                  <a:lnTo>
                    <a:pt x="572" y="1899"/>
                  </a:lnTo>
                  <a:lnTo>
                    <a:pt x="591" y="1917"/>
                  </a:lnTo>
                  <a:lnTo>
                    <a:pt x="572" y="1917"/>
                  </a:lnTo>
                  <a:lnTo>
                    <a:pt x="535" y="1936"/>
                  </a:lnTo>
                  <a:lnTo>
                    <a:pt x="517" y="1972"/>
                  </a:lnTo>
                  <a:lnTo>
                    <a:pt x="517" y="1991"/>
                  </a:lnTo>
                  <a:lnTo>
                    <a:pt x="535" y="2009"/>
                  </a:lnTo>
                  <a:lnTo>
                    <a:pt x="554" y="2009"/>
                  </a:lnTo>
                  <a:lnTo>
                    <a:pt x="535" y="2028"/>
                  </a:lnTo>
                  <a:lnTo>
                    <a:pt x="572" y="2065"/>
                  </a:lnTo>
                  <a:lnTo>
                    <a:pt x="609" y="2083"/>
                  </a:lnTo>
                  <a:lnTo>
                    <a:pt x="609" y="2101"/>
                  </a:lnTo>
                  <a:lnTo>
                    <a:pt x="609" y="2120"/>
                  </a:lnTo>
                  <a:lnTo>
                    <a:pt x="646" y="2120"/>
                  </a:lnTo>
                  <a:lnTo>
                    <a:pt x="664" y="2138"/>
                  </a:lnTo>
                  <a:lnTo>
                    <a:pt x="683" y="2157"/>
                  </a:lnTo>
                  <a:lnTo>
                    <a:pt x="664" y="2175"/>
                  </a:lnTo>
                  <a:lnTo>
                    <a:pt x="664" y="2194"/>
                  </a:lnTo>
                  <a:lnTo>
                    <a:pt x="683" y="2194"/>
                  </a:lnTo>
                  <a:lnTo>
                    <a:pt x="701" y="2175"/>
                  </a:lnTo>
                  <a:lnTo>
                    <a:pt x="720" y="2175"/>
                  </a:lnTo>
                  <a:lnTo>
                    <a:pt x="701" y="2194"/>
                  </a:lnTo>
                  <a:lnTo>
                    <a:pt x="683" y="2212"/>
                  </a:lnTo>
                  <a:lnTo>
                    <a:pt x="720" y="2212"/>
                  </a:lnTo>
                  <a:lnTo>
                    <a:pt x="738" y="2230"/>
                  </a:lnTo>
                  <a:lnTo>
                    <a:pt x="757" y="2230"/>
                  </a:lnTo>
                  <a:lnTo>
                    <a:pt x="775" y="2212"/>
                  </a:lnTo>
                  <a:lnTo>
                    <a:pt x="775" y="2230"/>
                  </a:lnTo>
                  <a:lnTo>
                    <a:pt x="738" y="2249"/>
                  </a:lnTo>
                  <a:lnTo>
                    <a:pt x="775" y="2249"/>
                  </a:lnTo>
                  <a:lnTo>
                    <a:pt x="793" y="2267"/>
                  </a:lnTo>
                  <a:lnTo>
                    <a:pt x="775" y="2286"/>
                  </a:lnTo>
                  <a:lnTo>
                    <a:pt x="775" y="2304"/>
                  </a:lnTo>
                  <a:lnTo>
                    <a:pt x="793" y="2304"/>
                  </a:lnTo>
                  <a:lnTo>
                    <a:pt x="793" y="2323"/>
                  </a:lnTo>
                  <a:lnTo>
                    <a:pt x="793" y="2341"/>
                  </a:lnTo>
                  <a:lnTo>
                    <a:pt x="812" y="2359"/>
                  </a:lnTo>
                  <a:lnTo>
                    <a:pt x="830" y="2378"/>
                  </a:lnTo>
                  <a:lnTo>
                    <a:pt x="886" y="2378"/>
                  </a:lnTo>
                  <a:lnTo>
                    <a:pt x="886" y="2396"/>
                  </a:lnTo>
                  <a:lnTo>
                    <a:pt x="886" y="2433"/>
                  </a:lnTo>
                  <a:lnTo>
                    <a:pt x="904" y="2415"/>
                  </a:lnTo>
                  <a:lnTo>
                    <a:pt x="922" y="2415"/>
                  </a:lnTo>
                  <a:lnTo>
                    <a:pt x="904" y="2396"/>
                  </a:lnTo>
                  <a:lnTo>
                    <a:pt x="904" y="2378"/>
                  </a:lnTo>
                  <a:lnTo>
                    <a:pt x="922" y="2396"/>
                  </a:lnTo>
                  <a:lnTo>
                    <a:pt x="941" y="2396"/>
                  </a:lnTo>
                  <a:lnTo>
                    <a:pt x="941" y="2452"/>
                  </a:lnTo>
                  <a:lnTo>
                    <a:pt x="941" y="2470"/>
                  </a:lnTo>
                  <a:lnTo>
                    <a:pt x="959" y="2507"/>
                  </a:lnTo>
                  <a:lnTo>
                    <a:pt x="996" y="2507"/>
                  </a:lnTo>
                  <a:lnTo>
                    <a:pt x="1015" y="2525"/>
                  </a:lnTo>
                  <a:lnTo>
                    <a:pt x="996" y="2544"/>
                  </a:lnTo>
                  <a:lnTo>
                    <a:pt x="996" y="2562"/>
                  </a:lnTo>
                  <a:lnTo>
                    <a:pt x="1033" y="2544"/>
                  </a:lnTo>
                  <a:lnTo>
                    <a:pt x="1051" y="2562"/>
                  </a:lnTo>
                  <a:lnTo>
                    <a:pt x="1070" y="2562"/>
                  </a:lnTo>
                  <a:lnTo>
                    <a:pt x="1070" y="2544"/>
                  </a:lnTo>
                  <a:lnTo>
                    <a:pt x="1088" y="2544"/>
                  </a:lnTo>
                  <a:lnTo>
                    <a:pt x="1088" y="2562"/>
                  </a:lnTo>
                  <a:lnTo>
                    <a:pt x="1070" y="2581"/>
                  </a:lnTo>
                  <a:lnTo>
                    <a:pt x="1088" y="2599"/>
                  </a:lnTo>
                  <a:lnTo>
                    <a:pt x="1107" y="2599"/>
                  </a:lnTo>
                  <a:lnTo>
                    <a:pt x="1107" y="2636"/>
                  </a:lnTo>
                  <a:lnTo>
                    <a:pt x="1125" y="2618"/>
                  </a:lnTo>
                  <a:lnTo>
                    <a:pt x="1144" y="2599"/>
                  </a:lnTo>
                  <a:lnTo>
                    <a:pt x="1144" y="2618"/>
                  </a:lnTo>
                  <a:lnTo>
                    <a:pt x="1144" y="2636"/>
                  </a:lnTo>
                  <a:lnTo>
                    <a:pt x="1162" y="2654"/>
                  </a:lnTo>
                  <a:lnTo>
                    <a:pt x="1180" y="2654"/>
                  </a:lnTo>
                  <a:lnTo>
                    <a:pt x="1199" y="2673"/>
                  </a:lnTo>
                  <a:lnTo>
                    <a:pt x="1236" y="2673"/>
                  </a:lnTo>
                  <a:lnTo>
                    <a:pt x="1254" y="2691"/>
                  </a:lnTo>
                  <a:lnTo>
                    <a:pt x="1273" y="2728"/>
                  </a:lnTo>
                  <a:lnTo>
                    <a:pt x="1291" y="2728"/>
                  </a:lnTo>
                  <a:lnTo>
                    <a:pt x="1365" y="2765"/>
                  </a:lnTo>
                  <a:lnTo>
                    <a:pt x="1383" y="2783"/>
                  </a:lnTo>
                  <a:lnTo>
                    <a:pt x="1402" y="2802"/>
                  </a:lnTo>
                  <a:lnTo>
                    <a:pt x="1402" y="2820"/>
                  </a:lnTo>
                  <a:lnTo>
                    <a:pt x="1420" y="2802"/>
                  </a:lnTo>
                  <a:lnTo>
                    <a:pt x="1457" y="2820"/>
                  </a:lnTo>
                  <a:lnTo>
                    <a:pt x="1531" y="2820"/>
                  </a:lnTo>
                  <a:lnTo>
                    <a:pt x="1531" y="2839"/>
                  </a:lnTo>
                  <a:lnTo>
                    <a:pt x="1531" y="2857"/>
                  </a:lnTo>
                  <a:lnTo>
                    <a:pt x="1641" y="2894"/>
                  </a:lnTo>
                  <a:lnTo>
                    <a:pt x="1733" y="2931"/>
                  </a:lnTo>
                  <a:lnTo>
                    <a:pt x="1789" y="2931"/>
                  </a:lnTo>
                  <a:lnTo>
                    <a:pt x="1789" y="2949"/>
                  </a:lnTo>
                  <a:lnTo>
                    <a:pt x="1899" y="2949"/>
                  </a:lnTo>
                  <a:lnTo>
                    <a:pt x="1899" y="2968"/>
                  </a:lnTo>
                  <a:lnTo>
                    <a:pt x="1918" y="3005"/>
                  </a:lnTo>
                  <a:lnTo>
                    <a:pt x="1936" y="2986"/>
                  </a:lnTo>
                  <a:lnTo>
                    <a:pt x="1955" y="2968"/>
                  </a:lnTo>
                  <a:lnTo>
                    <a:pt x="1973" y="2986"/>
                  </a:lnTo>
                  <a:lnTo>
                    <a:pt x="1973" y="3005"/>
                  </a:lnTo>
                  <a:lnTo>
                    <a:pt x="1992" y="2986"/>
                  </a:lnTo>
                  <a:lnTo>
                    <a:pt x="2010" y="2968"/>
                  </a:lnTo>
                  <a:lnTo>
                    <a:pt x="2010" y="2986"/>
                  </a:lnTo>
                  <a:lnTo>
                    <a:pt x="2028" y="3023"/>
                  </a:lnTo>
                  <a:lnTo>
                    <a:pt x="2047" y="3023"/>
                  </a:lnTo>
                  <a:lnTo>
                    <a:pt x="2047" y="3005"/>
                  </a:lnTo>
                  <a:lnTo>
                    <a:pt x="2065" y="2986"/>
                  </a:lnTo>
                  <a:lnTo>
                    <a:pt x="2065" y="3005"/>
                  </a:lnTo>
                  <a:lnTo>
                    <a:pt x="2102" y="3023"/>
                  </a:lnTo>
                  <a:lnTo>
                    <a:pt x="2121" y="3023"/>
                  </a:lnTo>
                  <a:lnTo>
                    <a:pt x="2121" y="3005"/>
                  </a:lnTo>
                  <a:lnTo>
                    <a:pt x="2139" y="3005"/>
                  </a:lnTo>
                  <a:lnTo>
                    <a:pt x="2157" y="3023"/>
                  </a:lnTo>
                  <a:lnTo>
                    <a:pt x="2213" y="3060"/>
                  </a:lnTo>
                  <a:lnTo>
                    <a:pt x="2231" y="3060"/>
                  </a:lnTo>
                  <a:lnTo>
                    <a:pt x="2250" y="3042"/>
                  </a:lnTo>
                  <a:lnTo>
                    <a:pt x="2305" y="3042"/>
                  </a:lnTo>
                  <a:lnTo>
                    <a:pt x="2360" y="3060"/>
                  </a:lnTo>
                  <a:lnTo>
                    <a:pt x="2489" y="3078"/>
                  </a:lnTo>
                  <a:lnTo>
                    <a:pt x="2803" y="3078"/>
                  </a:lnTo>
                  <a:lnTo>
                    <a:pt x="2858" y="3097"/>
                  </a:lnTo>
                  <a:lnTo>
                    <a:pt x="2876" y="3078"/>
                  </a:lnTo>
                  <a:lnTo>
                    <a:pt x="3042" y="3078"/>
                  </a:lnTo>
                  <a:lnTo>
                    <a:pt x="3042" y="3097"/>
                  </a:lnTo>
                  <a:lnTo>
                    <a:pt x="3061" y="3097"/>
                  </a:lnTo>
                  <a:lnTo>
                    <a:pt x="3061" y="3078"/>
                  </a:lnTo>
                  <a:lnTo>
                    <a:pt x="3061" y="3060"/>
                  </a:lnTo>
                  <a:lnTo>
                    <a:pt x="3079" y="3042"/>
                  </a:lnTo>
                  <a:lnTo>
                    <a:pt x="3116" y="3042"/>
                  </a:lnTo>
                  <a:lnTo>
                    <a:pt x="3134" y="3078"/>
                  </a:lnTo>
                  <a:lnTo>
                    <a:pt x="3134" y="3042"/>
                  </a:lnTo>
                  <a:lnTo>
                    <a:pt x="3134" y="3023"/>
                  </a:lnTo>
                  <a:lnTo>
                    <a:pt x="3153" y="3042"/>
                  </a:lnTo>
                  <a:lnTo>
                    <a:pt x="3171" y="3060"/>
                  </a:lnTo>
                  <a:lnTo>
                    <a:pt x="3208" y="3042"/>
                  </a:lnTo>
                  <a:lnTo>
                    <a:pt x="3245" y="3023"/>
                  </a:lnTo>
                  <a:lnTo>
                    <a:pt x="3263" y="3042"/>
                  </a:lnTo>
                  <a:lnTo>
                    <a:pt x="3282" y="3042"/>
                  </a:lnTo>
                  <a:lnTo>
                    <a:pt x="3282" y="3023"/>
                  </a:lnTo>
                  <a:lnTo>
                    <a:pt x="3319" y="3023"/>
                  </a:lnTo>
                  <a:lnTo>
                    <a:pt x="3319" y="3005"/>
                  </a:lnTo>
                  <a:lnTo>
                    <a:pt x="3356" y="3023"/>
                  </a:lnTo>
                  <a:lnTo>
                    <a:pt x="3374" y="3005"/>
                  </a:lnTo>
                  <a:lnTo>
                    <a:pt x="3392" y="2968"/>
                  </a:lnTo>
                  <a:lnTo>
                    <a:pt x="3392" y="2986"/>
                  </a:lnTo>
                  <a:lnTo>
                    <a:pt x="3392" y="3005"/>
                  </a:lnTo>
                  <a:lnTo>
                    <a:pt x="3429" y="3005"/>
                  </a:lnTo>
                  <a:lnTo>
                    <a:pt x="3503" y="2968"/>
                  </a:lnTo>
                  <a:lnTo>
                    <a:pt x="3522" y="2949"/>
                  </a:lnTo>
                  <a:lnTo>
                    <a:pt x="3522" y="2968"/>
                  </a:lnTo>
                  <a:lnTo>
                    <a:pt x="3540" y="2968"/>
                  </a:lnTo>
                  <a:lnTo>
                    <a:pt x="3595" y="2931"/>
                  </a:lnTo>
                  <a:lnTo>
                    <a:pt x="3595" y="2949"/>
                  </a:lnTo>
                  <a:lnTo>
                    <a:pt x="3614" y="2931"/>
                  </a:lnTo>
                  <a:lnTo>
                    <a:pt x="3632" y="2931"/>
                  </a:lnTo>
                  <a:lnTo>
                    <a:pt x="3651" y="2949"/>
                  </a:lnTo>
                  <a:lnTo>
                    <a:pt x="3669" y="2931"/>
                  </a:lnTo>
                  <a:lnTo>
                    <a:pt x="3687" y="2912"/>
                  </a:lnTo>
                  <a:lnTo>
                    <a:pt x="3706" y="2931"/>
                  </a:lnTo>
                  <a:lnTo>
                    <a:pt x="3724" y="2912"/>
                  </a:lnTo>
                  <a:lnTo>
                    <a:pt x="3743" y="2912"/>
                  </a:lnTo>
                  <a:lnTo>
                    <a:pt x="3798" y="2894"/>
                  </a:lnTo>
                  <a:lnTo>
                    <a:pt x="3798" y="2876"/>
                  </a:lnTo>
                  <a:lnTo>
                    <a:pt x="3816" y="2876"/>
                  </a:lnTo>
                  <a:lnTo>
                    <a:pt x="3816" y="2839"/>
                  </a:lnTo>
                  <a:lnTo>
                    <a:pt x="3835" y="2820"/>
                  </a:lnTo>
                  <a:lnTo>
                    <a:pt x="3853" y="2820"/>
                  </a:lnTo>
                  <a:lnTo>
                    <a:pt x="3872" y="2802"/>
                  </a:lnTo>
                  <a:lnTo>
                    <a:pt x="3909" y="2802"/>
                  </a:lnTo>
                  <a:lnTo>
                    <a:pt x="3909" y="2783"/>
                  </a:lnTo>
                  <a:lnTo>
                    <a:pt x="3927" y="2802"/>
                  </a:lnTo>
                  <a:lnTo>
                    <a:pt x="3945" y="2802"/>
                  </a:lnTo>
                  <a:lnTo>
                    <a:pt x="3964" y="2765"/>
                  </a:lnTo>
                  <a:lnTo>
                    <a:pt x="3982" y="2747"/>
                  </a:lnTo>
                  <a:lnTo>
                    <a:pt x="4001" y="2765"/>
                  </a:lnTo>
                  <a:lnTo>
                    <a:pt x="4038" y="2747"/>
                  </a:lnTo>
                  <a:lnTo>
                    <a:pt x="4038" y="2728"/>
                  </a:lnTo>
                  <a:lnTo>
                    <a:pt x="4056" y="2728"/>
                  </a:lnTo>
                  <a:lnTo>
                    <a:pt x="4056" y="2710"/>
                  </a:lnTo>
                  <a:lnTo>
                    <a:pt x="4075" y="2710"/>
                  </a:lnTo>
                  <a:lnTo>
                    <a:pt x="4093" y="2728"/>
                  </a:lnTo>
                  <a:lnTo>
                    <a:pt x="4111" y="2728"/>
                  </a:lnTo>
                  <a:lnTo>
                    <a:pt x="4130" y="2710"/>
                  </a:lnTo>
                  <a:lnTo>
                    <a:pt x="4130" y="2691"/>
                  </a:lnTo>
                  <a:lnTo>
                    <a:pt x="4167" y="2691"/>
                  </a:lnTo>
                  <a:lnTo>
                    <a:pt x="4185" y="2673"/>
                  </a:lnTo>
                  <a:lnTo>
                    <a:pt x="4204" y="2654"/>
                  </a:lnTo>
                  <a:lnTo>
                    <a:pt x="4204" y="2636"/>
                  </a:lnTo>
                  <a:lnTo>
                    <a:pt x="4204" y="2618"/>
                  </a:lnTo>
                  <a:lnTo>
                    <a:pt x="4240" y="2618"/>
                  </a:lnTo>
                  <a:lnTo>
                    <a:pt x="4240" y="2599"/>
                  </a:lnTo>
                  <a:lnTo>
                    <a:pt x="4259" y="2636"/>
                  </a:lnTo>
                  <a:lnTo>
                    <a:pt x="4259" y="2599"/>
                  </a:lnTo>
                  <a:lnTo>
                    <a:pt x="4259" y="2581"/>
                  </a:lnTo>
                  <a:lnTo>
                    <a:pt x="4277" y="2599"/>
                  </a:lnTo>
                  <a:lnTo>
                    <a:pt x="4296" y="2599"/>
                  </a:lnTo>
                  <a:lnTo>
                    <a:pt x="4406" y="2507"/>
                  </a:lnTo>
                  <a:lnTo>
                    <a:pt x="4443" y="2470"/>
                  </a:lnTo>
                  <a:lnTo>
                    <a:pt x="4406" y="2470"/>
                  </a:lnTo>
                  <a:lnTo>
                    <a:pt x="4406" y="2452"/>
                  </a:lnTo>
                  <a:lnTo>
                    <a:pt x="4425" y="2452"/>
                  </a:lnTo>
                  <a:lnTo>
                    <a:pt x="4443" y="2470"/>
                  </a:lnTo>
                  <a:lnTo>
                    <a:pt x="4443" y="2452"/>
                  </a:lnTo>
                  <a:lnTo>
                    <a:pt x="4480" y="2452"/>
                  </a:lnTo>
                  <a:lnTo>
                    <a:pt x="4462" y="2433"/>
                  </a:lnTo>
                  <a:lnTo>
                    <a:pt x="4480" y="2415"/>
                  </a:lnTo>
                  <a:lnTo>
                    <a:pt x="4498" y="2415"/>
                  </a:lnTo>
                  <a:lnTo>
                    <a:pt x="4517" y="2433"/>
                  </a:lnTo>
                  <a:lnTo>
                    <a:pt x="4517" y="2415"/>
                  </a:lnTo>
                  <a:lnTo>
                    <a:pt x="4517" y="2396"/>
                  </a:lnTo>
                  <a:lnTo>
                    <a:pt x="4554" y="2359"/>
                  </a:lnTo>
                  <a:lnTo>
                    <a:pt x="4572" y="2341"/>
                  </a:lnTo>
                  <a:lnTo>
                    <a:pt x="4591" y="2341"/>
                  </a:lnTo>
                  <a:lnTo>
                    <a:pt x="4609" y="2323"/>
                  </a:lnTo>
                  <a:lnTo>
                    <a:pt x="4591" y="2323"/>
                  </a:lnTo>
                  <a:lnTo>
                    <a:pt x="4646" y="2304"/>
                  </a:lnTo>
                  <a:lnTo>
                    <a:pt x="4646" y="2286"/>
                  </a:lnTo>
                  <a:lnTo>
                    <a:pt x="4609" y="2286"/>
                  </a:lnTo>
                  <a:lnTo>
                    <a:pt x="4628" y="2267"/>
                  </a:lnTo>
                  <a:lnTo>
                    <a:pt x="4664" y="2267"/>
                  </a:lnTo>
                  <a:lnTo>
                    <a:pt x="4664" y="2249"/>
                  </a:lnTo>
                  <a:lnTo>
                    <a:pt x="4683" y="2249"/>
                  </a:lnTo>
                  <a:lnTo>
                    <a:pt x="4701" y="2230"/>
                  </a:lnTo>
                  <a:lnTo>
                    <a:pt x="4701" y="2212"/>
                  </a:lnTo>
                  <a:lnTo>
                    <a:pt x="4738" y="2175"/>
                  </a:lnTo>
                  <a:lnTo>
                    <a:pt x="4757" y="2175"/>
                  </a:lnTo>
                  <a:lnTo>
                    <a:pt x="4738" y="2157"/>
                  </a:lnTo>
                  <a:lnTo>
                    <a:pt x="4775" y="2157"/>
                  </a:lnTo>
                  <a:lnTo>
                    <a:pt x="4775" y="2138"/>
                  </a:lnTo>
                  <a:lnTo>
                    <a:pt x="4775" y="2120"/>
                  </a:lnTo>
                  <a:lnTo>
                    <a:pt x="4793" y="2101"/>
                  </a:lnTo>
                  <a:lnTo>
                    <a:pt x="4830" y="2065"/>
                  </a:lnTo>
                  <a:lnTo>
                    <a:pt x="4830" y="2028"/>
                  </a:lnTo>
                  <a:lnTo>
                    <a:pt x="4849" y="2009"/>
                  </a:lnTo>
                  <a:lnTo>
                    <a:pt x="4867" y="2009"/>
                  </a:lnTo>
                  <a:lnTo>
                    <a:pt x="4867" y="1991"/>
                  </a:lnTo>
                  <a:lnTo>
                    <a:pt x="4904" y="1936"/>
                  </a:lnTo>
                  <a:lnTo>
                    <a:pt x="4922" y="1880"/>
                  </a:lnTo>
                  <a:lnTo>
                    <a:pt x="4922" y="1862"/>
                  </a:lnTo>
                  <a:lnTo>
                    <a:pt x="4959" y="1862"/>
                  </a:lnTo>
                  <a:lnTo>
                    <a:pt x="4978" y="1843"/>
                  </a:lnTo>
                  <a:lnTo>
                    <a:pt x="4978" y="1825"/>
                  </a:lnTo>
                  <a:lnTo>
                    <a:pt x="5015" y="1806"/>
                  </a:lnTo>
                  <a:lnTo>
                    <a:pt x="5015" y="1788"/>
                  </a:lnTo>
                  <a:lnTo>
                    <a:pt x="5015" y="1751"/>
                  </a:lnTo>
                  <a:lnTo>
                    <a:pt x="5033" y="1733"/>
                  </a:lnTo>
                  <a:lnTo>
                    <a:pt x="5051" y="1714"/>
                  </a:lnTo>
                  <a:lnTo>
                    <a:pt x="5070" y="1696"/>
                  </a:lnTo>
                  <a:lnTo>
                    <a:pt x="5051" y="1677"/>
                  </a:lnTo>
                  <a:lnTo>
                    <a:pt x="5051" y="1641"/>
                  </a:lnTo>
                  <a:lnTo>
                    <a:pt x="5070" y="1622"/>
                  </a:lnTo>
                  <a:lnTo>
                    <a:pt x="5088" y="1622"/>
                  </a:lnTo>
                  <a:lnTo>
                    <a:pt x="5107" y="1585"/>
                  </a:lnTo>
                  <a:lnTo>
                    <a:pt x="5107" y="1548"/>
                  </a:lnTo>
                  <a:lnTo>
                    <a:pt x="5107" y="1530"/>
                  </a:lnTo>
                  <a:lnTo>
                    <a:pt x="5088" y="1530"/>
                  </a:lnTo>
                  <a:lnTo>
                    <a:pt x="5125" y="1512"/>
                  </a:lnTo>
                  <a:lnTo>
                    <a:pt x="5162" y="1456"/>
                  </a:lnTo>
                  <a:lnTo>
                    <a:pt x="5181" y="1401"/>
                  </a:lnTo>
                  <a:lnTo>
                    <a:pt x="5162" y="1383"/>
                  </a:lnTo>
                  <a:lnTo>
                    <a:pt x="5162" y="1346"/>
                  </a:lnTo>
                  <a:lnTo>
                    <a:pt x="5181" y="1346"/>
                  </a:lnTo>
                  <a:lnTo>
                    <a:pt x="5199" y="1364"/>
                  </a:lnTo>
                  <a:lnTo>
                    <a:pt x="5217" y="1364"/>
                  </a:lnTo>
                  <a:lnTo>
                    <a:pt x="5199" y="1290"/>
                  </a:lnTo>
                  <a:lnTo>
                    <a:pt x="5199" y="1253"/>
                  </a:lnTo>
                  <a:lnTo>
                    <a:pt x="5217" y="1253"/>
                  </a:lnTo>
                  <a:lnTo>
                    <a:pt x="5236" y="1235"/>
                  </a:lnTo>
                  <a:lnTo>
                    <a:pt x="5254" y="1124"/>
                  </a:lnTo>
                  <a:lnTo>
                    <a:pt x="5291" y="1051"/>
                  </a:lnTo>
                  <a:lnTo>
                    <a:pt x="5310" y="1014"/>
                  </a:lnTo>
                  <a:lnTo>
                    <a:pt x="5310" y="995"/>
                  </a:lnTo>
                  <a:lnTo>
                    <a:pt x="5310" y="977"/>
                  </a:lnTo>
                  <a:lnTo>
                    <a:pt x="5273" y="977"/>
                  </a:lnTo>
                  <a:lnTo>
                    <a:pt x="5273" y="959"/>
                  </a:lnTo>
                  <a:lnTo>
                    <a:pt x="5310" y="959"/>
                  </a:lnTo>
                  <a:lnTo>
                    <a:pt x="5328" y="940"/>
                  </a:lnTo>
                  <a:lnTo>
                    <a:pt x="5328" y="922"/>
                  </a:lnTo>
                  <a:lnTo>
                    <a:pt x="5328" y="866"/>
                  </a:lnTo>
                  <a:lnTo>
                    <a:pt x="5328" y="811"/>
                  </a:lnTo>
                  <a:lnTo>
                    <a:pt x="5346" y="811"/>
                  </a:lnTo>
                  <a:lnTo>
                    <a:pt x="5346" y="774"/>
                  </a:lnTo>
                  <a:lnTo>
                    <a:pt x="5346" y="756"/>
                  </a:lnTo>
                  <a:lnTo>
                    <a:pt x="5365" y="700"/>
                  </a:lnTo>
                  <a:lnTo>
                    <a:pt x="5365" y="682"/>
                  </a:lnTo>
                  <a:lnTo>
                    <a:pt x="5346" y="664"/>
                  </a:lnTo>
                  <a:lnTo>
                    <a:pt x="5346" y="645"/>
                  </a:lnTo>
                  <a:lnTo>
                    <a:pt x="5365" y="590"/>
                  </a:lnTo>
                  <a:lnTo>
                    <a:pt x="5383" y="498"/>
                  </a:lnTo>
                  <a:lnTo>
                    <a:pt x="5402" y="406"/>
                  </a:lnTo>
                  <a:lnTo>
                    <a:pt x="5420" y="369"/>
                  </a:lnTo>
                  <a:lnTo>
                    <a:pt x="5402" y="332"/>
                  </a:lnTo>
                  <a:lnTo>
                    <a:pt x="5383" y="313"/>
                  </a:lnTo>
                  <a:lnTo>
                    <a:pt x="5383" y="240"/>
                  </a:lnTo>
                  <a:lnTo>
                    <a:pt x="5383" y="166"/>
                  </a:lnTo>
                  <a:lnTo>
                    <a:pt x="5383" y="147"/>
                  </a:lnTo>
                  <a:lnTo>
                    <a:pt x="5365" y="111"/>
                  </a:lnTo>
                  <a:lnTo>
                    <a:pt x="5383" y="92"/>
                  </a:lnTo>
                  <a:lnTo>
                    <a:pt x="5402" y="74"/>
                  </a:lnTo>
                  <a:lnTo>
                    <a:pt x="5383" y="18"/>
                  </a:lnTo>
                  <a:lnTo>
                    <a:pt x="5365"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1586925" y="876825"/>
              <a:ext cx="169150" cy="94950"/>
            </a:xfrm>
            <a:custGeom>
              <a:avLst/>
              <a:gdLst/>
              <a:ahLst/>
              <a:cxnLst/>
              <a:rect l="l" t="t" r="r" b="b"/>
              <a:pathLst>
                <a:path w="6766" h="3798" extrusionOk="0">
                  <a:moveTo>
                    <a:pt x="6710" y="74"/>
                  </a:moveTo>
                  <a:lnTo>
                    <a:pt x="6692" y="93"/>
                  </a:lnTo>
                  <a:lnTo>
                    <a:pt x="6673" y="111"/>
                  </a:lnTo>
                  <a:lnTo>
                    <a:pt x="6655" y="111"/>
                  </a:lnTo>
                  <a:lnTo>
                    <a:pt x="6673" y="93"/>
                  </a:lnTo>
                  <a:lnTo>
                    <a:pt x="6710" y="74"/>
                  </a:lnTo>
                  <a:close/>
                  <a:moveTo>
                    <a:pt x="314" y="388"/>
                  </a:moveTo>
                  <a:lnTo>
                    <a:pt x="295" y="406"/>
                  </a:lnTo>
                  <a:lnTo>
                    <a:pt x="314" y="406"/>
                  </a:lnTo>
                  <a:lnTo>
                    <a:pt x="314" y="388"/>
                  </a:lnTo>
                  <a:close/>
                  <a:moveTo>
                    <a:pt x="92" y="425"/>
                  </a:moveTo>
                  <a:lnTo>
                    <a:pt x="111" y="443"/>
                  </a:lnTo>
                  <a:lnTo>
                    <a:pt x="92" y="461"/>
                  </a:lnTo>
                  <a:lnTo>
                    <a:pt x="92" y="443"/>
                  </a:lnTo>
                  <a:lnTo>
                    <a:pt x="92" y="425"/>
                  </a:lnTo>
                  <a:close/>
                  <a:moveTo>
                    <a:pt x="129" y="572"/>
                  </a:moveTo>
                  <a:lnTo>
                    <a:pt x="148" y="590"/>
                  </a:lnTo>
                  <a:lnTo>
                    <a:pt x="129" y="609"/>
                  </a:lnTo>
                  <a:lnTo>
                    <a:pt x="111" y="590"/>
                  </a:lnTo>
                  <a:lnTo>
                    <a:pt x="111" y="609"/>
                  </a:lnTo>
                  <a:lnTo>
                    <a:pt x="92" y="590"/>
                  </a:lnTo>
                  <a:lnTo>
                    <a:pt x="92" y="572"/>
                  </a:lnTo>
                  <a:close/>
                  <a:moveTo>
                    <a:pt x="37" y="627"/>
                  </a:moveTo>
                  <a:lnTo>
                    <a:pt x="37" y="646"/>
                  </a:lnTo>
                  <a:lnTo>
                    <a:pt x="56" y="646"/>
                  </a:lnTo>
                  <a:lnTo>
                    <a:pt x="37" y="627"/>
                  </a:lnTo>
                  <a:close/>
                  <a:moveTo>
                    <a:pt x="314" y="1254"/>
                  </a:moveTo>
                  <a:lnTo>
                    <a:pt x="314" y="1291"/>
                  </a:lnTo>
                  <a:lnTo>
                    <a:pt x="314" y="1309"/>
                  </a:lnTo>
                  <a:lnTo>
                    <a:pt x="295" y="1309"/>
                  </a:lnTo>
                  <a:lnTo>
                    <a:pt x="295" y="1272"/>
                  </a:lnTo>
                  <a:lnTo>
                    <a:pt x="314" y="1254"/>
                  </a:lnTo>
                  <a:close/>
                  <a:moveTo>
                    <a:pt x="351" y="1328"/>
                  </a:moveTo>
                  <a:lnTo>
                    <a:pt x="332" y="1346"/>
                  </a:lnTo>
                  <a:lnTo>
                    <a:pt x="351" y="1365"/>
                  </a:lnTo>
                  <a:lnTo>
                    <a:pt x="351" y="1383"/>
                  </a:lnTo>
                  <a:lnTo>
                    <a:pt x="369" y="1383"/>
                  </a:lnTo>
                  <a:lnTo>
                    <a:pt x="369" y="1365"/>
                  </a:lnTo>
                  <a:lnTo>
                    <a:pt x="369" y="1328"/>
                  </a:lnTo>
                  <a:close/>
                  <a:moveTo>
                    <a:pt x="6360" y="1844"/>
                  </a:moveTo>
                  <a:lnTo>
                    <a:pt x="6360" y="1862"/>
                  </a:lnTo>
                  <a:lnTo>
                    <a:pt x="6323" y="1862"/>
                  </a:lnTo>
                  <a:lnTo>
                    <a:pt x="6323" y="1844"/>
                  </a:lnTo>
                  <a:close/>
                  <a:moveTo>
                    <a:pt x="480" y="1862"/>
                  </a:moveTo>
                  <a:lnTo>
                    <a:pt x="498" y="1881"/>
                  </a:lnTo>
                  <a:lnTo>
                    <a:pt x="480" y="1899"/>
                  </a:lnTo>
                  <a:lnTo>
                    <a:pt x="461" y="1881"/>
                  </a:lnTo>
                  <a:lnTo>
                    <a:pt x="480" y="1862"/>
                  </a:lnTo>
                  <a:close/>
                  <a:moveTo>
                    <a:pt x="553" y="1862"/>
                  </a:moveTo>
                  <a:lnTo>
                    <a:pt x="572" y="1899"/>
                  </a:lnTo>
                  <a:lnTo>
                    <a:pt x="553" y="1918"/>
                  </a:lnTo>
                  <a:lnTo>
                    <a:pt x="535" y="1936"/>
                  </a:lnTo>
                  <a:lnTo>
                    <a:pt x="516" y="1936"/>
                  </a:lnTo>
                  <a:lnTo>
                    <a:pt x="535" y="1899"/>
                  </a:lnTo>
                  <a:lnTo>
                    <a:pt x="553" y="1862"/>
                  </a:lnTo>
                  <a:close/>
                  <a:moveTo>
                    <a:pt x="664" y="2157"/>
                  </a:moveTo>
                  <a:lnTo>
                    <a:pt x="645" y="2194"/>
                  </a:lnTo>
                  <a:lnTo>
                    <a:pt x="645" y="2213"/>
                  </a:lnTo>
                  <a:lnTo>
                    <a:pt x="627" y="2194"/>
                  </a:lnTo>
                  <a:lnTo>
                    <a:pt x="645" y="2157"/>
                  </a:lnTo>
                  <a:close/>
                  <a:moveTo>
                    <a:pt x="6083" y="2194"/>
                  </a:moveTo>
                  <a:lnTo>
                    <a:pt x="6102" y="2213"/>
                  </a:lnTo>
                  <a:lnTo>
                    <a:pt x="6065" y="2213"/>
                  </a:lnTo>
                  <a:lnTo>
                    <a:pt x="6083" y="2194"/>
                  </a:lnTo>
                  <a:close/>
                  <a:moveTo>
                    <a:pt x="756" y="2213"/>
                  </a:moveTo>
                  <a:lnTo>
                    <a:pt x="756" y="2231"/>
                  </a:lnTo>
                  <a:lnTo>
                    <a:pt x="756" y="2249"/>
                  </a:lnTo>
                  <a:lnTo>
                    <a:pt x="738" y="2249"/>
                  </a:lnTo>
                  <a:lnTo>
                    <a:pt x="756" y="2213"/>
                  </a:lnTo>
                  <a:close/>
                  <a:moveTo>
                    <a:pt x="756" y="2434"/>
                  </a:moveTo>
                  <a:lnTo>
                    <a:pt x="738" y="2452"/>
                  </a:lnTo>
                  <a:lnTo>
                    <a:pt x="774" y="2434"/>
                  </a:lnTo>
                  <a:close/>
                  <a:moveTo>
                    <a:pt x="940" y="2526"/>
                  </a:moveTo>
                  <a:lnTo>
                    <a:pt x="959" y="2544"/>
                  </a:lnTo>
                  <a:lnTo>
                    <a:pt x="940" y="2563"/>
                  </a:lnTo>
                  <a:lnTo>
                    <a:pt x="922" y="2563"/>
                  </a:lnTo>
                  <a:lnTo>
                    <a:pt x="922" y="2544"/>
                  </a:lnTo>
                  <a:lnTo>
                    <a:pt x="940" y="2526"/>
                  </a:lnTo>
                  <a:close/>
                  <a:moveTo>
                    <a:pt x="5788" y="2600"/>
                  </a:moveTo>
                  <a:lnTo>
                    <a:pt x="5788" y="2618"/>
                  </a:lnTo>
                  <a:lnTo>
                    <a:pt x="5788" y="2637"/>
                  </a:lnTo>
                  <a:lnTo>
                    <a:pt x="5770" y="2618"/>
                  </a:lnTo>
                  <a:lnTo>
                    <a:pt x="5788" y="2600"/>
                  </a:lnTo>
                  <a:close/>
                  <a:moveTo>
                    <a:pt x="1014" y="2637"/>
                  </a:moveTo>
                  <a:lnTo>
                    <a:pt x="1014" y="2655"/>
                  </a:lnTo>
                  <a:lnTo>
                    <a:pt x="996" y="2637"/>
                  </a:lnTo>
                  <a:close/>
                  <a:moveTo>
                    <a:pt x="1512" y="2637"/>
                  </a:moveTo>
                  <a:lnTo>
                    <a:pt x="1493" y="2655"/>
                  </a:lnTo>
                  <a:lnTo>
                    <a:pt x="1493" y="2673"/>
                  </a:lnTo>
                  <a:lnTo>
                    <a:pt x="1512" y="2673"/>
                  </a:lnTo>
                  <a:lnTo>
                    <a:pt x="1512" y="2637"/>
                  </a:lnTo>
                  <a:close/>
                  <a:moveTo>
                    <a:pt x="5696" y="2692"/>
                  </a:moveTo>
                  <a:lnTo>
                    <a:pt x="5696" y="2710"/>
                  </a:lnTo>
                  <a:lnTo>
                    <a:pt x="5678" y="2710"/>
                  </a:lnTo>
                  <a:lnTo>
                    <a:pt x="5678" y="2692"/>
                  </a:lnTo>
                  <a:close/>
                  <a:moveTo>
                    <a:pt x="1180" y="2747"/>
                  </a:moveTo>
                  <a:lnTo>
                    <a:pt x="1217" y="2766"/>
                  </a:lnTo>
                  <a:lnTo>
                    <a:pt x="1217" y="2784"/>
                  </a:lnTo>
                  <a:lnTo>
                    <a:pt x="1198" y="2784"/>
                  </a:lnTo>
                  <a:lnTo>
                    <a:pt x="1180" y="2766"/>
                  </a:lnTo>
                  <a:lnTo>
                    <a:pt x="1180" y="2747"/>
                  </a:lnTo>
                  <a:close/>
                  <a:moveTo>
                    <a:pt x="5604" y="2784"/>
                  </a:moveTo>
                  <a:lnTo>
                    <a:pt x="5604" y="2802"/>
                  </a:lnTo>
                  <a:lnTo>
                    <a:pt x="5586" y="2802"/>
                  </a:lnTo>
                  <a:lnTo>
                    <a:pt x="5586" y="2784"/>
                  </a:lnTo>
                  <a:close/>
                  <a:moveTo>
                    <a:pt x="5530" y="2839"/>
                  </a:moveTo>
                  <a:lnTo>
                    <a:pt x="5549" y="2858"/>
                  </a:lnTo>
                  <a:lnTo>
                    <a:pt x="5512" y="2858"/>
                  </a:lnTo>
                  <a:lnTo>
                    <a:pt x="5530" y="2839"/>
                  </a:lnTo>
                  <a:close/>
                  <a:moveTo>
                    <a:pt x="1383" y="2913"/>
                  </a:moveTo>
                  <a:lnTo>
                    <a:pt x="1383" y="2931"/>
                  </a:lnTo>
                  <a:lnTo>
                    <a:pt x="1364" y="2931"/>
                  </a:lnTo>
                  <a:lnTo>
                    <a:pt x="1346" y="2913"/>
                  </a:lnTo>
                  <a:close/>
                  <a:moveTo>
                    <a:pt x="1162" y="2987"/>
                  </a:moveTo>
                  <a:lnTo>
                    <a:pt x="1162" y="3005"/>
                  </a:lnTo>
                  <a:lnTo>
                    <a:pt x="1180" y="3024"/>
                  </a:lnTo>
                  <a:lnTo>
                    <a:pt x="1198" y="3005"/>
                  </a:lnTo>
                  <a:lnTo>
                    <a:pt x="1162" y="2987"/>
                  </a:lnTo>
                  <a:close/>
                  <a:moveTo>
                    <a:pt x="5401" y="3061"/>
                  </a:moveTo>
                  <a:lnTo>
                    <a:pt x="5401" y="3079"/>
                  </a:lnTo>
                  <a:lnTo>
                    <a:pt x="5383" y="3097"/>
                  </a:lnTo>
                  <a:lnTo>
                    <a:pt x="5364" y="3079"/>
                  </a:lnTo>
                  <a:lnTo>
                    <a:pt x="5383" y="3061"/>
                  </a:lnTo>
                  <a:close/>
                  <a:moveTo>
                    <a:pt x="1604" y="3116"/>
                  </a:moveTo>
                  <a:lnTo>
                    <a:pt x="1604" y="3134"/>
                  </a:lnTo>
                  <a:lnTo>
                    <a:pt x="1604" y="3153"/>
                  </a:lnTo>
                  <a:lnTo>
                    <a:pt x="1586" y="3134"/>
                  </a:lnTo>
                  <a:lnTo>
                    <a:pt x="1586" y="3116"/>
                  </a:lnTo>
                  <a:close/>
                  <a:moveTo>
                    <a:pt x="2341" y="3466"/>
                  </a:moveTo>
                  <a:lnTo>
                    <a:pt x="2360" y="3484"/>
                  </a:lnTo>
                  <a:lnTo>
                    <a:pt x="2341" y="3503"/>
                  </a:lnTo>
                  <a:lnTo>
                    <a:pt x="2323" y="3484"/>
                  </a:lnTo>
                  <a:lnTo>
                    <a:pt x="2341" y="3466"/>
                  </a:lnTo>
                  <a:close/>
                  <a:moveTo>
                    <a:pt x="4387" y="3503"/>
                  </a:moveTo>
                  <a:lnTo>
                    <a:pt x="4406" y="3521"/>
                  </a:lnTo>
                  <a:lnTo>
                    <a:pt x="4406" y="3540"/>
                  </a:lnTo>
                  <a:lnTo>
                    <a:pt x="4387" y="3521"/>
                  </a:lnTo>
                  <a:lnTo>
                    <a:pt x="4387" y="3503"/>
                  </a:lnTo>
                  <a:close/>
                  <a:moveTo>
                    <a:pt x="2636" y="3558"/>
                  </a:moveTo>
                  <a:lnTo>
                    <a:pt x="2636" y="3595"/>
                  </a:lnTo>
                  <a:lnTo>
                    <a:pt x="2618" y="3595"/>
                  </a:lnTo>
                  <a:lnTo>
                    <a:pt x="2618" y="3577"/>
                  </a:lnTo>
                  <a:lnTo>
                    <a:pt x="2636" y="3558"/>
                  </a:lnTo>
                  <a:close/>
                  <a:moveTo>
                    <a:pt x="3908" y="3632"/>
                  </a:moveTo>
                  <a:lnTo>
                    <a:pt x="3908" y="3650"/>
                  </a:lnTo>
                  <a:lnTo>
                    <a:pt x="3871" y="3650"/>
                  </a:lnTo>
                  <a:lnTo>
                    <a:pt x="3871" y="3632"/>
                  </a:lnTo>
                  <a:close/>
                  <a:moveTo>
                    <a:pt x="3005" y="3650"/>
                  </a:moveTo>
                  <a:lnTo>
                    <a:pt x="3005" y="3669"/>
                  </a:lnTo>
                  <a:lnTo>
                    <a:pt x="3005" y="3687"/>
                  </a:lnTo>
                  <a:lnTo>
                    <a:pt x="2986" y="3669"/>
                  </a:lnTo>
                  <a:lnTo>
                    <a:pt x="3005" y="3650"/>
                  </a:lnTo>
                  <a:close/>
                  <a:moveTo>
                    <a:pt x="2821" y="3706"/>
                  </a:moveTo>
                  <a:lnTo>
                    <a:pt x="2839" y="3724"/>
                  </a:lnTo>
                  <a:lnTo>
                    <a:pt x="2839" y="3743"/>
                  </a:lnTo>
                  <a:lnTo>
                    <a:pt x="2821" y="3743"/>
                  </a:lnTo>
                  <a:lnTo>
                    <a:pt x="2821" y="3706"/>
                  </a:lnTo>
                  <a:close/>
                  <a:moveTo>
                    <a:pt x="6636" y="1"/>
                  </a:moveTo>
                  <a:lnTo>
                    <a:pt x="6618" y="19"/>
                  </a:lnTo>
                  <a:lnTo>
                    <a:pt x="6581" y="19"/>
                  </a:lnTo>
                  <a:lnTo>
                    <a:pt x="6581" y="37"/>
                  </a:lnTo>
                  <a:lnTo>
                    <a:pt x="6563" y="56"/>
                  </a:lnTo>
                  <a:lnTo>
                    <a:pt x="6563" y="93"/>
                  </a:lnTo>
                  <a:lnTo>
                    <a:pt x="6526" y="93"/>
                  </a:lnTo>
                  <a:lnTo>
                    <a:pt x="6544" y="111"/>
                  </a:lnTo>
                  <a:lnTo>
                    <a:pt x="6581" y="111"/>
                  </a:lnTo>
                  <a:lnTo>
                    <a:pt x="6581" y="148"/>
                  </a:lnTo>
                  <a:lnTo>
                    <a:pt x="6599" y="148"/>
                  </a:lnTo>
                  <a:lnTo>
                    <a:pt x="6581" y="185"/>
                  </a:lnTo>
                  <a:lnTo>
                    <a:pt x="6581" y="203"/>
                  </a:lnTo>
                  <a:lnTo>
                    <a:pt x="6599" y="222"/>
                  </a:lnTo>
                  <a:lnTo>
                    <a:pt x="6581" y="240"/>
                  </a:lnTo>
                  <a:lnTo>
                    <a:pt x="6581" y="259"/>
                  </a:lnTo>
                  <a:lnTo>
                    <a:pt x="6581" y="277"/>
                  </a:lnTo>
                  <a:lnTo>
                    <a:pt x="6599" y="296"/>
                  </a:lnTo>
                  <a:lnTo>
                    <a:pt x="6618" y="314"/>
                  </a:lnTo>
                  <a:lnTo>
                    <a:pt x="6599" y="332"/>
                  </a:lnTo>
                  <a:lnTo>
                    <a:pt x="6581" y="351"/>
                  </a:lnTo>
                  <a:lnTo>
                    <a:pt x="6599" y="425"/>
                  </a:lnTo>
                  <a:lnTo>
                    <a:pt x="6581" y="535"/>
                  </a:lnTo>
                  <a:lnTo>
                    <a:pt x="6581" y="646"/>
                  </a:lnTo>
                  <a:lnTo>
                    <a:pt x="6581" y="683"/>
                  </a:lnTo>
                  <a:lnTo>
                    <a:pt x="6581" y="701"/>
                  </a:lnTo>
                  <a:lnTo>
                    <a:pt x="6563" y="756"/>
                  </a:lnTo>
                  <a:lnTo>
                    <a:pt x="6563" y="830"/>
                  </a:lnTo>
                  <a:lnTo>
                    <a:pt x="6526" y="904"/>
                  </a:lnTo>
                  <a:lnTo>
                    <a:pt x="6544" y="904"/>
                  </a:lnTo>
                  <a:lnTo>
                    <a:pt x="6544" y="922"/>
                  </a:lnTo>
                  <a:lnTo>
                    <a:pt x="6526" y="959"/>
                  </a:lnTo>
                  <a:lnTo>
                    <a:pt x="6507" y="978"/>
                  </a:lnTo>
                  <a:lnTo>
                    <a:pt x="6526" y="1014"/>
                  </a:lnTo>
                  <a:lnTo>
                    <a:pt x="6544" y="1014"/>
                  </a:lnTo>
                  <a:lnTo>
                    <a:pt x="6544" y="1033"/>
                  </a:lnTo>
                  <a:lnTo>
                    <a:pt x="6526" y="1051"/>
                  </a:lnTo>
                  <a:lnTo>
                    <a:pt x="6507" y="1107"/>
                  </a:lnTo>
                  <a:lnTo>
                    <a:pt x="6489" y="1162"/>
                  </a:lnTo>
                  <a:lnTo>
                    <a:pt x="6507" y="1180"/>
                  </a:lnTo>
                  <a:lnTo>
                    <a:pt x="6526" y="1199"/>
                  </a:lnTo>
                  <a:lnTo>
                    <a:pt x="6507" y="1199"/>
                  </a:lnTo>
                  <a:lnTo>
                    <a:pt x="6470" y="1217"/>
                  </a:lnTo>
                  <a:lnTo>
                    <a:pt x="6489" y="1217"/>
                  </a:lnTo>
                  <a:lnTo>
                    <a:pt x="6489" y="1254"/>
                  </a:lnTo>
                  <a:lnTo>
                    <a:pt x="6452" y="1291"/>
                  </a:lnTo>
                  <a:lnTo>
                    <a:pt x="6415" y="1420"/>
                  </a:lnTo>
                  <a:lnTo>
                    <a:pt x="6378" y="1549"/>
                  </a:lnTo>
                  <a:lnTo>
                    <a:pt x="6341" y="1604"/>
                  </a:lnTo>
                  <a:lnTo>
                    <a:pt x="6323" y="1641"/>
                  </a:lnTo>
                  <a:lnTo>
                    <a:pt x="6341" y="1660"/>
                  </a:lnTo>
                  <a:lnTo>
                    <a:pt x="6341" y="1678"/>
                  </a:lnTo>
                  <a:lnTo>
                    <a:pt x="6323" y="1696"/>
                  </a:lnTo>
                  <a:lnTo>
                    <a:pt x="6304" y="1696"/>
                  </a:lnTo>
                  <a:lnTo>
                    <a:pt x="6304" y="1715"/>
                  </a:lnTo>
                  <a:lnTo>
                    <a:pt x="6286" y="1733"/>
                  </a:lnTo>
                  <a:lnTo>
                    <a:pt x="6268" y="1752"/>
                  </a:lnTo>
                  <a:lnTo>
                    <a:pt x="6286" y="1770"/>
                  </a:lnTo>
                  <a:lnTo>
                    <a:pt x="6249" y="1789"/>
                  </a:lnTo>
                  <a:lnTo>
                    <a:pt x="6231" y="1789"/>
                  </a:lnTo>
                  <a:lnTo>
                    <a:pt x="6249" y="1807"/>
                  </a:lnTo>
                  <a:lnTo>
                    <a:pt x="6268" y="1825"/>
                  </a:lnTo>
                  <a:lnTo>
                    <a:pt x="6249" y="1825"/>
                  </a:lnTo>
                  <a:lnTo>
                    <a:pt x="6249" y="1844"/>
                  </a:lnTo>
                  <a:lnTo>
                    <a:pt x="6268" y="1862"/>
                  </a:lnTo>
                  <a:lnTo>
                    <a:pt x="6286" y="1862"/>
                  </a:lnTo>
                  <a:lnTo>
                    <a:pt x="6268" y="1881"/>
                  </a:lnTo>
                  <a:lnTo>
                    <a:pt x="6212" y="1881"/>
                  </a:lnTo>
                  <a:lnTo>
                    <a:pt x="6231" y="1899"/>
                  </a:lnTo>
                  <a:lnTo>
                    <a:pt x="6231" y="1918"/>
                  </a:lnTo>
                  <a:lnTo>
                    <a:pt x="6194" y="1973"/>
                  </a:lnTo>
                  <a:lnTo>
                    <a:pt x="6175" y="2010"/>
                  </a:lnTo>
                  <a:lnTo>
                    <a:pt x="6139" y="2047"/>
                  </a:lnTo>
                  <a:lnTo>
                    <a:pt x="6083" y="2139"/>
                  </a:lnTo>
                  <a:lnTo>
                    <a:pt x="6028" y="2213"/>
                  </a:lnTo>
                  <a:lnTo>
                    <a:pt x="6010" y="2249"/>
                  </a:lnTo>
                  <a:lnTo>
                    <a:pt x="5991" y="2231"/>
                  </a:lnTo>
                  <a:lnTo>
                    <a:pt x="5991" y="2249"/>
                  </a:lnTo>
                  <a:lnTo>
                    <a:pt x="5973" y="2286"/>
                  </a:lnTo>
                  <a:lnTo>
                    <a:pt x="5936" y="2342"/>
                  </a:lnTo>
                  <a:lnTo>
                    <a:pt x="5862" y="2434"/>
                  </a:lnTo>
                  <a:lnTo>
                    <a:pt x="5751" y="2544"/>
                  </a:lnTo>
                  <a:lnTo>
                    <a:pt x="5733" y="2544"/>
                  </a:lnTo>
                  <a:lnTo>
                    <a:pt x="5751" y="2581"/>
                  </a:lnTo>
                  <a:lnTo>
                    <a:pt x="5770" y="2581"/>
                  </a:lnTo>
                  <a:lnTo>
                    <a:pt x="5751" y="2600"/>
                  </a:lnTo>
                  <a:lnTo>
                    <a:pt x="5751" y="2618"/>
                  </a:lnTo>
                  <a:lnTo>
                    <a:pt x="5733" y="2637"/>
                  </a:lnTo>
                  <a:lnTo>
                    <a:pt x="5696" y="2637"/>
                  </a:lnTo>
                  <a:lnTo>
                    <a:pt x="5678" y="2655"/>
                  </a:lnTo>
                  <a:lnTo>
                    <a:pt x="5659" y="2655"/>
                  </a:lnTo>
                  <a:lnTo>
                    <a:pt x="5659" y="2637"/>
                  </a:lnTo>
                  <a:lnTo>
                    <a:pt x="5641" y="2655"/>
                  </a:lnTo>
                  <a:lnTo>
                    <a:pt x="5641" y="2673"/>
                  </a:lnTo>
                  <a:lnTo>
                    <a:pt x="5641" y="2692"/>
                  </a:lnTo>
                  <a:lnTo>
                    <a:pt x="5659" y="2692"/>
                  </a:lnTo>
                  <a:lnTo>
                    <a:pt x="5659" y="2710"/>
                  </a:lnTo>
                  <a:lnTo>
                    <a:pt x="5641" y="2747"/>
                  </a:lnTo>
                  <a:lnTo>
                    <a:pt x="5622" y="2729"/>
                  </a:lnTo>
                  <a:lnTo>
                    <a:pt x="5641" y="2710"/>
                  </a:lnTo>
                  <a:lnTo>
                    <a:pt x="5604" y="2729"/>
                  </a:lnTo>
                  <a:lnTo>
                    <a:pt x="5586" y="2747"/>
                  </a:lnTo>
                  <a:lnTo>
                    <a:pt x="5549" y="2784"/>
                  </a:lnTo>
                  <a:lnTo>
                    <a:pt x="5530" y="2766"/>
                  </a:lnTo>
                  <a:lnTo>
                    <a:pt x="5512" y="2766"/>
                  </a:lnTo>
                  <a:lnTo>
                    <a:pt x="5530" y="2784"/>
                  </a:lnTo>
                  <a:lnTo>
                    <a:pt x="5512" y="2802"/>
                  </a:lnTo>
                  <a:lnTo>
                    <a:pt x="5475" y="2858"/>
                  </a:lnTo>
                  <a:lnTo>
                    <a:pt x="5438" y="2895"/>
                  </a:lnTo>
                  <a:lnTo>
                    <a:pt x="5383" y="2913"/>
                  </a:lnTo>
                  <a:lnTo>
                    <a:pt x="5346" y="2931"/>
                  </a:lnTo>
                  <a:lnTo>
                    <a:pt x="5364" y="2950"/>
                  </a:lnTo>
                  <a:lnTo>
                    <a:pt x="5328" y="2950"/>
                  </a:lnTo>
                  <a:lnTo>
                    <a:pt x="5328" y="2968"/>
                  </a:lnTo>
                  <a:lnTo>
                    <a:pt x="5328" y="2987"/>
                  </a:lnTo>
                  <a:lnTo>
                    <a:pt x="5328" y="3005"/>
                  </a:lnTo>
                  <a:lnTo>
                    <a:pt x="5309" y="2987"/>
                  </a:lnTo>
                  <a:lnTo>
                    <a:pt x="5291" y="2987"/>
                  </a:lnTo>
                  <a:lnTo>
                    <a:pt x="5272" y="3005"/>
                  </a:lnTo>
                  <a:lnTo>
                    <a:pt x="5272" y="3024"/>
                  </a:lnTo>
                  <a:lnTo>
                    <a:pt x="5291" y="3024"/>
                  </a:lnTo>
                  <a:lnTo>
                    <a:pt x="5272" y="3042"/>
                  </a:lnTo>
                  <a:lnTo>
                    <a:pt x="5235" y="3042"/>
                  </a:lnTo>
                  <a:lnTo>
                    <a:pt x="5217" y="3061"/>
                  </a:lnTo>
                  <a:lnTo>
                    <a:pt x="5180" y="3061"/>
                  </a:lnTo>
                  <a:lnTo>
                    <a:pt x="5162" y="3079"/>
                  </a:lnTo>
                  <a:lnTo>
                    <a:pt x="5162" y="3097"/>
                  </a:lnTo>
                  <a:lnTo>
                    <a:pt x="5162" y="3116"/>
                  </a:lnTo>
                  <a:lnTo>
                    <a:pt x="5125" y="3116"/>
                  </a:lnTo>
                  <a:lnTo>
                    <a:pt x="5106" y="3134"/>
                  </a:lnTo>
                  <a:lnTo>
                    <a:pt x="5106" y="3153"/>
                  </a:lnTo>
                  <a:lnTo>
                    <a:pt x="5069" y="3153"/>
                  </a:lnTo>
                  <a:lnTo>
                    <a:pt x="5051" y="3171"/>
                  </a:lnTo>
                  <a:lnTo>
                    <a:pt x="5033" y="3190"/>
                  </a:lnTo>
                  <a:lnTo>
                    <a:pt x="5014" y="3171"/>
                  </a:lnTo>
                  <a:lnTo>
                    <a:pt x="4996" y="3171"/>
                  </a:lnTo>
                  <a:lnTo>
                    <a:pt x="5014" y="3226"/>
                  </a:lnTo>
                  <a:lnTo>
                    <a:pt x="5033" y="3245"/>
                  </a:lnTo>
                  <a:lnTo>
                    <a:pt x="4996" y="3226"/>
                  </a:lnTo>
                  <a:lnTo>
                    <a:pt x="4959" y="3226"/>
                  </a:lnTo>
                  <a:lnTo>
                    <a:pt x="4885" y="3245"/>
                  </a:lnTo>
                  <a:lnTo>
                    <a:pt x="4848" y="3263"/>
                  </a:lnTo>
                  <a:lnTo>
                    <a:pt x="4793" y="3282"/>
                  </a:lnTo>
                  <a:lnTo>
                    <a:pt x="4775" y="3282"/>
                  </a:lnTo>
                  <a:lnTo>
                    <a:pt x="4775" y="3300"/>
                  </a:lnTo>
                  <a:lnTo>
                    <a:pt x="4793" y="3319"/>
                  </a:lnTo>
                  <a:lnTo>
                    <a:pt x="4756" y="3319"/>
                  </a:lnTo>
                  <a:lnTo>
                    <a:pt x="4756" y="3337"/>
                  </a:lnTo>
                  <a:lnTo>
                    <a:pt x="4701" y="3355"/>
                  </a:lnTo>
                  <a:lnTo>
                    <a:pt x="4664" y="3374"/>
                  </a:lnTo>
                  <a:lnTo>
                    <a:pt x="4664" y="3392"/>
                  </a:lnTo>
                  <a:lnTo>
                    <a:pt x="4609" y="3392"/>
                  </a:lnTo>
                  <a:lnTo>
                    <a:pt x="4609" y="3374"/>
                  </a:lnTo>
                  <a:lnTo>
                    <a:pt x="4590" y="3392"/>
                  </a:lnTo>
                  <a:lnTo>
                    <a:pt x="4590" y="3411"/>
                  </a:lnTo>
                  <a:lnTo>
                    <a:pt x="4590" y="3429"/>
                  </a:lnTo>
                  <a:lnTo>
                    <a:pt x="4572" y="3411"/>
                  </a:lnTo>
                  <a:lnTo>
                    <a:pt x="4553" y="3411"/>
                  </a:lnTo>
                  <a:lnTo>
                    <a:pt x="4553" y="3429"/>
                  </a:lnTo>
                  <a:lnTo>
                    <a:pt x="4516" y="3411"/>
                  </a:lnTo>
                  <a:lnTo>
                    <a:pt x="4516" y="3429"/>
                  </a:lnTo>
                  <a:lnTo>
                    <a:pt x="4498" y="3448"/>
                  </a:lnTo>
                  <a:lnTo>
                    <a:pt x="4480" y="3448"/>
                  </a:lnTo>
                  <a:lnTo>
                    <a:pt x="4480" y="3466"/>
                  </a:lnTo>
                  <a:lnTo>
                    <a:pt x="4461" y="3484"/>
                  </a:lnTo>
                  <a:lnTo>
                    <a:pt x="4443" y="3466"/>
                  </a:lnTo>
                  <a:lnTo>
                    <a:pt x="4406" y="3466"/>
                  </a:lnTo>
                  <a:lnTo>
                    <a:pt x="4314" y="3503"/>
                  </a:lnTo>
                  <a:lnTo>
                    <a:pt x="4185" y="3540"/>
                  </a:lnTo>
                  <a:lnTo>
                    <a:pt x="4148" y="3558"/>
                  </a:lnTo>
                  <a:lnTo>
                    <a:pt x="4129" y="3540"/>
                  </a:lnTo>
                  <a:lnTo>
                    <a:pt x="4111" y="3558"/>
                  </a:lnTo>
                  <a:lnTo>
                    <a:pt x="4111" y="3540"/>
                  </a:lnTo>
                  <a:lnTo>
                    <a:pt x="4092" y="3540"/>
                  </a:lnTo>
                  <a:lnTo>
                    <a:pt x="4056" y="3558"/>
                  </a:lnTo>
                  <a:lnTo>
                    <a:pt x="3982" y="3558"/>
                  </a:lnTo>
                  <a:lnTo>
                    <a:pt x="3982" y="3577"/>
                  </a:lnTo>
                  <a:lnTo>
                    <a:pt x="3927" y="3577"/>
                  </a:lnTo>
                  <a:lnTo>
                    <a:pt x="3908" y="3595"/>
                  </a:lnTo>
                  <a:lnTo>
                    <a:pt x="3908" y="3614"/>
                  </a:lnTo>
                  <a:lnTo>
                    <a:pt x="3834" y="3614"/>
                  </a:lnTo>
                  <a:lnTo>
                    <a:pt x="3779" y="3632"/>
                  </a:lnTo>
                  <a:lnTo>
                    <a:pt x="3761" y="3650"/>
                  </a:lnTo>
                  <a:lnTo>
                    <a:pt x="3742" y="3632"/>
                  </a:lnTo>
                  <a:lnTo>
                    <a:pt x="3742" y="3614"/>
                  </a:lnTo>
                  <a:lnTo>
                    <a:pt x="3724" y="3614"/>
                  </a:lnTo>
                  <a:lnTo>
                    <a:pt x="3724" y="3632"/>
                  </a:lnTo>
                  <a:lnTo>
                    <a:pt x="3484" y="3632"/>
                  </a:lnTo>
                  <a:lnTo>
                    <a:pt x="3484" y="3650"/>
                  </a:lnTo>
                  <a:lnTo>
                    <a:pt x="3447" y="3650"/>
                  </a:lnTo>
                  <a:lnTo>
                    <a:pt x="3410" y="3632"/>
                  </a:lnTo>
                  <a:lnTo>
                    <a:pt x="3355" y="3650"/>
                  </a:lnTo>
                  <a:lnTo>
                    <a:pt x="3318" y="3669"/>
                  </a:lnTo>
                  <a:lnTo>
                    <a:pt x="3318" y="3650"/>
                  </a:lnTo>
                  <a:lnTo>
                    <a:pt x="3318" y="3632"/>
                  </a:lnTo>
                  <a:lnTo>
                    <a:pt x="3263" y="3650"/>
                  </a:lnTo>
                  <a:lnTo>
                    <a:pt x="3171" y="3650"/>
                  </a:lnTo>
                  <a:lnTo>
                    <a:pt x="3152" y="3669"/>
                  </a:lnTo>
                  <a:lnTo>
                    <a:pt x="3171" y="3687"/>
                  </a:lnTo>
                  <a:lnTo>
                    <a:pt x="3152" y="3687"/>
                  </a:lnTo>
                  <a:lnTo>
                    <a:pt x="3134" y="3650"/>
                  </a:lnTo>
                  <a:lnTo>
                    <a:pt x="3152" y="3632"/>
                  </a:lnTo>
                  <a:lnTo>
                    <a:pt x="3116" y="3614"/>
                  </a:lnTo>
                  <a:lnTo>
                    <a:pt x="3060" y="3614"/>
                  </a:lnTo>
                  <a:lnTo>
                    <a:pt x="3042" y="3595"/>
                  </a:lnTo>
                  <a:lnTo>
                    <a:pt x="3023" y="3614"/>
                  </a:lnTo>
                  <a:lnTo>
                    <a:pt x="3005" y="3632"/>
                  </a:lnTo>
                  <a:lnTo>
                    <a:pt x="2986" y="3632"/>
                  </a:lnTo>
                  <a:lnTo>
                    <a:pt x="2968" y="3614"/>
                  </a:lnTo>
                  <a:lnTo>
                    <a:pt x="2950" y="3614"/>
                  </a:lnTo>
                  <a:lnTo>
                    <a:pt x="2931" y="3632"/>
                  </a:lnTo>
                  <a:lnTo>
                    <a:pt x="2931" y="3614"/>
                  </a:lnTo>
                  <a:lnTo>
                    <a:pt x="2913" y="3595"/>
                  </a:lnTo>
                  <a:lnTo>
                    <a:pt x="2839" y="3595"/>
                  </a:lnTo>
                  <a:lnTo>
                    <a:pt x="2802" y="3577"/>
                  </a:lnTo>
                  <a:lnTo>
                    <a:pt x="2710" y="3577"/>
                  </a:lnTo>
                  <a:lnTo>
                    <a:pt x="2692" y="3558"/>
                  </a:lnTo>
                  <a:lnTo>
                    <a:pt x="2692" y="3595"/>
                  </a:lnTo>
                  <a:lnTo>
                    <a:pt x="2673" y="3595"/>
                  </a:lnTo>
                  <a:lnTo>
                    <a:pt x="2673" y="3577"/>
                  </a:lnTo>
                  <a:lnTo>
                    <a:pt x="2655" y="3558"/>
                  </a:lnTo>
                  <a:lnTo>
                    <a:pt x="2636" y="3540"/>
                  </a:lnTo>
                  <a:lnTo>
                    <a:pt x="2618" y="3521"/>
                  </a:lnTo>
                  <a:lnTo>
                    <a:pt x="2599" y="3540"/>
                  </a:lnTo>
                  <a:lnTo>
                    <a:pt x="2581" y="3521"/>
                  </a:lnTo>
                  <a:lnTo>
                    <a:pt x="2544" y="3521"/>
                  </a:lnTo>
                  <a:lnTo>
                    <a:pt x="2526" y="3503"/>
                  </a:lnTo>
                  <a:lnTo>
                    <a:pt x="2470" y="3503"/>
                  </a:lnTo>
                  <a:lnTo>
                    <a:pt x="2433" y="3466"/>
                  </a:lnTo>
                  <a:lnTo>
                    <a:pt x="2415" y="3466"/>
                  </a:lnTo>
                  <a:lnTo>
                    <a:pt x="2397" y="3484"/>
                  </a:lnTo>
                  <a:lnTo>
                    <a:pt x="2378" y="3484"/>
                  </a:lnTo>
                  <a:lnTo>
                    <a:pt x="2378" y="3466"/>
                  </a:lnTo>
                  <a:lnTo>
                    <a:pt x="2378" y="3448"/>
                  </a:lnTo>
                  <a:lnTo>
                    <a:pt x="2286" y="3448"/>
                  </a:lnTo>
                  <a:lnTo>
                    <a:pt x="2286" y="3466"/>
                  </a:lnTo>
                  <a:lnTo>
                    <a:pt x="2268" y="3484"/>
                  </a:lnTo>
                  <a:lnTo>
                    <a:pt x="2249" y="3448"/>
                  </a:lnTo>
                  <a:lnTo>
                    <a:pt x="2268" y="3429"/>
                  </a:lnTo>
                  <a:lnTo>
                    <a:pt x="2249" y="3429"/>
                  </a:lnTo>
                  <a:lnTo>
                    <a:pt x="2157" y="3374"/>
                  </a:lnTo>
                  <a:lnTo>
                    <a:pt x="2065" y="3337"/>
                  </a:lnTo>
                  <a:lnTo>
                    <a:pt x="2028" y="3337"/>
                  </a:lnTo>
                  <a:lnTo>
                    <a:pt x="2028" y="3355"/>
                  </a:lnTo>
                  <a:lnTo>
                    <a:pt x="2010" y="3337"/>
                  </a:lnTo>
                  <a:lnTo>
                    <a:pt x="2010" y="3319"/>
                  </a:lnTo>
                  <a:lnTo>
                    <a:pt x="2010" y="3300"/>
                  </a:lnTo>
                  <a:lnTo>
                    <a:pt x="1991" y="3319"/>
                  </a:lnTo>
                  <a:lnTo>
                    <a:pt x="1973" y="3300"/>
                  </a:lnTo>
                  <a:lnTo>
                    <a:pt x="1954" y="3282"/>
                  </a:lnTo>
                  <a:lnTo>
                    <a:pt x="1936" y="3263"/>
                  </a:lnTo>
                  <a:lnTo>
                    <a:pt x="1899" y="3245"/>
                  </a:lnTo>
                  <a:lnTo>
                    <a:pt x="1880" y="3263"/>
                  </a:lnTo>
                  <a:lnTo>
                    <a:pt x="1862" y="3263"/>
                  </a:lnTo>
                  <a:lnTo>
                    <a:pt x="1862" y="3245"/>
                  </a:lnTo>
                  <a:lnTo>
                    <a:pt x="1825" y="3208"/>
                  </a:lnTo>
                  <a:lnTo>
                    <a:pt x="1788" y="3245"/>
                  </a:lnTo>
                  <a:lnTo>
                    <a:pt x="1788" y="3190"/>
                  </a:lnTo>
                  <a:lnTo>
                    <a:pt x="1788" y="3171"/>
                  </a:lnTo>
                  <a:lnTo>
                    <a:pt x="1770" y="3171"/>
                  </a:lnTo>
                  <a:lnTo>
                    <a:pt x="1751" y="3190"/>
                  </a:lnTo>
                  <a:lnTo>
                    <a:pt x="1751" y="3153"/>
                  </a:lnTo>
                  <a:lnTo>
                    <a:pt x="1715" y="3134"/>
                  </a:lnTo>
                  <a:lnTo>
                    <a:pt x="1715" y="3116"/>
                  </a:lnTo>
                  <a:lnTo>
                    <a:pt x="1696" y="3134"/>
                  </a:lnTo>
                  <a:lnTo>
                    <a:pt x="1678" y="3134"/>
                  </a:lnTo>
                  <a:lnTo>
                    <a:pt x="1659" y="3153"/>
                  </a:lnTo>
                  <a:lnTo>
                    <a:pt x="1659" y="3134"/>
                  </a:lnTo>
                  <a:lnTo>
                    <a:pt x="1659" y="3116"/>
                  </a:lnTo>
                  <a:lnTo>
                    <a:pt x="1678" y="3116"/>
                  </a:lnTo>
                  <a:lnTo>
                    <a:pt x="1659" y="3097"/>
                  </a:lnTo>
                  <a:lnTo>
                    <a:pt x="1641" y="3097"/>
                  </a:lnTo>
                  <a:lnTo>
                    <a:pt x="1641" y="3079"/>
                  </a:lnTo>
                  <a:lnTo>
                    <a:pt x="1586" y="3079"/>
                  </a:lnTo>
                  <a:lnTo>
                    <a:pt x="1586" y="3061"/>
                  </a:lnTo>
                  <a:lnTo>
                    <a:pt x="1567" y="3042"/>
                  </a:lnTo>
                  <a:lnTo>
                    <a:pt x="1549" y="3061"/>
                  </a:lnTo>
                  <a:lnTo>
                    <a:pt x="1530" y="3061"/>
                  </a:lnTo>
                  <a:lnTo>
                    <a:pt x="1530" y="3079"/>
                  </a:lnTo>
                  <a:lnTo>
                    <a:pt x="1512" y="3097"/>
                  </a:lnTo>
                  <a:lnTo>
                    <a:pt x="1512" y="3079"/>
                  </a:lnTo>
                  <a:lnTo>
                    <a:pt x="1530" y="3061"/>
                  </a:lnTo>
                  <a:lnTo>
                    <a:pt x="1530" y="3042"/>
                  </a:lnTo>
                  <a:lnTo>
                    <a:pt x="1549" y="3024"/>
                  </a:lnTo>
                  <a:lnTo>
                    <a:pt x="1493" y="3024"/>
                  </a:lnTo>
                  <a:lnTo>
                    <a:pt x="1493" y="3005"/>
                  </a:lnTo>
                  <a:lnTo>
                    <a:pt x="1493" y="2987"/>
                  </a:lnTo>
                  <a:lnTo>
                    <a:pt x="1457" y="2968"/>
                  </a:lnTo>
                  <a:lnTo>
                    <a:pt x="1438" y="2950"/>
                  </a:lnTo>
                  <a:lnTo>
                    <a:pt x="1420" y="2931"/>
                  </a:lnTo>
                  <a:lnTo>
                    <a:pt x="1364" y="2895"/>
                  </a:lnTo>
                  <a:lnTo>
                    <a:pt x="1346" y="2895"/>
                  </a:lnTo>
                  <a:lnTo>
                    <a:pt x="1346" y="2858"/>
                  </a:lnTo>
                  <a:lnTo>
                    <a:pt x="1327" y="2858"/>
                  </a:lnTo>
                  <a:lnTo>
                    <a:pt x="1309" y="2876"/>
                  </a:lnTo>
                  <a:lnTo>
                    <a:pt x="1309" y="2858"/>
                  </a:lnTo>
                  <a:lnTo>
                    <a:pt x="1309" y="2821"/>
                  </a:lnTo>
                  <a:lnTo>
                    <a:pt x="1291" y="2839"/>
                  </a:lnTo>
                  <a:lnTo>
                    <a:pt x="1272" y="2821"/>
                  </a:lnTo>
                  <a:lnTo>
                    <a:pt x="1272" y="2784"/>
                  </a:lnTo>
                  <a:lnTo>
                    <a:pt x="1272" y="2766"/>
                  </a:lnTo>
                  <a:lnTo>
                    <a:pt x="1254" y="2766"/>
                  </a:lnTo>
                  <a:lnTo>
                    <a:pt x="1254" y="2747"/>
                  </a:lnTo>
                  <a:lnTo>
                    <a:pt x="1254" y="2729"/>
                  </a:lnTo>
                  <a:lnTo>
                    <a:pt x="1235" y="2747"/>
                  </a:lnTo>
                  <a:lnTo>
                    <a:pt x="1217" y="2747"/>
                  </a:lnTo>
                  <a:lnTo>
                    <a:pt x="1217" y="2729"/>
                  </a:lnTo>
                  <a:lnTo>
                    <a:pt x="1198" y="2729"/>
                  </a:lnTo>
                  <a:lnTo>
                    <a:pt x="1180" y="2692"/>
                  </a:lnTo>
                  <a:lnTo>
                    <a:pt x="1162" y="2655"/>
                  </a:lnTo>
                  <a:lnTo>
                    <a:pt x="1143" y="2637"/>
                  </a:lnTo>
                  <a:lnTo>
                    <a:pt x="1106" y="2618"/>
                  </a:lnTo>
                  <a:lnTo>
                    <a:pt x="1088" y="2600"/>
                  </a:lnTo>
                  <a:lnTo>
                    <a:pt x="1088" y="2581"/>
                  </a:lnTo>
                  <a:lnTo>
                    <a:pt x="1088" y="2563"/>
                  </a:lnTo>
                  <a:lnTo>
                    <a:pt x="1069" y="2544"/>
                  </a:lnTo>
                  <a:lnTo>
                    <a:pt x="1051" y="2526"/>
                  </a:lnTo>
                  <a:lnTo>
                    <a:pt x="1033" y="2544"/>
                  </a:lnTo>
                  <a:lnTo>
                    <a:pt x="1033" y="2563"/>
                  </a:lnTo>
                  <a:lnTo>
                    <a:pt x="1014" y="2544"/>
                  </a:lnTo>
                  <a:lnTo>
                    <a:pt x="1014" y="2508"/>
                  </a:lnTo>
                  <a:lnTo>
                    <a:pt x="1033" y="2489"/>
                  </a:lnTo>
                  <a:lnTo>
                    <a:pt x="1033" y="2471"/>
                  </a:lnTo>
                  <a:lnTo>
                    <a:pt x="977" y="2471"/>
                  </a:lnTo>
                  <a:lnTo>
                    <a:pt x="959" y="2452"/>
                  </a:lnTo>
                  <a:lnTo>
                    <a:pt x="959" y="2434"/>
                  </a:lnTo>
                  <a:lnTo>
                    <a:pt x="940" y="2415"/>
                  </a:lnTo>
                  <a:lnTo>
                    <a:pt x="940" y="2434"/>
                  </a:lnTo>
                  <a:lnTo>
                    <a:pt x="922" y="2434"/>
                  </a:lnTo>
                  <a:lnTo>
                    <a:pt x="922" y="2415"/>
                  </a:lnTo>
                  <a:lnTo>
                    <a:pt x="940" y="2415"/>
                  </a:lnTo>
                  <a:lnTo>
                    <a:pt x="940" y="2378"/>
                  </a:lnTo>
                  <a:lnTo>
                    <a:pt x="885" y="2360"/>
                  </a:lnTo>
                  <a:lnTo>
                    <a:pt x="904" y="2342"/>
                  </a:lnTo>
                  <a:lnTo>
                    <a:pt x="904" y="2323"/>
                  </a:lnTo>
                  <a:lnTo>
                    <a:pt x="867" y="2286"/>
                  </a:lnTo>
                  <a:lnTo>
                    <a:pt x="867" y="2268"/>
                  </a:lnTo>
                  <a:lnTo>
                    <a:pt x="848" y="2286"/>
                  </a:lnTo>
                  <a:lnTo>
                    <a:pt x="848" y="2305"/>
                  </a:lnTo>
                  <a:lnTo>
                    <a:pt x="830" y="2249"/>
                  </a:lnTo>
                  <a:lnTo>
                    <a:pt x="811" y="2194"/>
                  </a:lnTo>
                  <a:lnTo>
                    <a:pt x="756" y="2176"/>
                  </a:lnTo>
                  <a:lnTo>
                    <a:pt x="719" y="2157"/>
                  </a:lnTo>
                  <a:lnTo>
                    <a:pt x="738" y="2157"/>
                  </a:lnTo>
                  <a:lnTo>
                    <a:pt x="756" y="2139"/>
                  </a:lnTo>
                  <a:lnTo>
                    <a:pt x="756" y="2120"/>
                  </a:lnTo>
                  <a:lnTo>
                    <a:pt x="701" y="2120"/>
                  </a:lnTo>
                  <a:lnTo>
                    <a:pt x="682" y="2139"/>
                  </a:lnTo>
                  <a:lnTo>
                    <a:pt x="664" y="2139"/>
                  </a:lnTo>
                  <a:lnTo>
                    <a:pt x="664" y="2102"/>
                  </a:lnTo>
                  <a:lnTo>
                    <a:pt x="682" y="2065"/>
                  </a:lnTo>
                  <a:lnTo>
                    <a:pt x="645" y="2047"/>
                  </a:lnTo>
                  <a:lnTo>
                    <a:pt x="664" y="2028"/>
                  </a:lnTo>
                  <a:lnTo>
                    <a:pt x="664" y="2010"/>
                  </a:lnTo>
                  <a:lnTo>
                    <a:pt x="609" y="2010"/>
                  </a:lnTo>
                  <a:lnTo>
                    <a:pt x="609" y="1991"/>
                  </a:lnTo>
                  <a:lnTo>
                    <a:pt x="609" y="1973"/>
                  </a:lnTo>
                  <a:lnTo>
                    <a:pt x="627" y="1991"/>
                  </a:lnTo>
                  <a:lnTo>
                    <a:pt x="645" y="1973"/>
                  </a:lnTo>
                  <a:lnTo>
                    <a:pt x="627" y="1973"/>
                  </a:lnTo>
                  <a:lnTo>
                    <a:pt x="627" y="1936"/>
                  </a:lnTo>
                  <a:lnTo>
                    <a:pt x="572" y="1881"/>
                  </a:lnTo>
                  <a:lnTo>
                    <a:pt x="553" y="1825"/>
                  </a:lnTo>
                  <a:lnTo>
                    <a:pt x="535" y="1789"/>
                  </a:lnTo>
                  <a:lnTo>
                    <a:pt x="535" y="1770"/>
                  </a:lnTo>
                  <a:lnTo>
                    <a:pt x="516" y="1770"/>
                  </a:lnTo>
                  <a:lnTo>
                    <a:pt x="498" y="1752"/>
                  </a:lnTo>
                  <a:lnTo>
                    <a:pt x="498" y="1733"/>
                  </a:lnTo>
                  <a:lnTo>
                    <a:pt x="498" y="1715"/>
                  </a:lnTo>
                  <a:lnTo>
                    <a:pt x="498" y="1696"/>
                  </a:lnTo>
                  <a:lnTo>
                    <a:pt x="498" y="1678"/>
                  </a:lnTo>
                  <a:lnTo>
                    <a:pt x="498" y="1641"/>
                  </a:lnTo>
                  <a:lnTo>
                    <a:pt x="461" y="1641"/>
                  </a:lnTo>
                  <a:lnTo>
                    <a:pt x="461" y="1604"/>
                  </a:lnTo>
                  <a:lnTo>
                    <a:pt x="443" y="1567"/>
                  </a:lnTo>
                  <a:lnTo>
                    <a:pt x="424" y="1531"/>
                  </a:lnTo>
                  <a:lnTo>
                    <a:pt x="424" y="1512"/>
                  </a:lnTo>
                  <a:lnTo>
                    <a:pt x="443" y="1512"/>
                  </a:lnTo>
                  <a:lnTo>
                    <a:pt x="443" y="1494"/>
                  </a:lnTo>
                  <a:lnTo>
                    <a:pt x="424" y="1475"/>
                  </a:lnTo>
                  <a:lnTo>
                    <a:pt x="406" y="1457"/>
                  </a:lnTo>
                  <a:lnTo>
                    <a:pt x="387" y="1420"/>
                  </a:lnTo>
                  <a:lnTo>
                    <a:pt x="369" y="1420"/>
                  </a:lnTo>
                  <a:lnTo>
                    <a:pt x="369" y="1402"/>
                  </a:lnTo>
                  <a:lnTo>
                    <a:pt x="351" y="1383"/>
                  </a:lnTo>
                  <a:lnTo>
                    <a:pt x="332" y="1383"/>
                  </a:lnTo>
                  <a:lnTo>
                    <a:pt x="314" y="1365"/>
                  </a:lnTo>
                  <a:lnTo>
                    <a:pt x="314" y="1328"/>
                  </a:lnTo>
                  <a:lnTo>
                    <a:pt x="332" y="1328"/>
                  </a:lnTo>
                  <a:lnTo>
                    <a:pt x="351" y="1309"/>
                  </a:lnTo>
                  <a:lnTo>
                    <a:pt x="351" y="1272"/>
                  </a:lnTo>
                  <a:lnTo>
                    <a:pt x="332" y="1236"/>
                  </a:lnTo>
                  <a:lnTo>
                    <a:pt x="332" y="1217"/>
                  </a:lnTo>
                  <a:lnTo>
                    <a:pt x="332" y="1180"/>
                  </a:lnTo>
                  <a:lnTo>
                    <a:pt x="295" y="1180"/>
                  </a:lnTo>
                  <a:lnTo>
                    <a:pt x="277" y="1162"/>
                  </a:lnTo>
                  <a:lnTo>
                    <a:pt x="277" y="1143"/>
                  </a:lnTo>
                  <a:lnTo>
                    <a:pt x="295" y="1143"/>
                  </a:lnTo>
                  <a:lnTo>
                    <a:pt x="314" y="1107"/>
                  </a:lnTo>
                  <a:lnTo>
                    <a:pt x="314" y="1107"/>
                  </a:lnTo>
                  <a:lnTo>
                    <a:pt x="295" y="1125"/>
                  </a:lnTo>
                  <a:lnTo>
                    <a:pt x="277" y="1125"/>
                  </a:lnTo>
                  <a:lnTo>
                    <a:pt x="258" y="1088"/>
                  </a:lnTo>
                  <a:lnTo>
                    <a:pt x="258" y="1070"/>
                  </a:lnTo>
                  <a:lnTo>
                    <a:pt x="240" y="1051"/>
                  </a:lnTo>
                  <a:lnTo>
                    <a:pt x="258" y="996"/>
                  </a:lnTo>
                  <a:lnTo>
                    <a:pt x="258" y="978"/>
                  </a:lnTo>
                  <a:lnTo>
                    <a:pt x="240" y="959"/>
                  </a:lnTo>
                  <a:lnTo>
                    <a:pt x="221" y="885"/>
                  </a:lnTo>
                  <a:lnTo>
                    <a:pt x="221" y="830"/>
                  </a:lnTo>
                  <a:lnTo>
                    <a:pt x="185" y="830"/>
                  </a:lnTo>
                  <a:lnTo>
                    <a:pt x="203" y="793"/>
                  </a:lnTo>
                  <a:lnTo>
                    <a:pt x="166" y="793"/>
                  </a:lnTo>
                  <a:lnTo>
                    <a:pt x="166" y="775"/>
                  </a:lnTo>
                  <a:lnTo>
                    <a:pt x="185" y="756"/>
                  </a:lnTo>
                  <a:lnTo>
                    <a:pt x="203" y="756"/>
                  </a:lnTo>
                  <a:lnTo>
                    <a:pt x="221" y="738"/>
                  </a:lnTo>
                  <a:lnTo>
                    <a:pt x="221" y="701"/>
                  </a:lnTo>
                  <a:lnTo>
                    <a:pt x="203" y="701"/>
                  </a:lnTo>
                  <a:lnTo>
                    <a:pt x="221" y="683"/>
                  </a:lnTo>
                  <a:lnTo>
                    <a:pt x="221" y="664"/>
                  </a:lnTo>
                  <a:lnTo>
                    <a:pt x="185" y="664"/>
                  </a:lnTo>
                  <a:lnTo>
                    <a:pt x="148" y="683"/>
                  </a:lnTo>
                  <a:lnTo>
                    <a:pt x="148" y="664"/>
                  </a:lnTo>
                  <a:lnTo>
                    <a:pt x="166" y="646"/>
                  </a:lnTo>
                  <a:lnTo>
                    <a:pt x="166" y="627"/>
                  </a:lnTo>
                  <a:lnTo>
                    <a:pt x="203" y="627"/>
                  </a:lnTo>
                  <a:lnTo>
                    <a:pt x="221" y="609"/>
                  </a:lnTo>
                  <a:lnTo>
                    <a:pt x="203" y="590"/>
                  </a:lnTo>
                  <a:lnTo>
                    <a:pt x="185" y="554"/>
                  </a:lnTo>
                  <a:lnTo>
                    <a:pt x="203" y="554"/>
                  </a:lnTo>
                  <a:lnTo>
                    <a:pt x="185" y="535"/>
                  </a:lnTo>
                  <a:lnTo>
                    <a:pt x="185" y="498"/>
                  </a:lnTo>
                  <a:lnTo>
                    <a:pt x="166" y="480"/>
                  </a:lnTo>
                  <a:lnTo>
                    <a:pt x="148" y="480"/>
                  </a:lnTo>
                  <a:lnTo>
                    <a:pt x="129" y="461"/>
                  </a:lnTo>
                  <a:lnTo>
                    <a:pt x="166" y="461"/>
                  </a:lnTo>
                  <a:lnTo>
                    <a:pt x="185" y="443"/>
                  </a:lnTo>
                  <a:lnTo>
                    <a:pt x="185" y="425"/>
                  </a:lnTo>
                  <a:lnTo>
                    <a:pt x="166" y="406"/>
                  </a:lnTo>
                  <a:lnTo>
                    <a:pt x="166" y="388"/>
                  </a:lnTo>
                  <a:lnTo>
                    <a:pt x="203" y="388"/>
                  </a:lnTo>
                  <a:lnTo>
                    <a:pt x="185" y="369"/>
                  </a:lnTo>
                  <a:lnTo>
                    <a:pt x="166" y="351"/>
                  </a:lnTo>
                  <a:lnTo>
                    <a:pt x="185" y="351"/>
                  </a:lnTo>
                  <a:lnTo>
                    <a:pt x="185" y="332"/>
                  </a:lnTo>
                  <a:lnTo>
                    <a:pt x="185" y="314"/>
                  </a:lnTo>
                  <a:lnTo>
                    <a:pt x="148" y="314"/>
                  </a:lnTo>
                  <a:lnTo>
                    <a:pt x="148" y="296"/>
                  </a:lnTo>
                  <a:lnTo>
                    <a:pt x="148" y="277"/>
                  </a:lnTo>
                  <a:lnTo>
                    <a:pt x="111" y="277"/>
                  </a:lnTo>
                  <a:lnTo>
                    <a:pt x="92" y="259"/>
                  </a:lnTo>
                  <a:lnTo>
                    <a:pt x="148" y="259"/>
                  </a:lnTo>
                  <a:lnTo>
                    <a:pt x="166" y="240"/>
                  </a:lnTo>
                  <a:lnTo>
                    <a:pt x="129" y="240"/>
                  </a:lnTo>
                  <a:lnTo>
                    <a:pt x="111" y="222"/>
                  </a:lnTo>
                  <a:lnTo>
                    <a:pt x="111" y="203"/>
                  </a:lnTo>
                  <a:lnTo>
                    <a:pt x="92" y="222"/>
                  </a:lnTo>
                  <a:lnTo>
                    <a:pt x="74" y="277"/>
                  </a:lnTo>
                  <a:lnTo>
                    <a:pt x="74" y="296"/>
                  </a:lnTo>
                  <a:lnTo>
                    <a:pt x="56" y="296"/>
                  </a:lnTo>
                  <a:lnTo>
                    <a:pt x="56" y="277"/>
                  </a:lnTo>
                  <a:lnTo>
                    <a:pt x="19" y="277"/>
                  </a:lnTo>
                  <a:lnTo>
                    <a:pt x="19" y="296"/>
                  </a:lnTo>
                  <a:lnTo>
                    <a:pt x="37" y="332"/>
                  </a:lnTo>
                  <a:lnTo>
                    <a:pt x="19" y="332"/>
                  </a:lnTo>
                  <a:lnTo>
                    <a:pt x="0" y="351"/>
                  </a:lnTo>
                  <a:lnTo>
                    <a:pt x="19" y="351"/>
                  </a:lnTo>
                  <a:lnTo>
                    <a:pt x="37" y="369"/>
                  </a:lnTo>
                  <a:lnTo>
                    <a:pt x="37" y="388"/>
                  </a:lnTo>
                  <a:lnTo>
                    <a:pt x="37" y="425"/>
                  </a:lnTo>
                  <a:lnTo>
                    <a:pt x="56" y="443"/>
                  </a:lnTo>
                  <a:lnTo>
                    <a:pt x="37" y="461"/>
                  </a:lnTo>
                  <a:lnTo>
                    <a:pt x="19" y="461"/>
                  </a:lnTo>
                  <a:lnTo>
                    <a:pt x="19" y="480"/>
                  </a:lnTo>
                  <a:lnTo>
                    <a:pt x="37" y="480"/>
                  </a:lnTo>
                  <a:lnTo>
                    <a:pt x="74" y="498"/>
                  </a:lnTo>
                  <a:lnTo>
                    <a:pt x="37" y="498"/>
                  </a:lnTo>
                  <a:lnTo>
                    <a:pt x="19" y="517"/>
                  </a:lnTo>
                  <a:lnTo>
                    <a:pt x="56" y="535"/>
                  </a:lnTo>
                  <a:lnTo>
                    <a:pt x="37" y="554"/>
                  </a:lnTo>
                  <a:lnTo>
                    <a:pt x="19" y="554"/>
                  </a:lnTo>
                  <a:lnTo>
                    <a:pt x="19" y="572"/>
                  </a:lnTo>
                  <a:lnTo>
                    <a:pt x="56" y="572"/>
                  </a:lnTo>
                  <a:lnTo>
                    <a:pt x="56" y="590"/>
                  </a:lnTo>
                  <a:lnTo>
                    <a:pt x="19" y="609"/>
                  </a:lnTo>
                  <a:lnTo>
                    <a:pt x="56" y="627"/>
                  </a:lnTo>
                  <a:lnTo>
                    <a:pt x="111" y="664"/>
                  </a:lnTo>
                  <a:lnTo>
                    <a:pt x="111" y="701"/>
                  </a:lnTo>
                  <a:lnTo>
                    <a:pt x="92" y="701"/>
                  </a:lnTo>
                  <a:lnTo>
                    <a:pt x="74" y="683"/>
                  </a:lnTo>
                  <a:lnTo>
                    <a:pt x="56" y="719"/>
                  </a:lnTo>
                  <a:lnTo>
                    <a:pt x="37" y="719"/>
                  </a:lnTo>
                  <a:lnTo>
                    <a:pt x="37" y="738"/>
                  </a:lnTo>
                  <a:lnTo>
                    <a:pt x="56" y="738"/>
                  </a:lnTo>
                  <a:lnTo>
                    <a:pt x="56" y="756"/>
                  </a:lnTo>
                  <a:lnTo>
                    <a:pt x="74" y="775"/>
                  </a:lnTo>
                  <a:lnTo>
                    <a:pt x="74" y="812"/>
                  </a:lnTo>
                  <a:lnTo>
                    <a:pt x="74" y="830"/>
                  </a:lnTo>
                  <a:lnTo>
                    <a:pt x="56" y="830"/>
                  </a:lnTo>
                  <a:lnTo>
                    <a:pt x="56" y="867"/>
                  </a:lnTo>
                  <a:lnTo>
                    <a:pt x="74" y="885"/>
                  </a:lnTo>
                  <a:lnTo>
                    <a:pt x="92" y="904"/>
                  </a:lnTo>
                  <a:lnTo>
                    <a:pt x="111" y="922"/>
                  </a:lnTo>
                  <a:lnTo>
                    <a:pt x="92" y="941"/>
                  </a:lnTo>
                  <a:lnTo>
                    <a:pt x="74" y="978"/>
                  </a:lnTo>
                  <a:lnTo>
                    <a:pt x="92" y="978"/>
                  </a:lnTo>
                  <a:lnTo>
                    <a:pt x="111" y="996"/>
                  </a:lnTo>
                  <a:lnTo>
                    <a:pt x="92" y="1014"/>
                  </a:lnTo>
                  <a:lnTo>
                    <a:pt x="111" y="1014"/>
                  </a:lnTo>
                  <a:lnTo>
                    <a:pt x="129" y="1051"/>
                  </a:lnTo>
                  <a:lnTo>
                    <a:pt x="166" y="1033"/>
                  </a:lnTo>
                  <a:lnTo>
                    <a:pt x="185" y="1014"/>
                  </a:lnTo>
                  <a:lnTo>
                    <a:pt x="203" y="1014"/>
                  </a:lnTo>
                  <a:lnTo>
                    <a:pt x="203" y="1033"/>
                  </a:lnTo>
                  <a:lnTo>
                    <a:pt x="185" y="1033"/>
                  </a:lnTo>
                  <a:lnTo>
                    <a:pt x="185" y="1051"/>
                  </a:lnTo>
                  <a:lnTo>
                    <a:pt x="166" y="1070"/>
                  </a:lnTo>
                  <a:lnTo>
                    <a:pt x="148" y="1051"/>
                  </a:lnTo>
                  <a:lnTo>
                    <a:pt x="92" y="1051"/>
                  </a:lnTo>
                  <a:lnTo>
                    <a:pt x="111" y="1070"/>
                  </a:lnTo>
                  <a:lnTo>
                    <a:pt x="129" y="1088"/>
                  </a:lnTo>
                  <a:lnTo>
                    <a:pt x="129" y="1107"/>
                  </a:lnTo>
                  <a:lnTo>
                    <a:pt x="111" y="1125"/>
                  </a:lnTo>
                  <a:lnTo>
                    <a:pt x="129" y="1143"/>
                  </a:lnTo>
                  <a:lnTo>
                    <a:pt x="148" y="1162"/>
                  </a:lnTo>
                  <a:lnTo>
                    <a:pt x="129" y="1180"/>
                  </a:lnTo>
                  <a:lnTo>
                    <a:pt x="129" y="1199"/>
                  </a:lnTo>
                  <a:lnTo>
                    <a:pt x="148" y="1236"/>
                  </a:lnTo>
                  <a:lnTo>
                    <a:pt x="166" y="1272"/>
                  </a:lnTo>
                  <a:lnTo>
                    <a:pt x="203" y="1328"/>
                  </a:lnTo>
                  <a:lnTo>
                    <a:pt x="240" y="1365"/>
                  </a:lnTo>
                  <a:lnTo>
                    <a:pt x="277" y="1383"/>
                  </a:lnTo>
                  <a:lnTo>
                    <a:pt x="258" y="1402"/>
                  </a:lnTo>
                  <a:lnTo>
                    <a:pt x="240" y="1402"/>
                  </a:lnTo>
                  <a:lnTo>
                    <a:pt x="221" y="1420"/>
                  </a:lnTo>
                  <a:lnTo>
                    <a:pt x="240" y="1457"/>
                  </a:lnTo>
                  <a:lnTo>
                    <a:pt x="240" y="1475"/>
                  </a:lnTo>
                  <a:lnTo>
                    <a:pt x="258" y="1494"/>
                  </a:lnTo>
                  <a:lnTo>
                    <a:pt x="277" y="1494"/>
                  </a:lnTo>
                  <a:lnTo>
                    <a:pt x="258" y="1549"/>
                  </a:lnTo>
                  <a:lnTo>
                    <a:pt x="258" y="1586"/>
                  </a:lnTo>
                  <a:lnTo>
                    <a:pt x="277" y="1567"/>
                  </a:lnTo>
                  <a:lnTo>
                    <a:pt x="277" y="1549"/>
                  </a:lnTo>
                  <a:lnTo>
                    <a:pt x="332" y="1549"/>
                  </a:lnTo>
                  <a:lnTo>
                    <a:pt x="332" y="1567"/>
                  </a:lnTo>
                  <a:lnTo>
                    <a:pt x="295" y="1567"/>
                  </a:lnTo>
                  <a:lnTo>
                    <a:pt x="277" y="1586"/>
                  </a:lnTo>
                  <a:lnTo>
                    <a:pt x="277" y="1623"/>
                  </a:lnTo>
                  <a:lnTo>
                    <a:pt x="277" y="1641"/>
                  </a:lnTo>
                  <a:lnTo>
                    <a:pt x="295" y="1641"/>
                  </a:lnTo>
                  <a:lnTo>
                    <a:pt x="295" y="1623"/>
                  </a:lnTo>
                  <a:lnTo>
                    <a:pt x="295" y="1604"/>
                  </a:lnTo>
                  <a:lnTo>
                    <a:pt x="314" y="1623"/>
                  </a:lnTo>
                  <a:lnTo>
                    <a:pt x="314" y="1641"/>
                  </a:lnTo>
                  <a:lnTo>
                    <a:pt x="295" y="1678"/>
                  </a:lnTo>
                  <a:lnTo>
                    <a:pt x="332" y="1678"/>
                  </a:lnTo>
                  <a:lnTo>
                    <a:pt x="332" y="1715"/>
                  </a:lnTo>
                  <a:lnTo>
                    <a:pt x="351" y="1752"/>
                  </a:lnTo>
                  <a:lnTo>
                    <a:pt x="369" y="1807"/>
                  </a:lnTo>
                  <a:lnTo>
                    <a:pt x="387" y="1825"/>
                  </a:lnTo>
                  <a:lnTo>
                    <a:pt x="387" y="1844"/>
                  </a:lnTo>
                  <a:lnTo>
                    <a:pt x="387" y="1862"/>
                  </a:lnTo>
                  <a:lnTo>
                    <a:pt x="406" y="1881"/>
                  </a:lnTo>
                  <a:lnTo>
                    <a:pt x="424" y="1918"/>
                  </a:lnTo>
                  <a:lnTo>
                    <a:pt x="443" y="1973"/>
                  </a:lnTo>
                  <a:lnTo>
                    <a:pt x="480" y="2028"/>
                  </a:lnTo>
                  <a:lnTo>
                    <a:pt x="498" y="2047"/>
                  </a:lnTo>
                  <a:lnTo>
                    <a:pt x="498" y="2084"/>
                  </a:lnTo>
                  <a:lnTo>
                    <a:pt x="535" y="2139"/>
                  </a:lnTo>
                  <a:lnTo>
                    <a:pt x="572" y="2194"/>
                  </a:lnTo>
                  <a:lnTo>
                    <a:pt x="609" y="2213"/>
                  </a:lnTo>
                  <a:lnTo>
                    <a:pt x="627" y="2213"/>
                  </a:lnTo>
                  <a:lnTo>
                    <a:pt x="609" y="2231"/>
                  </a:lnTo>
                  <a:lnTo>
                    <a:pt x="609" y="2249"/>
                  </a:lnTo>
                  <a:lnTo>
                    <a:pt x="609" y="2268"/>
                  </a:lnTo>
                  <a:lnTo>
                    <a:pt x="645" y="2286"/>
                  </a:lnTo>
                  <a:lnTo>
                    <a:pt x="664" y="2323"/>
                  </a:lnTo>
                  <a:lnTo>
                    <a:pt x="701" y="2360"/>
                  </a:lnTo>
                  <a:lnTo>
                    <a:pt x="719" y="2360"/>
                  </a:lnTo>
                  <a:lnTo>
                    <a:pt x="719" y="2378"/>
                  </a:lnTo>
                  <a:lnTo>
                    <a:pt x="738" y="2397"/>
                  </a:lnTo>
                  <a:lnTo>
                    <a:pt x="774" y="2397"/>
                  </a:lnTo>
                  <a:lnTo>
                    <a:pt x="774" y="2378"/>
                  </a:lnTo>
                  <a:lnTo>
                    <a:pt x="756" y="2378"/>
                  </a:lnTo>
                  <a:lnTo>
                    <a:pt x="774" y="2360"/>
                  </a:lnTo>
                  <a:lnTo>
                    <a:pt x="793" y="2360"/>
                  </a:lnTo>
                  <a:lnTo>
                    <a:pt x="811" y="2378"/>
                  </a:lnTo>
                  <a:lnTo>
                    <a:pt x="830" y="2378"/>
                  </a:lnTo>
                  <a:lnTo>
                    <a:pt x="811" y="2397"/>
                  </a:lnTo>
                  <a:lnTo>
                    <a:pt x="793" y="2415"/>
                  </a:lnTo>
                  <a:lnTo>
                    <a:pt x="774" y="2452"/>
                  </a:lnTo>
                  <a:lnTo>
                    <a:pt x="774" y="2471"/>
                  </a:lnTo>
                  <a:lnTo>
                    <a:pt x="793" y="2489"/>
                  </a:lnTo>
                  <a:lnTo>
                    <a:pt x="811" y="2489"/>
                  </a:lnTo>
                  <a:lnTo>
                    <a:pt x="811" y="2508"/>
                  </a:lnTo>
                  <a:lnTo>
                    <a:pt x="793" y="2508"/>
                  </a:lnTo>
                  <a:lnTo>
                    <a:pt x="793" y="2526"/>
                  </a:lnTo>
                  <a:lnTo>
                    <a:pt x="848" y="2544"/>
                  </a:lnTo>
                  <a:lnTo>
                    <a:pt x="885" y="2581"/>
                  </a:lnTo>
                  <a:lnTo>
                    <a:pt x="885" y="2600"/>
                  </a:lnTo>
                  <a:lnTo>
                    <a:pt x="885" y="2618"/>
                  </a:lnTo>
                  <a:lnTo>
                    <a:pt x="922" y="2618"/>
                  </a:lnTo>
                  <a:lnTo>
                    <a:pt x="959" y="2655"/>
                  </a:lnTo>
                  <a:lnTo>
                    <a:pt x="977" y="2673"/>
                  </a:lnTo>
                  <a:lnTo>
                    <a:pt x="959" y="2692"/>
                  </a:lnTo>
                  <a:lnTo>
                    <a:pt x="959" y="2710"/>
                  </a:lnTo>
                  <a:lnTo>
                    <a:pt x="977" y="2710"/>
                  </a:lnTo>
                  <a:lnTo>
                    <a:pt x="996" y="2692"/>
                  </a:lnTo>
                  <a:lnTo>
                    <a:pt x="1014" y="2692"/>
                  </a:lnTo>
                  <a:lnTo>
                    <a:pt x="996" y="2710"/>
                  </a:lnTo>
                  <a:lnTo>
                    <a:pt x="996" y="2729"/>
                  </a:lnTo>
                  <a:lnTo>
                    <a:pt x="1033" y="2747"/>
                  </a:lnTo>
                  <a:lnTo>
                    <a:pt x="1088" y="2747"/>
                  </a:lnTo>
                  <a:lnTo>
                    <a:pt x="1051" y="2766"/>
                  </a:lnTo>
                  <a:lnTo>
                    <a:pt x="1069" y="2784"/>
                  </a:lnTo>
                  <a:lnTo>
                    <a:pt x="1088" y="2784"/>
                  </a:lnTo>
                  <a:lnTo>
                    <a:pt x="1088" y="2766"/>
                  </a:lnTo>
                  <a:lnTo>
                    <a:pt x="1106" y="2784"/>
                  </a:lnTo>
                  <a:lnTo>
                    <a:pt x="1106" y="2821"/>
                  </a:lnTo>
                  <a:lnTo>
                    <a:pt x="1106" y="2839"/>
                  </a:lnTo>
                  <a:lnTo>
                    <a:pt x="1125" y="2858"/>
                  </a:lnTo>
                  <a:lnTo>
                    <a:pt x="1125" y="2876"/>
                  </a:lnTo>
                  <a:lnTo>
                    <a:pt x="1143" y="2913"/>
                  </a:lnTo>
                  <a:lnTo>
                    <a:pt x="1162" y="2913"/>
                  </a:lnTo>
                  <a:lnTo>
                    <a:pt x="1180" y="2931"/>
                  </a:lnTo>
                  <a:lnTo>
                    <a:pt x="1217" y="2931"/>
                  </a:lnTo>
                  <a:lnTo>
                    <a:pt x="1235" y="2950"/>
                  </a:lnTo>
                  <a:lnTo>
                    <a:pt x="1235" y="2987"/>
                  </a:lnTo>
                  <a:lnTo>
                    <a:pt x="1254" y="2968"/>
                  </a:lnTo>
                  <a:lnTo>
                    <a:pt x="1272" y="2968"/>
                  </a:lnTo>
                  <a:lnTo>
                    <a:pt x="1254" y="2950"/>
                  </a:lnTo>
                  <a:lnTo>
                    <a:pt x="1254" y="2931"/>
                  </a:lnTo>
                  <a:lnTo>
                    <a:pt x="1272" y="2950"/>
                  </a:lnTo>
                  <a:lnTo>
                    <a:pt x="1291" y="2950"/>
                  </a:lnTo>
                  <a:lnTo>
                    <a:pt x="1291" y="3005"/>
                  </a:lnTo>
                  <a:lnTo>
                    <a:pt x="1309" y="3042"/>
                  </a:lnTo>
                  <a:lnTo>
                    <a:pt x="1327" y="3061"/>
                  </a:lnTo>
                  <a:lnTo>
                    <a:pt x="1346" y="3079"/>
                  </a:lnTo>
                  <a:lnTo>
                    <a:pt x="1346" y="3061"/>
                  </a:lnTo>
                  <a:lnTo>
                    <a:pt x="1364" y="3061"/>
                  </a:lnTo>
                  <a:lnTo>
                    <a:pt x="1383" y="3079"/>
                  </a:lnTo>
                  <a:lnTo>
                    <a:pt x="1401" y="3097"/>
                  </a:lnTo>
                  <a:lnTo>
                    <a:pt x="1383" y="3116"/>
                  </a:lnTo>
                  <a:lnTo>
                    <a:pt x="1364" y="3134"/>
                  </a:lnTo>
                  <a:lnTo>
                    <a:pt x="1438" y="3134"/>
                  </a:lnTo>
                  <a:lnTo>
                    <a:pt x="1457" y="3153"/>
                  </a:lnTo>
                  <a:lnTo>
                    <a:pt x="1457" y="3116"/>
                  </a:lnTo>
                  <a:lnTo>
                    <a:pt x="1475" y="3134"/>
                  </a:lnTo>
                  <a:lnTo>
                    <a:pt x="1475" y="3153"/>
                  </a:lnTo>
                  <a:lnTo>
                    <a:pt x="1457" y="3171"/>
                  </a:lnTo>
                  <a:lnTo>
                    <a:pt x="1475" y="3190"/>
                  </a:lnTo>
                  <a:lnTo>
                    <a:pt x="1493" y="3190"/>
                  </a:lnTo>
                  <a:lnTo>
                    <a:pt x="1493" y="3226"/>
                  </a:lnTo>
                  <a:lnTo>
                    <a:pt x="1512" y="3208"/>
                  </a:lnTo>
                  <a:lnTo>
                    <a:pt x="1549" y="3190"/>
                  </a:lnTo>
                  <a:lnTo>
                    <a:pt x="1549" y="3226"/>
                  </a:lnTo>
                  <a:lnTo>
                    <a:pt x="1549" y="3245"/>
                  </a:lnTo>
                  <a:lnTo>
                    <a:pt x="1586" y="3245"/>
                  </a:lnTo>
                  <a:lnTo>
                    <a:pt x="1586" y="3263"/>
                  </a:lnTo>
                  <a:lnTo>
                    <a:pt x="1604" y="3282"/>
                  </a:lnTo>
                  <a:lnTo>
                    <a:pt x="1659" y="3282"/>
                  </a:lnTo>
                  <a:lnTo>
                    <a:pt x="1678" y="3300"/>
                  </a:lnTo>
                  <a:lnTo>
                    <a:pt x="1696" y="3337"/>
                  </a:lnTo>
                  <a:lnTo>
                    <a:pt x="1733" y="3355"/>
                  </a:lnTo>
                  <a:lnTo>
                    <a:pt x="1807" y="3374"/>
                  </a:lnTo>
                  <a:lnTo>
                    <a:pt x="1844" y="3411"/>
                  </a:lnTo>
                  <a:lnTo>
                    <a:pt x="1844" y="3429"/>
                  </a:lnTo>
                  <a:lnTo>
                    <a:pt x="1862" y="3448"/>
                  </a:lnTo>
                  <a:lnTo>
                    <a:pt x="1880" y="3429"/>
                  </a:lnTo>
                  <a:lnTo>
                    <a:pt x="1917" y="3448"/>
                  </a:lnTo>
                  <a:lnTo>
                    <a:pt x="1991" y="3466"/>
                  </a:lnTo>
                  <a:lnTo>
                    <a:pt x="2010" y="3466"/>
                  </a:lnTo>
                  <a:lnTo>
                    <a:pt x="2010" y="3484"/>
                  </a:lnTo>
                  <a:lnTo>
                    <a:pt x="2010" y="3503"/>
                  </a:lnTo>
                  <a:lnTo>
                    <a:pt x="2139" y="3558"/>
                  </a:lnTo>
                  <a:lnTo>
                    <a:pt x="2323" y="3614"/>
                  </a:lnTo>
                  <a:lnTo>
                    <a:pt x="2323" y="3632"/>
                  </a:lnTo>
                  <a:lnTo>
                    <a:pt x="2452" y="3632"/>
                  </a:lnTo>
                  <a:lnTo>
                    <a:pt x="2452" y="3650"/>
                  </a:lnTo>
                  <a:lnTo>
                    <a:pt x="2470" y="3687"/>
                  </a:lnTo>
                  <a:lnTo>
                    <a:pt x="2507" y="3669"/>
                  </a:lnTo>
                  <a:lnTo>
                    <a:pt x="2526" y="3650"/>
                  </a:lnTo>
                  <a:lnTo>
                    <a:pt x="2544" y="3669"/>
                  </a:lnTo>
                  <a:lnTo>
                    <a:pt x="2544" y="3687"/>
                  </a:lnTo>
                  <a:lnTo>
                    <a:pt x="2563" y="3669"/>
                  </a:lnTo>
                  <a:lnTo>
                    <a:pt x="2599" y="3669"/>
                  </a:lnTo>
                  <a:lnTo>
                    <a:pt x="2618" y="3724"/>
                  </a:lnTo>
                  <a:lnTo>
                    <a:pt x="2636" y="3724"/>
                  </a:lnTo>
                  <a:lnTo>
                    <a:pt x="2636" y="3706"/>
                  </a:lnTo>
                  <a:lnTo>
                    <a:pt x="2655" y="3687"/>
                  </a:lnTo>
                  <a:lnTo>
                    <a:pt x="2673" y="3706"/>
                  </a:lnTo>
                  <a:lnTo>
                    <a:pt x="2710" y="3724"/>
                  </a:lnTo>
                  <a:lnTo>
                    <a:pt x="2728" y="3724"/>
                  </a:lnTo>
                  <a:lnTo>
                    <a:pt x="2728" y="3706"/>
                  </a:lnTo>
                  <a:lnTo>
                    <a:pt x="2747" y="3724"/>
                  </a:lnTo>
                  <a:lnTo>
                    <a:pt x="2765" y="3724"/>
                  </a:lnTo>
                  <a:lnTo>
                    <a:pt x="2839" y="3761"/>
                  </a:lnTo>
                  <a:lnTo>
                    <a:pt x="2857" y="3761"/>
                  </a:lnTo>
                  <a:lnTo>
                    <a:pt x="2876" y="3743"/>
                  </a:lnTo>
                  <a:lnTo>
                    <a:pt x="2913" y="3761"/>
                  </a:lnTo>
                  <a:lnTo>
                    <a:pt x="2950" y="3761"/>
                  </a:lnTo>
                  <a:lnTo>
                    <a:pt x="3023" y="3779"/>
                  </a:lnTo>
                  <a:lnTo>
                    <a:pt x="3171" y="3798"/>
                  </a:lnTo>
                  <a:lnTo>
                    <a:pt x="3337" y="3798"/>
                  </a:lnTo>
                  <a:lnTo>
                    <a:pt x="3410" y="3779"/>
                  </a:lnTo>
                  <a:lnTo>
                    <a:pt x="3447" y="3779"/>
                  </a:lnTo>
                  <a:lnTo>
                    <a:pt x="3447" y="3798"/>
                  </a:lnTo>
                  <a:lnTo>
                    <a:pt x="3466" y="3798"/>
                  </a:lnTo>
                  <a:lnTo>
                    <a:pt x="3484" y="3779"/>
                  </a:lnTo>
                  <a:lnTo>
                    <a:pt x="3521" y="3798"/>
                  </a:lnTo>
                  <a:lnTo>
                    <a:pt x="3539" y="3779"/>
                  </a:lnTo>
                  <a:lnTo>
                    <a:pt x="3576" y="3798"/>
                  </a:lnTo>
                  <a:lnTo>
                    <a:pt x="3632" y="3798"/>
                  </a:lnTo>
                  <a:lnTo>
                    <a:pt x="3650" y="3779"/>
                  </a:lnTo>
                  <a:lnTo>
                    <a:pt x="3853" y="3779"/>
                  </a:lnTo>
                  <a:lnTo>
                    <a:pt x="3890" y="3798"/>
                  </a:lnTo>
                  <a:lnTo>
                    <a:pt x="3890" y="3761"/>
                  </a:lnTo>
                  <a:lnTo>
                    <a:pt x="3890" y="3743"/>
                  </a:lnTo>
                  <a:lnTo>
                    <a:pt x="3945" y="3743"/>
                  </a:lnTo>
                  <a:lnTo>
                    <a:pt x="3963" y="3761"/>
                  </a:lnTo>
                  <a:lnTo>
                    <a:pt x="3963" y="3743"/>
                  </a:lnTo>
                  <a:lnTo>
                    <a:pt x="3963" y="3724"/>
                  </a:lnTo>
                  <a:lnTo>
                    <a:pt x="3982" y="3743"/>
                  </a:lnTo>
                  <a:lnTo>
                    <a:pt x="4019" y="3743"/>
                  </a:lnTo>
                  <a:lnTo>
                    <a:pt x="4074" y="3724"/>
                  </a:lnTo>
                  <a:lnTo>
                    <a:pt x="4092" y="3706"/>
                  </a:lnTo>
                  <a:lnTo>
                    <a:pt x="4129" y="3724"/>
                  </a:lnTo>
                  <a:lnTo>
                    <a:pt x="4148" y="3706"/>
                  </a:lnTo>
                  <a:lnTo>
                    <a:pt x="4166" y="3687"/>
                  </a:lnTo>
                  <a:lnTo>
                    <a:pt x="4203" y="3706"/>
                  </a:lnTo>
                  <a:lnTo>
                    <a:pt x="4203" y="3687"/>
                  </a:lnTo>
                  <a:lnTo>
                    <a:pt x="4240" y="3687"/>
                  </a:lnTo>
                  <a:lnTo>
                    <a:pt x="4240" y="3706"/>
                  </a:lnTo>
                  <a:lnTo>
                    <a:pt x="4258" y="3669"/>
                  </a:lnTo>
                  <a:lnTo>
                    <a:pt x="4277" y="3650"/>
                  </a:lnTo>
                  <a:lnTo>
                    <a:pt x="4277" y="3669"/>
                  </a:lnTo>
                  <a:lnTo>
                    <a:pt x="4332" y="3669"/>
                  </a:lnTo>
                  <a:lnTo>
                    <a:pt x="4387" y="3632"/>
                  </a:lnTo>
                  <a:lnTo>
                    <a:pt x="4424" y="3614"/>
                  </a:lnTo>
                  <a:lnTo>
                    <a:pt x="4424" y="3632"/>
                  </a:lnTo>
                  <a:lnTo>
                    <a:pt x="4461" y="3614"/>
                  </a:lnTo>
                  <a:lnTo>
                    <a:pt x="4516" y="3577"/>
                  </a:lnTo>
                  <a:lnTo>
                    <a:pt x="4535" y="3577"/>
                  </a:lnTo>
                  <a:lnTo>
                    <a:pt x="4535" y="3595"/>
                  </a:lnTo>
                  <a:lnTo>
                    <a:pt x="4553" y="3577"/>
                  </a:lnTo>
                  <a:lnTo>
                    <a:pt x="4572" y="3577"/>
                  </a:lnTo>
                  <a:lnTo>
                    <a:pt x="4590" y="3595"/>
                  </a:lnTo>
                  <a:lnTo>
                    <a:pt x="4609" y="3595"/>
                  </a:lnTo>
                  <a:lnTo>
                    <a:pt x="4609" y="3577"/>
                  </a:lnTo>
                  <a:lnTo>
                    <a:pt x="4609" y="3558"/>
                  </a:lnTo>
                  <a:lnTo>
                    <a:pt x="4682" y="3558"/>
                  </a:lnTo>
                  <a:lnTo>
                    <a:pt x="4682" y="3540"/>
                  </a:lnTo>
                  <a:lnTo>
                    <a:pt x="4719" y="3540"/>
                  </a:lnTo>
                  <a:lnTo>
                    <a:pt x="4756" y="3521"/>
                  </a:lnTo>
                  <a:lnTo>
                    <a:pt x="4775" y="3484"/>
                  </a:lnTo>
                  <a:lnTo>
                    <a:pt x="4793" y="3484"/>
                  </a:lnTo>
                  <a:lnTo>
                    <a:pt x="4793" y="3466"/>
                  </a:lnTo>
                  <a:lnTo>
                    <a:pt x="4793" y="3448"/>
                  </a:lnTo>
                  <a:lnTo>
                    <a:pt x="4830" y="3448"/>
                  </a:lnTo>
                  <a:lnTo>
                    <a:pt x="4830" y="3466"/>
                  </a:lnTo>
                  <a:lnTo>
                    <a:pt x="4848" y="3466"/>
                  </a:lnTo>
                  <a:lnTo>
                    <a:pt x="4848" y="3448"/>
                  </a:lnTo>
                  <a:lnTo>
                    <a:pt x="4848" y="3429"/>
                  </a:lnTo>
                  <a:lnTo>
                    <a:pt x="4867" y="3411"/>
                  </a:lnTo>
                  <a:lnTo>
                    <a:pt x="4904" y="3411"/>
                  </a:lnTo>
                  <a:lnTo>
                    <a:pt x="4885" y="3392"/>
                  </a:lnTo>
                  <a:lnTo>
                    <a:pt x="4885" y="3374"/>
                  </a:lnTo>
                  <a:lnTo>
                    <a:pt x="4922" y="3392"/>
                  </a:lnTo>
                  <a:lnTo>
                    <a:pt x="4959" y="3392"/>
                  </a:lnTo>
                  <a:lnTo>
                    <a:pt x="4977" y="3355"/>
                  </a:lnTo>
                  <a:lnTo>
                    <a:pt x="5014" y="3355"/>
                  </a:lnTo>
                  <a:lnTo>
                    <a:pt x="5051" y="3337"/>
                  </a:lnTo>
                  <a:lnTo>
                    <a:pt x="5051" y="3319"/>
                  </a:lnTo>
                  <a:lnTo>
                    <a:pt x="5069" y="3319"/>
                  </a:lnTo>
                  <a:lnTo>
                    <a:pt x="5069" y="3300"/>
                  </a:lnTo>
                  <a:lnTo>
                    <a:pt x="5069" y="3282"/>
                  </a:lnTo>
                  <a:lnTo>
                    <a:pt x="5088" y="3300"/>
                  </a:lnTo>
                  <a:lnTo>
                    <a:pt x="5143" y="3300"/>
                  </a:lnTo>
                  <a:lnTo>
                    <a:pt x="5162" y="3282"/>
                  </a:lnTo>
                  <a:lnTo>
                    <a:pt x="5143" y="3263"/>
                  </a:lnTo>
                  <a:lnTo>
                    <a:pt x="5217" y="3263"/>
                  </a:lnTo>
                  <a:lnTo>
                    <a:pt x="5235" y="3245"/>
                  </a:lnTo>
                  <a:lnTo>
                    <a:pt x="5235" y="3226"/>
                  </a:lnTo>
                  <a:lnTo>
                    <a:pt x="5254" y="3226"/>
                  </a:lnTo>
                  <a:lnTo>
                    <a:pt x="5254" y="3190"/>
                  </a:lnTo>
                  <a:lnTo>
                    <a:pt x="5291" y="3190"/>
                  </a:lnTo>
                  <a:lnTo>
                    <a:pt x="5291" y="3171"/>
                  </a:lnTo>
                  <a:lnTo>
                    <a:pt x="5309" y="3190"/>
                  </a:lnTo>
                  <a:lnTo>
                    <a:pt x="5328" y="3190"/>
                  </a:lnTo>
                  <a:lnTo>
                    <a:pt x="5328" y="3153"/>
                  </a:lnTo>
                  <a:lnTo>
                    <a:pt x="5328" y="3134"/>
                  </a:lnTo>
                  <a:lnTo>
                    <a:pt x="5346" y="3153"/>
                  </a:lnTo>
                  <a:lnTo>
                    <a:pt x="5364" y="3153"/>
                  </a:lnTo>
                  <a:lnTo>
                    <a:pt x="5493" y="3042"/>
                  </a:lnTo>
                  <a:lnTo>
                    <a:pt x="5530" y="3005"/>
                  </a:lnTo>
                  <a:lnTo>
                    <a:pt x="5512" y="3005"/>
                  </a:lnTo>
                  <a:lnTo>
                    <a:pt x="5512" y="2987"/>
                  </a:lnTo>
                  <a:lnTo>
                    <a:pt x="5530" y="2987"/>
                  </a:lnTo>
                  <a:lnTo>
                    <a:pt x="5530" y="3005"/>
                  </a:lnTo>
                  <a:lnTo>
                    <a:pt x="5549" y="2987"/>
                  </a:lnTo>
                  <a:lnTo>
                    <a:pt x="5567" y="2968"/>
                  </a:lnTo>
                  <a:lnTo>
                    <a:pt x="5586" y="2987"/>
                  </a:lnTo>
                  <a:lnTo>
                    <a:pt x="5567" y="2950"/>
                  </a:lnTo>
                  <a:lnTo>
                    <a:pt x="5586" y="2931"/>
                  </a:lnTo>
                  <a:lnTo>
                    <a:pt x="5604" y="2931"/>
                  </a:lnTo>
                  <a:lnTo>
                    <a:pt x="5622" y="2950"/>
                  </a:lnTo>
                  <a:lnTo>
                    <a:pt x="5622" y="2931"/>
                  </a:lnTo>
                  <a:lnTo>
                    <a:pt x="5622" y="2913"/>
                  </a:lnTo>
                  <a:lnTo>
                    <a:pt x="5641" y="2913"/>
                  </a:lnTo>
                  <a:lnTo>
                    <a:pt x="5659" y="2858"/>
                  </a:lnTo>
                  <a:lnTo>
                    <a:pt x="5696" y="2839"/>
                  </a:lnTo>
                  <a:lnTo>
                    <a:pt x="5715" y="2839"/>
                  </a:lnTo>
                  <a:lnTo>
                    <a:pt x="5733" y="2821"/>
                  </a:lnTo>
                  <a:lnTo>
                    <a:pt x="5678" y="2821"/>
                  </a:lnTo>
                  <a:lnTo>
                    <a:pt x="5715" y="2802"/>
                  </a:lnTo>
                  <a:lnTo>
                    <a:pt x="5770" y="2784"/>
                  </a:lnTo>
                  <a:lnTo>
                    <a:pt x="5751" y="2784"/>
                  </a:lnTo>
                  <a:lnTo>
                    <a:pt x="5733" y="2766"/>
                  </a:lnTo>
                  <a:lnTo>
                    <a:pt x="5788" y="2766"/>
                  </a:lnTo>
                  <a:lnTo>
                    <a:pt x="5807" y="2747"/>
                  </a:lnTo>
                  <a:lnTo>
                    <a:pt x="5825" y="2729"/>
                  </a:lnTo>
                  <a:lnTo>
                    <a:pt x="5844" y="2729"/>
                  </a:lnTo>
                  <a:lnTo>
                    <a:pt x="5844" y="2710"/>
                  </a:lnTo>
                  <a:lnTo>
                    <a:pt x="5862" y="2692"/>
                  </a:lnTo>
                  <a:lnTo>
                    <a:pt x="5899" y="2655"/>
                  </a:lnTo>
                  <a:lnTo>
                    <a:pt x="5917" y="2637"/>
                  </a:lnTo>
                  <a:lnTo>
                    <a:pt x="5917" y="2618"/>
                  </a:lnTo>
                  <a:lnTo>
                    <a:pt x="5954" y="2618"/>
                  </a:lnTo>
                  <a:lnTo>
                    <a:pt x="5954" y="2600"/>
                  </a:lnTo>
                  <a:lnTo>
                    <a:pt x="5954" y="2581"/>
                  </a:lnTo>
                  <a:lnTo>
                    <a:pt x="5973" y="2544"/>
                  </a:lnTo>
                  <a:lnTo>
                    <a:pt x="6010" y="2526"/>
                  </a:lnTo>
                  <a:lnTo>
                    <a:pt x="6028" y="2489"/>
                  </a:lnTo>
                  <a:lnTo>
                    <a:pt x="6028" y="2471"/>
                  </a:lnTo>
                  <a:lnTo>
                    <a:pt x="6046" y="2452"/>
                  </a:lnTo>
                  <a:lnTo>
                    <a:pt x="6065" y="2452"/>
                  </a:lnTo>
                  <a:lnTo>
                    <a:pt x="6065" y="2415"/>
                  </a:lnTo>
                  <a:lnTo>
                    <a:pt x="6102" y="2360"/>
                  </a:lnTo>
                  <a:lnTo>
                    <a:pt x="6139" y="2305"/>
                  </a:lnTo>
                  <a:lnTo>
                    <a:pt x="6139" y="2268"/>
                  </a:lnTo>
                  <a:lnTo>
                    <a:pt x="6157" y="2268"/>
                  </a:lnTo>
                  <a:lnTo>
                    <a:pt x="6175" y="2286"/>
                  </a:lnTo>
                  <a:lnTo>
                    <a:pt x="6194" y="2249"/>
                  </a:lnTo>
                  <a:lnTo>
                    <a:pt x="6212" y="2231"/>
                  </a:lnTo>
                  <a:lnTo>
                    <a:pt x="6249" y="2213"/>
                  </a:lnTo>
                  <a:lnTo>
                    <a:pt x="6249" y="2194"/>
                  </a:lnTo>
                  <a:lnTo>
                    <a:pt x="6249" y="2139"/>
                  </a:lnTo>
                  <a:lnTo>
                    <a:pt x="6268" y="2120"/>
                  </a:lnTo>
                  <a:lnTo>
                    <a:pt x="6304" y="2102"/>
                  </a:lnTo>
                  <a:lnTo>
                    <a:pt x="6304" y="2065"/>
                  </a:lnTo>
                  <a:lnTo>
                    <a:pt x="6304" y="2047"/>
                  </a:lnTo>
                  <a:lnTo>
                    <a:pt x="6323" y="2010"/>
                  </a:lnTo>
                  <a:lnTo>
                    <a:pt x="6323" y="1991"/>
                  </a:lnTo>
                  <a:lnTo>
                    <a:pt x="6341" y="1973"/>
                  </a:lnTo>
                  <a:lnTo>
                    <a:pt x="6360" y="1955"/>
                  </a:lnTo>
                  <a:lnTo>
                    <a:pt x="6397" y="1899"/>
                  </a:lnTo>
                  <a:lnTo>
                    <a:pt x="6378" y="1881"/>
                  </a:lnTo>
                  <a:lnTo>
                    <a:pt x="6397" y="1844"/>
                  </a:lnTo>
                  <a:lnTo>
                    <a:pt x="6434" y="1789"/>
                  </a:lnTo>
                  <a:lnTo>
                    <a:pt x="6470" y="1715"/>
                  </a:lnTo>
                  <a:lnTo>
                    <a:pt x="6470" y="1678"/>
                  </a:lnTo>
                  <a:lnTo>
                    <a:pt x="6452" y="1660"/>
                  </a:lnTo>
                  <a:lnTo>
                    <a:pt x="6470" y="1660"/>
                  </a:lnTo>
                  <a:lnTo>
                    <a:pt x="6489" y="1678"/>
                  </a:lnTo>
                  <a:lnTo>
                    <a:pt x="6507" y="1660"/>
                  </a:lnTo>
                  <a:lnTo>
                    <a:pt x="6507" y="1586"/>
                  </a:lnTo>
                  <a:lnTo>
                    <a:pt x="6507" y="1549"/>
                  </a:lnTo>
                  <a:lnTo>
                    <a:pt x="6526" y="1549"/>
                  </a:lnTo>
                  <a:lnTo>
                    <a:pt x="6544" y="1512"/>
                  </a:lnTo>
                  <a:lnTo>
                    <a:pt x="6581" y="1402"/>
                  </a:lnTo>
                  <a:lnTo>
                    <a:pt x="6618" y="1291"/>
                  </a:lnTo>
                  <a:lnTo>
                    <a:pt x="6636" y="1254"/>
                  </a:lnTo>
                  <a:lnTo>
                    <a:pt x="6636" y="1217"/>
                  </a:lnTo>
                  <a:lnTo>
                    <a:pt x="6636" y="1199"/>
                  </a:lnTo>
                  <a:lnTo>
                    <a:pt x="6599" y="1199"/>
                  </a:lnTo>
                  <a:lnTo>
                    <a:pt x="6618" y="1180"/>
                  </a:lnTo>
                  <a:lnTo>
                    <a:pt x="6636" y="1180"/>
                  </a:lnTo>
                  <a:lnTo>
                    <a:pt x="6655" y="1162"/>
                  </a:lnTo>
                  <a:lnTo>
                    <a:pt x="6655" y="1143"/>
                  </a:lnTo>
                  <a:lnTo>
                    <a:pt x="6655" y="1051"/>
                  </a:lnTo>
                  <a:lnTo>
                    <a:pt x="6673" y="996"/>
                  </a:lnTo>
                  <a:lnTo>
                    <a:pt x="6692" y="996"/>
                  </a:lnTo>
                  <a:lnTo>
                    <a:pt x="6692" y="959"/>
                  </a:lnTo>
                  <a:lnTo>
                    <a:pt x="6692" y="941"/>
                  </a:lnTo>
                  <a:lnTo>
                    <a:pt x="6692" y="922"/>
                  </a:lnTo>
                  <a:lnTo>
                    <a:pt x="6710" y="867"/>
                  </a:lnTo>
                  <a:lnTo>
                    <a:pt x="6710" y="830"/>
                  </a:lnTo>
                  <a:lnTo>
                    <a:pt x="6710" y="812"/>
                  </a:lnTo>
                  <a:lnTo>
                    <a:pt x="6710" y="793"/>
                  </a:lnTo>
                  <a:lnTo>
                    <a:pt x="6728" y="738"/>
                  </a:lnTo>
                  <a:lnTo>
                    <a:pt x="6728" y="609"/>
                  </a:lnTo>
                  <a:lnTo>
                    <a:pt x="6747" y="498"/>
                  </a:lnTo>
                  <a:lnTo>
                    <a:pt x="6765" y="443"/>
                  </a:lnTo>
                  <a:lnTo>
                    <a:pt x="6747" y="406"/>
                  </a:lnTo>
                  <a:lnTo>
                    <a:pt x="6728" y="369"/>
                  </a:lnTo>
                  <a:lnTo>
                    <a:pt x="6728" y="277"/>
                  </a:lnTo>
                  <a:lnTo>
                    <a:pt x="6728" y="203"/>
                  </a:lnTo>
                  <a:lnTo>
                    <a:pt x="6710" y="166"/>
                  </a:lnTo>
                  <a:lnTo>
                    <a:pt x="6710" y="148"/>
                  </a:lnTo>
                  <a:lnTo>
                    <a:pt x="6710" y="111"/>
                  </a:lnTo>
                  <a:lnTo>
                    <a:pt x="6728" y="111"/>
                  </a:lnTo>
                  <a:lnTo>
                    <a:pt x="6728" y="93"/>
                  </a:lnTo>
                  <a:lnTo>
                    <a:pt x="6710" y="19"/>
                  </a:lnTo>
                  <a:lnTo>
                    <a:pt x="6692"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1568950" y="745950"/>
              <a:ext cx="45175" cy="74225"/>
            </a:xfrm>
            <a:custGeom>
              <a:avLst/>
              <a:gdLst/>
              <a:ahLst/>
              <a:cxnLst/>
              <a:rect l="l" t="t" r="r" b="b"/>
              <a:pathLst>
                <a:path w="1807" h="2969" extrusionOk="0">
                  <a:moveTo>
                    <a:pt x="940" y="1"/>
                  </a:moveTo>
                  <a:lnTo>
                    <a:pt x="775" y="19"/>
                  </a:lnTo>
                  <a:lnTo>
                    <a:pt x="627" y="56"/>
                  </a:lnTo>
                  <a:lnTo>
                    <a:pt x="480" y="130"/>
                  </a:lnTo>
                  <a:lnTo>
                    <a:pt x="351" y="240"/>
                  </a:lnTo>
                  <a:lnTo>
                    <a:pt x="240" y="351"/>
                  </a:lnTo>
                  <a:lnTo>
                    <a:pt x="148" y="498"/>
                  </a:lnTo>
                  <a:lnTo>
                    <a:pt x="74" y="646"/>
                  </a:lnTo>
                  <a:lnTo>
                    <a:pt x="37" y="812"/>
                  </a:lnTo>
                  <a:lnTo>
                    <a:pt x="0" y="977"/>
                  </a:lnTo>
                  <a:lnTo>
                    <a:pt x="19" y="1143"/>
                  </a:lnTo>
                  <a:lnTo>
                    <a:pt x="37" y="1309"/>
                  </a:lnTo>
                  <a:lnTo>
                    <a:pt x="74" y="1475"/>
                  </a:lnTo>
                  <a:lnTo>
                    <a:pt x="148" y="1623"/>
                  </a:lnTo>
                  <a:lnTo>
                    <a:pt x="222" y="1770"/>
                  </a:lnTo>
                  <a:lnTo>
                    <a:pt x="314" y="1918"/>
                  </a:lnTo>
                  <a:lnTo>
                    <a:pt x="424" y="2047"/>
                  </a:lnTo>
                  <a:lnTo>
                    <a:pt x="535" y="2176"/>
                  </a:lnTo>
                  <a:lnTo>
                    <a:pt x="646" y="2286"/>
                  </a:lnTo>
                  <a:lnTo>
                    <a:pt x="922" y="2489"/>
                  </a:lnTo>
                  <a:lnTo>
                    <a:pt x="1199" y="2673"/>
                  </a:lnTo>
                  <a:lnTo>
                    <a:pt x="1493" y="2821"/>
                  </a:lnTo>
                  <a:lnTo>
                    <a:pt x="1807" y="2968"/>
                  </a:lnTo>
                  <a:lnTo>
                    <a:pt x="1807" y="2968"/>
                  </a:lnTo>
                  <a:lnTo>
                    <a:pt x="1715" y="461"/>
                  </a:lnTo>
                  <a:lnTo>
                    <a:pt x="1641" y="332"/>
                  </a:lnTo>
                  <a:lnTo>
                    <a:pt x="1530" y="222"/>
                  </a:lnTo>
                  <a:lnTo>
                    <a:pt x="1401" y="130"/>
                  </a:lnTo>
                  <a:lnTo>
                    <a:pt x="1254" y="56"/>
                  </a:lnTo>
                  <a:lnTo>
                    <a:pt x="1088" y="19"/>
                  </a:lnTo>
                  <a:lnTo>
                    <a:pt x="940"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1568950" y="745950"/>
              <a:ext cx="45175" cy="74225"/>
            </a:xfrm>
            <a:custGeom>
              <a:avLst/>
              <a:gdLst/>
              <a:ahLst/>
              <a:cxnLst/>
              <a:rect l="l" t="t" r="r" b="b"/>
              <a:pathLst>
                <a:path w="1807" h="2969" fill="none" extrusionOk="0">
                  <a:moveTo>
                    <a:pt x="1715" y="461"/>
                  </a:moveTo>
                  <a:lnTo>
                    <a:pt x="1715" y="461"/>
                  </a:lnTo>
                  <a:lnTo>
                    <a:pt x="1641" y="332"/>
                  </a:lnTo>
                  <a:lnTo>
                    <a:pt x="1530" y="222"/>
                  </a:lnTo>
                  <a:lnTo>
                    <a:pt x="1401" y="130"/>
                  </a:lnTo>
                  <a:lnTo>
                    <a:pt x="1254" y="56"/>
                  </a:lnTo>
                  <a:lnTo>
                    <a:pt x="1088" y="19"/>
                  </a:lnTo>
                  <a:lnTo>
                    <a:pt x="940" y="1"/>
                  </a:lnTo>
                  <a:lnTo>
                    <a:pt x="775" y="19"/>
                  </a:lnTo>
                  <a:lnTo>
                    <a:pt x="627" y="56"/>
                  </a:lnTo>
                  <a:lnTo>
                    <a:pt x="627" y="56"/>
                  </a:lnTo>
                  <a:lnTo>
                    <a:pt x="480" y="130"/>
                  </a:lnTo>
                  <a:lnTo>
                    <a:pt x="351" y="240"/>
                  </a:lnTo>
                  <a:lnTo>
                    <a:pt x="240" y="351"/>
                  </a:lnTo>
                  <a:lnTo>
                    <a:pt x="148" y="498"/>
                  </a:lnTo>
                  <a:lnTo>
                    <a:pt x="74" y="646"/>
                  </a:lnTo>
                  <a:lnTo>
                    <a:pt x="37" y="812"/>
                  </a:lnTo>
                  <a:lnTo>
                    <a:pt x="0" y="977"/>
                  </a:lnTo>
                  <a:lnTo>
                    <a:pt x="19" y="1143"/>
                  </a:lnTo>
                  <a:lnTo>
                    <a:pt x="19" y="1143"/>
                  </a:lnTo>
                  <a:lnTo>
                    <a:pt x="37" y="1309"/>
                  </a:lnTo>
                  <a:lnTo>
                    <a:pt x="74" y="1475"/>
                  </a:lnTo>
                  <a:lnTo>
                    <a:pt x="148" y="1623"/>
                  </a:lnTo>
                  <a:lnTo>
                    <a:pt x="222" y="1770"/>
                  </a:lnTo>
                  <a:lnTo>
                    <a:pt x="314" y="1918"/>
                  </a:lnTo>
                  <a:lnTo>
                    <a:pt x="424" y="2047"/>
                  </a:lnTo>
                  <a:lnTo>
                    <a:pt x="535" y="2176"/>
                  </a:lnTo>
                  <a:lnTo>
                    <a:pt x="646" y="2286"/>
                  </a:lnTo>
                  <a:lnTo>
                    <a:pt x="646" y="2286"/>
                  </a:lnTo>
                  <a:lnTo>
                    <a:pt x="922" y="2489"/>
                  </a:lnTo>
                  <a:lnTo>
                    <a:pt x="1199" y="2673"/>
                  </a:lnTo>
                  <a:lnTo>
                    <a:pt x="1493" y="2821"/>
                  </a:lnTo>
                  <a:lnTo>
                    <a:pt x="1807" y="29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1568025" y="744575"/>
              <a:ext cx="46575" cy="76975"/>
            </a:xfrm>
            <a:custGeom>
              <a:avLst/>
              <a:gdLst/>
              <a:ahLst/>
              <a:cxnLst/>
              <a:rect l="l" t="t" r="r" b="b"/>
              <a:pathLst>
                <a:path w="1863" h="3079" extrusionOk="0">
                  <a:moveTo>
                    <a:pt x="977" y="0"/>
                  </a:moveTo>
                  <a:lnTo>
                    <a:pt x="812" y="19"/>
                  </a:lnTo>
                  <a:lnTo>
                    <a:pt x="646" y="56"/>
                  </a:lnTo>
                  <a:lnTo>
                    <a:pt x="498" y="148"/>
                  </a:lnTo>
                  <a:lnTo>
                    <a:pt x="369" y="240"/>
                  </a:lnTo>
                  <a:lnTo>
                    <a:pt x="240" y="369"/>
                  </a:lnTo>
                  <a:lnTo>
                    <a:pt x="148" y="516"/>
                  </a:lnTo>
                  <a:lnTo>
                    <a:pt x="74" y="664"/>
                  </a:lnTo>
                  <a:lnTo>
                    <a:pt x="19" y="848"/>
                  </a:lnTo>
                  <a:lnTo>
                    <a:pt x="1" y="1014"/>
                  </a:lnTo>
                  <a:lnTo>
                    <a:pt x="1" y="1198"/>
                  </a:lnTo>
                  <a:lnTo>
                    <a:pt x="19" y="1364"/>
                  </a:lnTo>
                  <a:lnTo>
                    <a:pt x="56" y="1512"/>
                  </a:lnTo>
                  <a:lnTo>
                    <a:pt x="111" y="1678"/>
                  </a:lnTo>
                  <a:lnTo>
                    <a:pt x="203" y="1825"/>
                  </a:lnTo>
                  <a:lnTo>
                    <a:pt x="295" y="1973"/>
                  </a:lnTo>
                  <a:lnTo>
                    <a:pt x="388" y="2120"/>
                  </a:lnTo>
                  <a:lnTo>
                    <a:pt x="517" y="2249"/>
                  </a:lnTo>
                  <a:lnTo>
                    <a:pt x="664" y="2378"/>
                  </a:lnTo>
                  <a:lnTo>
                    <a:pt x="941" y="2599"/>
                  </a:lnTo>
                  <a:lnTo>
                    <a:pt x="1236" y="2765"/>
                  </a:lnTo>
                  <a:lnTo>
                    <a:pt x="1530" y="2931"/>
                  </a:lnTo>
                  <a:lnTo>
                    <a:pt x="1825" y="3079"/>
                  </a:lnTo>
                  <a:lnTo>
                    <a:pt x="1862" y="2986"/>
                  </a:lnTo>
                  <a:lnTo>
                    <a:pt x="1567" y="2839"/>
                  </a:lnTo>
                  <a:lnTo>
                    <a:pt x="1272" y="2691"/>
                  </a:lnTo>
                  <a:lnTo>
                    <a:pt x="996" y="2507"/>
                  </a:lnTo>
                  <a:lnTo>
                    <a:pt x="719" y="2304"/>
                  </a:lnTo>
                  <a:lnTo>
                    <a:pt x="590" y="2175"/>
                  </a:lnTo>
                  <a:lnTo>
                    <a:pt x="480" y="2046"/>
                  </a:lnTo>
                  <a:lnTo>
                    <a:pt x="369" y="1917"/>
                  </a:lnTo>
                  <a:lnTo>
                    <a:pt x="277" y="1770"/>
                  </a:lnTo>
                  <a:lnTo>
                    <a:pt x="203" y="1641"/>
                  </a:lnTo>
                  <a:lnTo>
                    <a:pt x="148" y="1493"/>
                  </a:lnTo>
                  <a:lnTo>
                    <a:pt x="111" y="1346"/>
                  </a:lnTo>
                  <a:lnTo>
                    <a:pt x="93" y="1198"/>
                  </a:lnTo>
                  <a:lnTo>
                    <a:pt x="93" y="1032"/>
                  </a:lnTo>
                  <a:lnTo>
                    <a:pt x="111" y="867"/>
                  </a:lnTo>
                  <a:lnTo>
                    <a:pt x="166" y="701"/>
                  </a:lnTo>
                  <a:lnTo>
                    <a:pt x="240" y="553"/>
                  </a:lnTo>
                  <a:lnTo>
                    <a:pt x="314" y="424"/>
                  </a:lnTo>
                  <a:lnTo>
                    <a:pt x="425" y="314"/>
                  </a:lnTo>
                  <a:lnTo>
                    <a:pt x="535" y="221"/>
                  </a:lnTo>
                  <a:lnTo>
                    <a:pt x="683" y="166"/>
                  </a:lnTo>
                  <a:lnTo>
                    <a:pt x="830" y="111"/>
                  </a:lnTo>
                  <a:lnTo>
                    <a:pt x="977" y="111"/>
                  </a:lnTo>
                  <a:lnTo>
                    <a:pt x="1125" y="129"/>
                  </a:lnTo>
                  <a:lnTo>
                    <a:pt x="1272" y="166"/>
                  </a:lnTo>
                  <a:lnTo>
                    <a:pt x="1401" y="221"/>
                  </a:lnTo>
                  <a:lnTo>
                    <a:pt x="1530" y="314"/>
                  </a:lnTo>
                  <a:lnTo>
                    <a:pt x="1641" y="424"/>
                  </a:lnTo>
                  <a:lnTo>
                    <a:pt x="1715" y="553"/>
                  </a:lnTo>
                  <a:lnTo>
                    <a:pt x="1807" y="498"/>
                  </a:lnTo>
                  <a:lnTo>
                    <a:pt x="1715" y="369"/>
                  </a:lnTo>
                  <a:lnTo>
                    <a:pt x="1586" y="240"/>
                  </a:lnTo>
                  <a:lnTo>
                    <a:pt x="1457" y="148"/>
                  </a:lnTo>
                  <a:lnTo>
                    <a:pt x="1309" y="74"/>
                  </a:lnTo>
                  <a:lnTo>
                    <a:pt x="1143" y="19"/>
                  </a:lnTo>
                  <a:lnTo>
                    <a:pt x="9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1230700" y="629350"/>
              <a:ext cx="152550" cy="76075"/>
            </a:xfrm>
            <a:custGeom>
              <a:avLst/>
              <a:gdLst/>
              <a:ahLst/>
              <a:cxnLst/>
              <a:rect l="l" t="t" r="r" b="b"/>
              <a:pathLst>
                <a:path w="6102" h="3043" extrusionOk="0">
                  <a:moveTo>
                    <a:pt x="93" y="19"/>
                  </a:moveTo>
                  <a:lnTo>
                    <a:pt x="93" y="38"/>
                  </a:lnTo>
                  <a:lnTo>
                    <a:pt x="93" y="56"/>
                  </a:lnTo>
                  <a:lnTo>
                    <a:pt x="74" y="75"/>
                  </a:lnTo>
                  <a:lnTo>
                    <a:pt x="74" y="56"/>
                  </a:lnTo>
                  <a:lnTo>
                    <a:pt x="74" y="19"/>
                  </a:lnTo>
                  <a:close/>
                  <a:moveTo>
                    <a:pt x="1309" y="664"/>
                  </a:moveTo>
                  <a:lnTo>
                    <a:pt x="1328" y="683"/>
                  </a:lnTo>
                  <a:lnTo>
                    <a:pt x="1309" y="683"/>
                  </a:lnTo>
                  <a:lnTo>
                    <a:pt x="1309" y="664"/>
                  </a:lnTo>
                  <a:close/>
                  <a:moveTo>
                    <a:pt x="1752" y="886"/>
                  </a:moveTo>
                  <a:lnTo>
                    <a:pt x="1733" y="904"/>
                  </a:lnTo>
                  <a:lnTo>
                    <a:pt x="1733" y="886"/>
                  </a:lnTo>
                  <a:close/>
                  <a:moveTo>
                    <a:pt x="1973" y="904"/>
                  </a:moveTo>
                  <a:lnTo>
                    <a:pt x="1973" y="923"/>
                  </a:lnTo>
                  <a:lnTo>
                    <a:pt x="1954" y="923"/>
                  </a:lnTo>
                  <a:lnTo>
                    <a:pt x="1954" y="904"/>
                  </a:lnTo>
                  <a:close/>
                  <a:moveTo>
                    <a:pt x="2526" y="1236"/>
                  </a:moveTo>
                  <a:lnTo>
                    <a:pt x="2544" y="1254"/>
                  </a:lnTo>
                  <a:lnTo>
                    <a:pt x="2526" y="1273"/>
                  </a:lnTo>
                  <a:lnTo>
                    <a:pt x="2526" y="1254"/>
                  </a:lnTo>
                  <a:lnTo>
                    <a:pt x="2526" y="1236"/>
                  </a:lnTo>
                  <a:close/>
                  <a:moveTo>
                    <a:pt x="3466" y="1586"/>
                  </a:moveTo>
                  <a:lnTo>
                    <a:pt x="3447" y="1623"/>
                  </a:lnTo>
                  <a:lnTo>
                    <a:pt x="3447" y="1605"/>
                  </a:lnTo>
                  <a:lnTo>
                    <a:pt x="3447" y="1586"/>
                  </a:lnTo>
                  <a:close/>
                  <a:moveTo>
                    <a:pt x="3337" y="1623"/>
                  </a:moveTo>
                  <a:lnTo>
                    <a:pt x="3337" y="1641"/>
                  </a:lnTo>
                  <a:lnTo>
                    <a:pt x="3318" y="1641"/>
                  </a:lnTo>
                  <a:lnTo>
                    <a:pt x="3318" y="1623"/>
                  </a:lnTo>
                  <a:close/>
                  <a:moveTo>
                    <a:pt x="3540" y="1734"/>
                  </a:moveTo>
                  <a:lnTo>
                    <a:pt x="3540" y="1752"/>
                  </a:lnTo>
                  <a:lnTo>
                    <a:pt x="3521" y="1770"/>
                  </a:lnTo>
                  <a:lnTo>
                    <a:pt x="3540" y="1734"/>
                  </a:lnTo>
                  <a:close/>
                  <a:moveTo>
                    <a:pt x="4480" y="1973"/>
                  </a:moveTo>
                  <a:lnTo>
                    <a:pt x="4461" y="1992"/>
                  </a:lnTo>
                  <a:lnTo>
                    <a:pt x="4480" y="1992"/>
                  </a:lnTo>
                  <a:lnTo>
                    <a:pt x="4480" y="1973"/>
                  </a:lnTo>
                  <a:close/>
                  <a:moveTo>
                    <a:pt x="4480" y="2176"/>
                  </a:moveTo>
                  <a:lnTo>
                    <a:pt x="4498" y="2194"/>
                  </a:lnTo>
                  <a:lnTo>
                    <a:pt x="4480" y="2194"/>
                  </a:lnTo>
                  <a:lnTo>
                    <a:pt x="4461" y="2176"/>
                  </a:lnTo>
                  <a:close/>
                  <a:moveTo>
                    <a:pt x="4627" y="2194"/>
                  </a:moveTo>
                  <a:lnTo>
                    <a:pt x="4627" y="2213"/>
                  </a:lnTo>
                  <a:lnTo>
                    <a:pt x="4609" y="2213"/>
                  </a:lnTo>
                  <a:lnTo>
                    <a:pt x="4627" y="2194"/>
                  </a:lnTo>
                  <a:close/>
                  <a:moveTo>
                    <a:pt x="4830" y="2213"/>
                  </a:moveTo>
                  <a:lnTo>
                    <a:pt x="4811" y="2231"/>
                  </a:lnTo>
                  <a:lnTo>
                    <a:pt x="4830" y="2231"/>
                  </a:lnTo>
                  <a:lnTo>
                    <a:pt x="4830" y="2213"/>
                  </a:lnTo>
                  <a:close/>
                  <a:moveTo>
                    <a:pt x="4682" y="2213"/>
                  </a:moveTo>
                  <a:lnTo>
                    <a:pt x="4701" y="2231"/>
                  </a:lnTo>
                  <a:lnTo>
                    <a:pt x="4682" y="2250"/>
                  </a:lnTo>
                  <a:lnTo>
                    <a:pt x="4682" y="2213"/>
                  </a:lnTo>
                  <a:close/>
                  <a:moveTo>
                    <a:pt x="4719" y="2323"/>
                  </a:moveTo>
                  <a:lnTo>
                    <a:pt x="4719" y="2342"/>
                  </a:lnTo>
                  <a:lnTo>
                    <a:pt x="4701" y="2323"/>
                  </a:lnTo>
                  <a:close/>
                  <a:moveTo>
                    <a:pt x="4959" y="2323"/>
                  </a:moveTo>
                  <a:lnTo>
                    <a:pt x="4959" y="2360"/>
                  </a:lnTo>
                  <a:lnTo>
                    <a:pt x="4940" y="2360"/>
                  </a:lnTo>
                  <a:lnTo>
                    <a:pt x="4940" y="2342"/>
                  </a:lnTo>
                  <a:lnTo>
                    <a:pt x="4940" y="2323"/>
                  </a:lnTo>
                  <a:close/>
                  <a:moveTo>
                    <a:pt x="4867" y="2342"/>
                  </a:moveTo>
                  <a:lnTo>
                    <a:pt x="4885" y="2360"/>
                  </a:lnTo>
                  <a:lnTo>
                    <a:pt x="4867" y="2379"/>
                  </a:lnTo>
                  <a:lnTo>
                    <a:pt x="4867" y="2360"/>
                  </a:lnTo>
                  <a:lnTo>
                    <a:pt x="4867" y="2342"/>
                  </a:lnTo>
                  <a:close/>
                  <a:moveTo>
                    <a:pt x="5143" y="2434"/>
                  </a:moveTo>
                  <a:lnTo>
                    <a:pt x="5143" y="2453"/>
                  </a:lnTo>
                  <a:lnTo>
                    <a:pt x="5125" y="2434"/>
                  </a:lnTo>
                  <a:close/>
                  <a:moveTo>
                    <a:pt x="5346" y="2453"/>
                  </a:moveTo>
                  <a:lnTo>
                    <a:pt x="5346" y="2453"/>
                  </a:lnTo>
                  <a:lnTo>
                    <a:pt x="5346" y="2453"/>
                  </a:lnTo>
                  <a:close/>
                  <a:moveTo>
                    <a:pt x="5346" y="2453"/>
                  </a:moveTo>
                  <a:lnTo>
                    <a:pt x="5328" y="2471"/>
                  </a:lnTo>
                  <a:lnTo>
                    <a:pt x="5346" y="2471"/>
                  </a:lnTo>
                  <a:lnTo>
                    <a:pt x="5346" y="2453"/>
                  </a:lnTo>
                  <a:close/>
                  <a:moveTo>
                    <a:pt x="5088" y="2471"/>
                  </a:moveTo>
                  <a:lnTo>
                    <a:pt x="5106" y="2489"/>
                  </a:lnTo>
                  <a:lnTo>
                    <a:pt x="5088" y="2489"/>
                  </a:lnTo>
                  <a:lnTo>
                    <a:pt x="5088" y="2471"/>
                  </a:lnTo>
                  <a:close/>
                  <a:moveTo>
                    <a:pt x="5401" y="2637"/>
                  </a:moveTo>
                  <a:lnTo>
                    <a:pt x="5383" y="2655"/>
                  </a:lnTo>
                  <a:lnTo>
                    <a:pt x="5401" y="2674"/>
                  </a:lnTo>
                  <a:lnTo>
                    <a:pt x="5420" y="2674"/>
                  </a:lnTo>
                  <a:lnTo>
                    <a:pt x="5420" y="2655"/>
                  </a:lnTo>
                  <a:lnTo>
                    <a:pt x="5401" y="2655"/>
                  </a:lnTo>
                  <a:lnTo>
                    <a:pt x="5401" y="2637"/>
                  </a:lnTo>
                  <a:close/>
                  <a:moveTo>
                    <a:pt x="5457" y="2637"/>
                  </a:moveTo>
                  <a:lnTo>
                    <a:pt x="5475" y="2655"/>
                  </a:lnTo>
                  <a:lnTo>
                    <a:pt x="5475" y="2674"/>
                  </a:lnTo>
                  <a:lnTo>
                    <a:pt x="5457" y="2674"/>
                  </a:lnTo>
                  <a:lnTo>
                    <a:pt x="5457" y="2655"/>
                  </a:lnTo>
                  <a:lnTo>
                    <a:pt x="5457" y="2637"/>
                  </a:lnTo>
                  <a:close/>
                  <a:moveTo>
                    <a:pt x="5881" y="2729"/>
                  </a:moveTo>
                  <a:lnTo>
                    <a:pt x="5899" y="2747"/>
                  </a:lnTo>
                  <a:lnTo>
                    <a:pt x="5899" y="2729"/>
                  </a:lnTo>
                  <a:close/>
                  <a:moveTo>
                    <a:pt x="5899" y="2803"/>
                  </a:moveTo>
                  <a:lnTo>
                    <a:pt x="5881" y="2821"/>
                  </a:lnTo>
                  <a:lnTo>
                    <a:pt x="5881" y="2803"/>
                  </a:lnTo>
                  <a:close/>
                  <a:moveTo>
                    <a:pt x="5973" y="2840"/>
                  </a:moveTo>
                  <a:lnTo>
                    <a:pt x="5973" y="2858"/>
                  </a:lnTo>
                  <a:lnTo>
                    <a:pt x="5954" y="2840"/>
                  </a:lnTo>
                  <a:close/>
                  <a:moveTo>
                    <a:pt x="56" y="1"/>
                  </a:moveTo>
                  <a:lnTo>
                    <a:pt x="37" y="19"/>
                  </a:lnTo>
                  <a:lnTo>
                    <a:pt x="19" y="56"/>
                  </a:lnTo>
                  <a:lnTo>
                    <a:pt x="19" y="75"/>
                  </a:lnTo>
                  <a:lnTo>
                    <a:pt x="19" y="93"/>
                  </a:lnTo>
                  <a:lnTo>
                    <a:pt x="0" y="93"/>
                  </a:lnTo>
                  <a:lnTo>
                    <a:pt x="0" y="111"/>
                  </a:lnTo>
                  <a:lnTo>
                    <a:pt x="19" y="111"/>
                  </a:lnTo>
                  <a:lnTo>
                    <a:pt x="19" y="130"/>
                  </a:lnTo>
                  <a:lnTo>
                    <a:pt x="19" y="148"/>
                  </a:lnTo>
                  <a:lnTo>
                    <a:pt x="37" y="148"/>
                  </a:lnTo>
                  <a:lnTo>
                    <a:pt x="19" y="167"/>
                  </a:lnTo>
                  <a:lnTo>
                    <a:pt x="19" y="185"/>
                  </a:lnTo>
                  <a:lnTo>
                    <a:pt x="37" y="167"/>
                  </a:lnTo>
                  <a:lnTo>
                    <a:pt x="56" y="130"/>
                  </a:lnTo>
                  <a:lnTo>
                    <a:pt x="74" y="148"/>
                  </a:lnTo>
                  <a:lnTo>
                    <a:pt x="93" y="130"/>
                  </a:lnTo>
                  <a:lnTo>
                    <a:pt x="93" y="167"/>
                  </a:lnTo>
                  <a:lnTo>
                    <a:pt x="111" y="167"/>
                  </a:lnTo>
                  <a:lnTo>
                    <a:pt x="129" y="148"/>
                  </a:lnTo>
                  <a:lnTo>
                    <a:pt x="129" y="167"/>
                  </a:lnTo>
                  <a:lnTo>
                    <a:pt x="129" y="185"/>
                  </a:lnTo>
                  <a:lnTo>
                    <a:pt x="148" y="185"/>
                  </a:lnTo>
                  <a:lnTo>
                    <a:pt x="166" y="167"/>
                  </a:lnTo>
                  <a:lnTo>
                    <a:pt x="185" y="167"/>
                  </a:lnTo>
                  <a:lnTo>
                    <a:pt x="185" y="185"/>
                  </a:lnTo>
                  <a:lnTo>
                    <a:pt x="185" y="204"/>
                  </a:lnTo>
                  <a:lnTo>
                    <a:pt x="240" y="222"/>
                  </a:lnTo>
                  <a:lnTo>
                    <a:pt x="295" y="241"/>
                  </a:lnTo>
                  <a:lnTo>
                    <a:pt x="369" y="277"/>
                  </a:lnTo>
                  <a:lnTo>
                    <a:pt x="406" y="277"/>
                  </a:lnTo>
                  <a:lnTo>
                    <a:pt x="424" y="296"/>
                  </a:lnTo>
                  <a:lnTo>
                    <a:pt x="480" y="333"/>
                  </a:lnTo>
                  <a:lnTo>
                    <a:pt x="498" y="351"/>
                  </a:lnTo>
                  <a:lnTo>
                    <a:pt x="516" y="351"/>
                  </a:lnTo>
                  <a:lnTo>
                    <a:pt x="535" y="370"/>
                  </a:lnTo>
                  <a:lnTo>
                    <a:pt x="572" y="370"/>
                  </a:lnTo>
                  <a:lnTo>
                    <a:pt x="572" y="351"/>
                  </a:lnTo>
                  <a:lnTo>
                    <a:pt x="590" y="370"/>
                  </a:lnTo>
                  <a:lnTo>
                    <a:pt x="590" y="388"/>
                  </a:lnTo>
                  <a:lnTo>
                    <a:pt x="627" y="388"/>
                  </a:lnTo>
                  <a:lnTo>
                    <a:pt x="664" y="406"/>
                  </a:lnTo>
                  <a:lnTo>
                    <a:pt x="682" y="406"/>
                  </a:lnTo>
                  <a:lnTo>
                    <a:pt x="682" y="425"/>
                  </a:lnTo>
                  <a:lnTo>
                    <a:pt x="719" y="425"/>
                  </a:lnTo>
                  <a:lnTo>
                    <a:pt x="738" y="443"/>
                  </a:lnTo>
                  <a:lnTo>
                    <a:pt x="811" y="480"/>
                  </a:lnTo>
                  <a:lnTo>
                    <a:pt x="885" y="517"/>
                  </a:lnTo>
                  <a:lnTo>
                    <a:pt x="922" y="554"/>
                  </a:lnTo>
                  <a:lnTo>
                    <a:pt x="959" y="554"/>
                  </a:lnTo>
                  <a:lnTo>
                    <a:pt x="977" y="535"/>
                  </a:lnTo>
                  <a:lnTo>
                    <a:pt x="977" y="554"/>
                  </a:lnTo>
                  <a:lnTo>
                    <a:pt x="977" y="572"/>
                  </a:lnTo>
                  <a:lnTo>
                    <a:pt x="996" y="572"/>
                  </a:lnTo>
                  <a:lnTo>
                    <a:pt x="996" y="591"/>
                  </a:lnTo>
                  <a:lnTo>
                    <a:pt x="1014" y="591"/>
                  </a:lnTo>
                  <a:lnTo>
                    <a:pt x="1033" y="609"/>
                  </a:lnTo>
                  <a:lnTo>
                    <a:pt x="1033" y="628"/>
                  </a:lnTo>
                  <a:lnTo>
                    <a:pt x="1051" y="609"/>
                  </a:lnTo>
                  <a:lnTo>
                    <a:pt x="1051" y="591"/>
                  </a:lnTo>
                  <a:lnTo>
                    <a:pt x="1069" y="591"/>
                  </a:lnTo>
                  <a:lnTo>
                    <a:pt x="1069" y="609"/>
                  </a:lnTo>
                  <a:lnTo>
                    <a:pt x="1088" y="591"/>
                  </a:lnTo>
                  <a:lnTo>
                    <a:pt x="1088" y="609"/>
                  </a:lnTo>
                  <a:lnTo>
                    <a:pt x="1106" y="628"/>
                  </a:lnTo>
                  <a:lnTo>
                    <a:pt x="1125" y="609"/>
                  </a:lnTo>
                  <a:lnTo>
                    <a:pt x="1162" y="628"/>
                  </a:lnTo>
                  <a:lnTo>
                    <a:pt x="1180" y="646"/>
                  </a:lnTo>
                  <a:lnTo>
                    <a:pt x="1199" y="664"/>
                  </a:lnTo>
                  <a:lnTo>
                    <a:pt x="1254" y="701"/>
                  </a:lnTo>
                  <a:lnTo>
                    <a:pt x="1309" y="720"/>
                  </a:lnTo>
                  <a:lnTo>
                    <a:pt x="1328" y="738"/>
                  </a:lnTo>
                  <a:lnTo>
                    <a:pt x="1328" y="757"/>
                  </a:lnTo>
                  <a:lnTo>
                    <a:pt x="1364" y="757"/>
                  </a:lnTo>
                  <a:lnTo>
                    <a:pt x="1475" y="812"/>
                  </a:lnTo>
                  <a:lnTo>
                    <a:pt x="1549" y="849"/>
                  </a:lnTo>
                  <a:lnTo>
                    <a:pt x="1549" y="867"/>
                  </a:lnTo>
                  <a:lnTo>
                    <a:pt x="1567" y="849"/>
                  </a:lnTo>
                  <a:lnTo>
                    <a:pt x="1586" y="849"/>
                  </a:lnTo>
                  <a:lnTo>
                    <a:pt x="1604" y="830"/>
                  </a:lnTo>
                  <a:lnTo>
                    <a:pt x="1604" y="849"/>
                  </a:lnTo>
                  <a:lnTo>
                    <a:pt x="1622" y="867"/>
                  </a:lnTo>
                  <a:lnTo>
                    <a:pt x="1622" y="886"/>
                  </a:lnTo>
                  <a:lnTo>
                    <a:pt x="1622" y="904"/>
                  </a:lnTo>
                  <a:lnTo>
                    <a:pt x="1641" y="904"/>
                  </a:lnTo>
                  <a:lnTo>
                    <a:pt x="1659" y="886"/>
                  </a:lnTo>
                  <a:lnTo>
                    <a:pt x="1659" y="867"/>
                  </a:lnTo>
                  <a:lnTo>
                    <a:pt x="1659" y="849"/>
                  </a:lnTo>
                  <a:lnTo>
                    <a:pt x="1678" y="849"/>
                  </a:lnTo>
                  <a:lnTo>
                    <a:pt x="1659" y="867"/>
                  </a:lnTo>
                  <a:lnTo>
                    <a:pt x="1696" y="867"/>
                  </a:lnTo>
                  <a:lnTo>
                    <a:pt x="1696" y="886"/>
                  </a:lnTo>
                  <a:lnTo>
                    <a:pt x="1678" y="886"/>
                  </a:lnTo>
                  <a:lnTo>
                    <a:pt x="1678" y="904"/>
                  </a:lnTo>
                  <a:lnTo>
                    <a:pt x="1715" y="923"/>
                  </a:lnTo>
                  <a:lnTo>
                    <a:pt x="1733" y="923"/>
                  </a:lnTo>
                  <a:lnTo>
                    <a:pt x="1733" y="941"/>
                  </a:lnTo>
                  <a:lnTo>
                    <a:pt x="1752" y="941"/>
                  </a:lnTo>
                  <a:lnTo>
                    <a:pt x="1788" y="959"/>
                  </a:lnTo>
                  <a:lnTo>
                    <a:pt x="1862" y="996"/>
                  </a:lnTo>
                  <a:lnTo>
                    <a:pt x="1862" y="1015"/>
                  </a:lnTo>
                  <a:lnTo>
                    <a:pt x="1881" y="996"/>
                  </a:lnTo>
                  <a:lnTo>
                    <a:pt x="1881" y="1015"/>
                  </a:lnTo>
                  <a:lnTo>
                    <a:pt x="1899" y="1015"/>
                  </a:lnTo>
                  <a:lnTo>
                    <a:pt x="1917" y="996"/>
                  </a:lnTo>
                  <a:lnTo>
                    <a:pt x="1917" y="1015"/>
                  </a:lnTo>
                  <a:lnTo>
                    <a:pt x="1917" y="1033"/>
                  </a:lnTo>
                  <a:lnTo>
                    <a:pt x="1954" y="1033"/>
                  </a:lnTo>
                  <a:lnTo>
                    <a:pt x="1954" y="1015"/>
                  </a:lnTo>
                  <a:lnTo>
                    <a:pt x="1973" y="1015"/>
                  </a:lnTo>
                  <a:lnTo>
                    <a:pt x="1973" y="1033"/>
                  </a:lnTo>
                  <a:lnTo>
                    <a:pt x="1991" y="1052"/>
                  </a:lnTo>
                  <a:lnTo>
                    <a:pt x="1991" y="1070"/>
                  </a:lnTo>
                  <a:lnTo>
                    <a:pt x="2028" y="1052"/>
                  </a:lnTo>
                  <a:lnTo>
                    <a:pt x="2046" y="1052"/>
                  </a:lnTo>
                  <a:lnTo>
                    <a:pt x="2046" y="1070"/>
                  </a:lnTo>
                  <a:lnTo>
                    <a:pt x="2065" y="1070"/>
                  </a:lnTo>
                  <a:lnTo>
                    <a:pt x="2083" y="1088"/>
                  </a:lnTo>
                  <a:lnTo>
                    <a:pt x="2120" y="1088"/>
                  </a:lnTo>
                  <a:lnTo>
                    <a:pt x="2120" y="1107"/>
                  </a:lnTo>
                  <a:lnTo>
                    <a:pt x="2120" y="1125"/>
                  </a:lnTo>
                  <a:lnTo>
                    <a:pt x="2139" y="1088"/>
                  </a:lnTo>
                  <a:lnTo>
                    <a:pt x="2157" y="1070"/>
                  </a:lnTo>
                  <a:lnTo>
                    <a:pt x="2139" y="1107"/>
                  </a:lnTo>
                  <a:lnTo>
                    <a:pt x="2157" y="1125"/>
                  </a:lnTo>
                  <a:lnTo>
                    <a:pt x="2194" y="1162"/>
                  </a:lnTo>
                  <a:lnTo>
                    <a:pt x="2212" y="1181"/>
                  </a:lnTo>
                  <a:lnTo>
                    <a:pt x="2231" y="1199"/>
                  </a:lnTo>
                  <a:lnTo>
                    <a:pt x="2268" y="1199"/>
                  </a:lnTo>
                  <a:lnTo>
                    <a:pt x="2268" y="1181"/>
                  </a:lnTo>
                  <a:lnTo>
                    <a:pt x="2286" y="1181"/>
                  </a:lnTo>
                  <a:lnTo>
                    <a:pt x="2305" y="1162"/>
                  </a:lnTo>
                  <a:lnTo>
                    <a:pt x="2305" y="1181"/>
                  </a:lnTo>
                  <a:lnTo>
                    <a:pt x="2323" y="1199"/>
                  </a:lnTo>
                  <a:lnTo>
                    <a:pt x="2341" y="1217"/>
                  </a:lnTo>
                  <a:lnTo>
                    <a:pt x="2360" y="1199"/>
                  </a:lnTo>
                  <a:lnTo>
                    <a:pt x="2360" y="1217"/>
                  </a:lnTo>
                  <a:lnTo>
                    <a:pt x="2378" y="1236"/>
                  </a:lnTo>
                  <a:lnTo>
                    <a:pt x="2378" y="1254"/>
                  </a:lnTo>
                  <a:lnTo>
                    <a:pt x="2397" y="1236"/>
                  </a:lnTo>
                  <a:lnTo>
                    <a:pt x="2415" y="1254"/>
                  </a:lnTo>
                  <a:lnTo>
                    <a:pt x="2415" y="1273"/>
                  </a:lnTo>
                  <a:lnTo>
                    <a:pt x="2434" y="1254"/>
                  </a:lnTo>
                  <a:lnTo>
                    <a:pt x="2452" y="1254"/>
                  </a:lnTo>
                  <a:lnTo>
                    <a:pt x="2452" y="1273"/>
                  </a:lnTo>
                  <a:lnTo>
                    <a:pt x="2470" y="1254"/>
                  </a:lnTo>
                  <a:lnTo>
                    <a:pt x="2489" y="1254"/>
                  </a:lnTo>
                  <a:lnTo>
                    <a:pt x="2489" y="1273"/>
                  </a:lnTo>
                  <a:lnTo>
                    <a:pt x="2507" y="1291"/>
                  </a:lnTo>
                  <a:lnTo>
                    <a:pt x="2563" y="1310"/>
                  </a:lnTo>
                  <a:lnTo>
                    <a:pt x="2636" y="1365"/>
                  </a:lnTo>
                  <a:lnTo>
                    <a:pt x="2655" y="1365"/>
                  </a:lnTo>
                  <a:lnTo>
                    <a:pt x="2655" y="1383"/>
                  </a:lnTo>
                  <a:lnTo>
                    <a:pt x="2673" y="1365"/>
                  </a:lnTo>
                  <a:lnTo>
                    <a:pt x="2673" y="1383"/>
                  </a:lnTo>
                  <a:lnTo>
                    <a:pt x="2673" y="1402"/>
                  </a:lnTo>
                  <a:lnTo>
                    <a:pt x="2710" y="1402"/>
                  </a:lnTo>
                  <a:lnTo>
                    <a:pt x="2728" y="1420"/>
                  </a:lnTo>
                  <a:lnTo>
                    <a:pt x="2728" y="1439"/>
                  </a:lnTo>
                  <a:lnTo>
                    <a:pt x="2747" y="1420"/>
                  </a:lnTo>
                  <a:lnTo>
                    <a:pt x="2765" y="1439"/>
                  </a:lnTo>
                  <a:lnTo>
                    <a:pt x="2784" y="1439"/>
                  </a:lnTo>
                  <a:lnTo>
                    <a:pt x="2802" y="1420"/>
                  </a:lnTo>
                  <a:lnTo>
                    <a:pt x="2821" y="1420"/>
                  </a:lnTo>
                  <a:lnTo>
                    <a:pt x="2802" y="1402"/>
                  </a:lnTo>
                  <a:lnTo>
                    <a:pt x="2821" y="1383"/>
                  </a:lnTo>
                  <a:lnTo>
                    <a:pt x="2821" y="1402"/>
                  </a:lnTo>
                  <a:lnTo>
                    <a:pt x="2839" y="1402"/>
                  </a:lnTo>
                  <a:lnTo>
                    <a:pt x="2821" y="1420"/>
                  </a:lnTo>
                  <a:lnTo>
                    <a:pt x="2839" y="1457"/>
                  </a:lnTo>
                  <a:lnTo>
                    <a:pt x="2894" y="1457"/>
                  </a:lnTo>
                  <a:lnTo>
                    <a:pt x="2876" y="1476"/>
                  </a:lnTo>
                  <a:lnTo>
                    <a:pt x="2894" y="1494"/>
                  </a:lnTo>
                  <a:lnTo>
                    <a:pt x="2894" y="1476"/>
                  </a:lnTo>
                  <a:lnTo>
                    <a:pt x="2913" y="1476"/>
                  </a:lnTo>
                  <a:lnTo>
                    <a:pt x="2931" y="1494"/>
                  </a:lnTo>
                  <a:lnTo>
                    <a:pt x="2950" y="1512"/>
                  </a:lnTo>
                  <a:lnTo>
                    <a:pt x="3005" y="1549"/>
                  </a:lnTo>
                  <a:lnTo>
                    <a:pt x="3042" y="1549"/>
                  </a:lnTo>
                  <a:lnTo>
                    <a:pt x="3042" y="1531"/>
                  </a:lnTo>
                  <a:lnTo>
                    <a:pt x="3060" y="1549"/>
                  </a:lnTo>
                  <a:lnTo>
                    <a:pt x="3079" y="1568"/>
                  </a:lnTo>
                  <a:lnTo>
                    <a:pt x="3116" y="1586"/>
                  </a:lnTo>
                  <a:lnTo>
                    <a:pt x="3134" y="1568"/>
                  </a:lnTo>
                  <a:lnTo>
                    <a:pt x="3134" y="1586"/>
                  </a:lnTo>
                  <a:lnTo>
                    <a:pt x="3134" y="1605"/>
                  </a:lnTo>
                  <a:lnTo>
                    <a:pt x="3152" y="1605"/>
                  </a:lnTo>
                  <a:lnTo>
                    <a:pt x="3189" y="1623"/>
                  </a:lnTo>
                  <a:lnTo>
                    <a:pt x="3226" y="1623"/>
                  </a:lnTo>
                  <a:lnTo>
                    <a:pt x="3245" y="1605"/>
                  </a:lnTo>
                  <a:lnTo>
                    <a:pt x="3226" y="1586"/>
                  </a:lnTo>
                  <a:lnTo>
                    <a:pt x="3245" y="1586"/>
                  </a:lnTo>
                  <a:lnTo>
                    <a:pt x="3245" y="1623"/>
                  </a:lnTo>
                  <a:lnTo>
                    <a:pt x="3226" y="1641"/>
                  </a:lnTo>
                  <a:lnTo>
                    <a:pt x="3245" y="1660"/>
                  </a:lnTo>
                  <a:lnTo>
                    <a:pt x="3263" y="1660"/>
                  </a:lnTo>
                  <a:lnTo>
                    <a:pt x="3263" y="1678"/>
                  </a:lnTo>
                  <a:lnTo>
                    <a:pt x="3281" y="1697"/>
                  </a:lnTo>
                  <a:lnTo>
                    <a:pt x="3300" y="1678"/>
                  </a:lnTo>
                  <a:lnTo>
                    <a:pt x="3318" y="1660"/>
                  </a:lnTo>
                  <a:lnTo>
                    <a:pt x="3318" y="1678"/>
                  </a:lnTo>
                  <a:lnTo>
                    <a:pt x="3337" y="1697"/>
                  </a:lnTo>
                  <a:lnTo>
                    <a:pt x="3337" y="1678"/>
                  </a:lnTo>
                  <a:lnTo>
                    <a:pt x="3355" y="1678"/>
                  </a:lnTo>
                  <a:lnTo>
                    <a:pt x="3355" y="1697"/>
                  </a:lnTo>
                  <a:lnTo>
                    <a:pt x="3355" y="1715"/>
                  </a:lnTo>
                  <a:lnTo>
                    <a:pt x="3411" y="1715"/>
                  </a:lnTo>
                  <a:lnTo>
                    <a:pt x="3429" y="1734"/>
                  </a:lnTo>
                  <a:lnTo>
                    <a:pt x="3447" y="1752"/>
                  </a:lnTo>
                  <a:lnTo>
                    <a:pt x="3484" y="1752"/>
                  </a:lnTo>
                  <a:lnTo>
                    <a:pt x="3484" y="1770"/>
                  </a:lnTo>
                  <a:lnTo>
                    <a:pt x="3503" y="1734"/>
                  </a:lnTo>
                  <a:lnTo>
                    <a:pt x="3503" y="1752"/>
                  </a:lnTo>
                  <a:lnTo>
                    <a:pt x="3521" y="1789"/>
                  </a:lnTo>
                  <a:lnTo>
                    <a:pt x="3558" y="1789"/>
                  </a:lnTo>
                  <a:lnTo>
                    <a:pt x="3576" y="1807"/>
                  </a:lnTo>
                  <a:lnTo>
                    <a:pt x="3576" y="1826"/>
                  </a:lnTo>
                  <a:lnTo>
                    <a:pt x="3632" y="1826"/>
                  </a:lnTo>
                  <a:lnTo>
                    <a:pt x="3650" y="1844"/>
                  </a:lnTo>
                  <a:lnTo>
                    <a:pt x="3650" y="1863"/>
                  </a:lnTo>
                  <a:lnTo>
                    <a:pt x="3669" y="1844"/>
                  </a:lnTo>
                  <a:lnTo>
                    <a:pt x="3669" y="1863"/>
                  </a:lnTo>
                  <a:lnTo>
                    <a:pt x="3724" y="1863"/>
                  </a:lnTo>
                  <a:lnTo>
                    <a:pt x="3742" y="1844"/>
                  </a:lnTo>
                  <a:lnTo>
                    <a:pt x="3761" y="1826"/>
                  </a:lnTo>
                  <a:lnTo>
                    <a:pt x="3761" y="1863"/>
                  </a:lnTo>
                  <a:lnTo>
                    <a:pt x="3742" y="1863"/>
                  </a:lnTo>
                  <a:lnTo>
                    <a:pt x="3761" y="1881"/>
                  </a:lnTo>
                  <a:lnTo>
                    <a:pt x="3816" y="1918"/>
                  </a:lnTo>
                  <a:lnTo>
                    <a:pt x="3871" y="1936"/>
                  </a:lnTo>
                  <a:lnTo>
                    <a:pt x="3890" y="1936"/>
                  </a:lnTo>
                  <a:lnTo>
                    <a:pt x="3908" y="1918"/>
                  </a:lnTo>
                  <a:lnTo>
                    <a:pt x="3908" y="1936"/>
                  </a:lnTo>
                  <a:lnTo>
                    <a:pt x="3908" y="1955"/>
                  </a:lnTo>
                  <a:lnTo>
                    <a:pt x="3945" y="1955"/>
                  </a:lnTo>
                  <a:lnTo>
                    <a:pt x="3945" y="1973"/>
                  </a:lnTo>
                  <a:lnTo>
                    <a:pt x="3964" y="1973"/>
                  </a:lnTo>
                  <a:lnTo>
                    <a:pt x="3982" y="1992"/>
                  </a:lnTo>
                  <a:lnTo>
                    <a:pt x="4000" y="1973"/>
                  </a:lnTo>
                  <a:lnTo>
                    <a:pt x="4000" y="1992"/>
                  </a:lnTo>
                  <a:lnTo>
                    <a:pt x="4019" y="2010"/>
                  </a:lnTo>
                  <a:lnTo>
                    <a:pt x="4056" y="1973"/>
                  </a:lnTo>
                  <a:lnTo>
                    <a:pt x="4056" y="2029"/>
                  </a:lnTo>
                  <a:lnTo>
                    <a:pt x="4074" y="2010"/>
                  </a:lnTo>
                  <a:lnTo>
                    <a:pt x="4074" y="2029"/>
                  </a:lnTo>
                  <a:lnTo>
                    <a:pt x="4093" y="2065"/>
                  </a:lnTo>
                  <a:lnTo>
                    <a:pt x="4111" y="2065"/>
                  </a:lnTo>
                  <a:lnTo>
                    <a:pt x="4111" y="2047"/>
                  </a:lnTo>
                  <a:lnTo>
                    <a:pt x="4129" y="2047"/>
                  </a:lnTo>
                  <a:lnTo>
                    <a:pt x="4129" y="2029"/>
                  </a:lnTo>
                  <a:lnTo>
                    <a:pt x="4148" y="2010"/>
                  </a:lnTo>
                  <a:lnTo>
                    <a:pt x="4148" y="2029"/>
                  </a:lnTo>
                  <a:lnTo>
                    <a:pt x="4148" y="2047"/>
                  </a:lnTo>
                  <a:lnTo>
                    <a:pt x="4129" y="2047"/>
                  </a:lnTo>
                  <a:lnTo>
                    <a:pt x="4148" y="2065"/>
                  </a:lnTo>
                  <a:lnTo>
                    <a:pt x="4148" y="2084"/>
                  </a:lnTo>
                  <a:lnTo>
                    <a:pt x="4166" y="2065"/>
                  </a:lnTo>
                  <a:lnTo>
                    <a:pt x="4203" y="2065"/>
                  </a:lnTo>
                  <a:lnTo>
                    <a:pt x="4185" y="2084"/>
                  </a:lnTo>
                  <a:lnTo>
                    <a:pt x="4203" y="2084"/>
                  </a:lnTo>
                  <a:lnTo>
                    <a:pt x="4222" y="2065"/>
                  </a:lnTo>
                  <a:lnTo>
                    <a:pt x="4222" y="2047"/>
                  </a:lnTo>
                  <a:lnTo>
                    <a:pt x="4240" y="2029"/>
                  </a:lnTo>
                  <a:lnTo>
                    <a:pt x="4222" y="2065"/>
                  </a:lnTo>
                  <a:lnTo>
                    <a:pt x="4240" y="2084"/>
                  </a:lnTo>
                  <a:lnTo>
                    <a:pt x="4222" y="2084"/>
                  </a:lnTo>
                  <a:lnTo>
                    <a:pt x="4222" y="2102"/>
                  </a:lnTo>
                  <a:lnTo>
                    <a:pt x="4258" y="2084"/>
                  </a:lnTo>
                  <a:lnTo>
                    <a:pt x="4258" y="2102"/>
                  </a:lnTo>
                  <a:lnTo>
                    <a:pt x="4258" y="2121"/>
                  </a:lnTo>
                  <a:lnTo>
                    <a:pt x="4277" y="2102"/>
                  </a:lnTo>
                  <a:lnTo>
                    <a:pt x="4295" y="2121"/>
                  </a:lnTo>
                  <a:lnTo>
                    <a:pt x="4295" y="2139"/>
                  </a:lnTo>
                  <a:lnTo>
                    <a:pt x="4369" y="2139"/>
                  </a:lnTo>
                  <a:lnTo>
                    <a:pt x="4369" y="2176"/>
                  </a:lnTo>
                  <a:lnTo>
                    <a:pt x="4387" y="2158"/>
                  </a:lnTo>
                  <a:lnTo>
                    <a:pt x="4406" y="2176"/>
                  </a:lnTo>
                  <a:lnTo>
                    <a:pt x="4424" y="2176"/>
                  </a:lnTo>
                  <a:lnTo>
                    <a:pt x="4424" y="2194"/>
                  </a:lnTo>
                  <a:lnTo>
                    <a:pt x="4424" y="2213"/>
                  </a:lnTo>
                  <a:lnTo>
                    <a:pt x="4443" y="2194"/>
                  </a:lnTo>
                  <a:lnTo>
                    <a:pt x="4443" y="2213"/>
                  </a:lnTo>
                  <a:lnTo>
                    <a:pt x="4443" y="2231"/>
                  </a:lnTo>
                  <a:lnTo>
                    <a:pt x="4461" y="2213"/>
                  </a:lnTo>
                  <a:lnTo>
                    <a:pt x="4461" y="2231"/>
                  </a:lnTo>
                  <a:lnTo>
                    <a:pt x="4480" y="2213"/>
                  </a:lnTo>
                  <a:lnTo>
                    <a:pt x="4498" y="2231"/>
                  </a:lnTo>
                  <a:lnTo>
                    <a:pt x="4517" y="2250"/>
                  </a:lnTo>
                  <a:lnTo>
                    <a:pt x="4535" y="2268"/>
                  </a:lnTo>
                  <a:lnTo>
                    <a:pt x="4553" y="2268"/>
                  </a:lnTo>
                  <a:lnTo>
                    <a:pt x="4572" y="2287"/>
                  </a:lnTo>
                  <a:lnTo>
                    <a:pt x="4572" y="2305"/>
                  </a:lnTo>
                  <a:lnTo>
                    <a:pt x="4590" y="2305"/>
                  </a:lnTo>
                  <a:lnTo>
                    <a:pt x="4627" y="2287"/>
                  </a:lnTo>
                  <a:lnTo>
                    <a:pt x="4627" y="2323"/>
                  </a:lnTo>
                  <a:lnTo>
                    <a:pt x="4646" y="2342"/>
                  </a:lnTo>
                  <a:lnTo>
                    <a:pt x="4664" y="2323"/>
                  </a:lnTo>
                  <a:lnTo>
                    <a:pt x="4682" y="2305"/>
                  </a:lnTo>
                  <a:lnTo>
                    <a:pt x="4682" y="2323"/>
                  </a:lnTo>
                  <a:lnTo>
                    <a:pt x="4701" y="2342"/>
                  </a:lnTo>
                  <a:lnTo>
                    <a:pt x="4719" y="2360"/>
                  </a:lnTo>
                  <a:lnTo>
                    <a:pt x="4756" y="2342"/>
                  </a:lnTo>
                  <a:lnTo>
                    <a:pt x="4756" y="2379"/>
                  </a:lnTo>
                  <a:lnTo>
                    <a:pt x="4793" y="2397"/>
                  </a:lnTo>
                  <a:lnTo>
                    <a:pt x="4793" y="2379"/>
                  </a:lnTo>
                  <a:lnTo>
                    <a:pt x="4793" y="2360"/>
                  </a:lnTo>
                  <a:lnTo>
                    <a:pt x="4830" y="2397"/>
                  </a:lnTo>
                  <a:lnTo>
                    <a:pt x="4848" y="2434"/>
                  </a:lnTo>
                  <a:lnTo>
                    <a:pt x="4885" y="2416"/>
                  </a:lnTo>
                  <a:lnTo>
                    <a:pt x="4904" y="2397"/>
                  </a:lnTo>
                  <a:lnTo>
                    <a:pt x="4904" y="2416"/>
                  </a:lnTo>
                  <a:lnTo>
                    <a:pt x="4885" y="2434"/>
                  </a:lnTo>
                  <a:lnTo>
                    <a:pt x="4904" y="2453"/>
                  </a:lnTo>
                  <a:lnTo>
                    <a:pt x="4904" y="2434"/>
                  </a:lnTo>
                  <a:lnTo>
                    <a:pt x="4922" y="2416"/>
                  </a:lnTo>
                  <a:lnTo>
                    <a:pt x="4940" y="2397"/>
                  </a:lnTo>
                  <a:lnTo>
                    <a:pt x="4959" y="2397"/>
                  </a:lnTo>
                  <a:lnTo>
                    <a:pt x="4959" y="2453"/>
                  </a:lnTo>
                  <a:lnTo>
                    <a:pt x="4977" y="2434"/>
                  </a:lnTo>
                  <a:lnTo>
                    <a:pt x="4977" y="2453"/>
                  </a:lnTo>
                  <a:lnTo>
                    <a:pt x="4977" y="2471"/>
                  </a:lnTo>
                  <a:lnTo>
                    <a:pt x="4996" y="2471"/>
                  </a:lnTo>
                  <a:lnTo>
                    <a:pt x="5014" y="2453"/>
                  </a:lnTo>
                  <a:lnTo>
                    <a:pt x="5014" y="2453"/>
                  </a:lnTo>
                  <a:lnTo>
                    <a:pt x="5033" y="2434"/>
                  </a:lnTo>
                  <a:lnTo>
                    <a:pt x="5033" y="2471"/>
                  </a:lnTo>
                  <a:lnTo>
                    <a:pt x="5014" y="2453"/>
                  </a:lnTo>
                  <a:lnTo>
                    <a:pt x="5014" y="2471"/>
                  </a:lnTo>
                  <a:lnTo>
                    <a:pt x="5033" y="2489"/>
                  </a:lnTo>
                  <a:lnTo>
                    <a:pt x="5088" y="2508"/>
                  </a:lnTo>
                  <a:lnTo>
                    <a:pt x="5125" y="2545"/>
                  </a:lnTo>
                  <a:lnTo>
                    <a:pt x="5143" y="2545"/>
                  </a:lnTo>
                  <a:lnTo>
                    <a:pt x="5143" y="2526"/>
                  </a:lnTo>
                  <a:lnTo>
                    <a:pt x="5162" y="2526"/>
                  </a:lnTo>
                  <a:lnTo>
                    <a:pt x="5180" y="2545"/>
                  </a:lnTo>
                  <a:lnTo>
                    <a:pt x="5180" y="2563"/>
                  </a:lnTo>
                  <a:lnTo>
                    <a:pt x="5199" y="2563"/>
                  </a:lnTo>
                  <a:lnTo>
                    <a:pt x="5217" y="2600"/>
                  </a:lnTo>
                  <a:lnTo>
                    <a:pt x="5217" y="2582"/>
                  </a:lnTo>
                  <a:lnTo>
                    <a:pt x="5235" y="2563"/>
                  </a:lnTo>
                  <a:lnTo>
                    <a:pt x="5254" y="2582"/>
                  </a:lnTo>
                  <a:lnTo>
                    <a:pt x="5272" y="2600"/>
                  </a:lnTo>
                  <a:lnTo>
                    <a:pt x="5291" y="2618"/>
                  </a:lnTo>
                  <a:lnTo>
                    <a:pt x="5291" y="2637"/>
                  </a:lnTo>
                  <a:lnTo>
                    <a:pt x="5328" y="2637"/>
                  </a:lnTo>
                  <a:lnTo>
                    <a:pt x="5346" y="2655"/>
                  </a:lnTo>
                  <a:lnTo>
                    <a:pt x="5364" y="2637"/>
                  </a:lnTo>
                  <a:lnTo>
                    <a:pt x="5401" y="2637"/>
                  </a:lnTo>
                  <a:lnTo>
                    <a:pt x="5420" y="2618"/>
                  </a:lnTo>
                  <a:lnTo>
                    <a:pt x="5438" y="2637"/>
                  </a:lnTo>
                  <a:lnTo>
                    <a:pt x="5438" y="2655"/>
                  </a:lnTo>
                  <a:lnTo>
                    <a:pt x="5420" y="2674"/>
                  </a:lnTo>
                  <a:lnTo>
                    <a:pt x="5438" y="2692"/>
                  </a:lnTo>
                  <a:lnTo>
                    <a:pt x="5457" y="2711"/>
                  </a:lnTo>
                  <a:lnTo>
                    <a:pt x="5475" y="2729"/>
                  </a:lnTo>
                  <a:lnTo>
                    <a:pt x="5493" y="2729"/>
                  </a:lnTo>
                  <a:lnTo>
                    <a:pt x="5530" y="2711"/>
                  </a:lnTo>
                  <a:lnTo>
                    <a:pt x="5530" y="2729"/>
                  </a:lnTo>
                  <a:lnTo>
                    <a:pt x="5530" y="2747"/>
                  </a:lnTo>
                  <a:lnTo>
                    <a:pt x="5549" y="2729"/>
                  </a:lnTo>
                  <a:lnTo>
                    <a:pt x="5549" y="2711"/>
                  </a:lnTo>
                  <a:lnTo>
                    <a:pt x="5567" y="2729"/>
                  </a:lnTo>
                  <a:lnTo>
                    <a:pt x="5604" y="2729"/>
                  </a:lnTo>
                  <a:lnTo>
                    <a:pt x="5604" y="2766"/>
                  </a:lnTo>
                  <a:lnTo>
                    <a:pt x="5623" y="2784"/>
                  </a:lnTo>
                  <a:lnTo>
                    <a:pt x="5641" y="2766"/>
                  </a:lnTo>
                  <a:lnTo>
                    <a:pt x="5678" y="2784"/>
                  </a:lnTo>
                  <a:lnTo>
                    <a:pt x="5715" y="2803"/>
                  </a:lnTo>
                  <a:lnTo>
                    <a:pt x="5733" y="2803"/>
                  </a:lnTo>
                  <a:lnTo>
                    <a:pt x="5752" y="2784"/>
                  </a:lnTo>
                  <a:lnTo>
                    <a:pt x="5770" y="2784"/>
                  </a:lnTo>
                  <a:lnTo>
                    <a:pt x="5770" y="2803"/>
                  </a:lnTo>
                  <a:lnTo>
                    <a:pt x="5770" y="2840"/>
                  </a:lnTo>
                  <a:lnTo>
                    <a:pt x="5788" y="2858"/>
                  </a:lnTo>
                  <a:lnTo>
                    <a:pt x="5807" y="2840"/>
                  </a:lnTo>
                  <a:lnTo>
                    <a:pt x="5825" y="2803"/>
                  </a:lnTo>
                  <a:lnTo>
                    <a:pt x="5825" y="2821"/>
                  </a:lnTo>
                  <a:lnTo>
                    <a:pt x="5844" y="2840"/>
                  </a:lnTo>
                  <a:lnTo>
                    <a:pt x="5825" y="2858"/>
                  </a:lnTo>
                  <a:lnTo>
                    <a:pt x="5825" y="2876"/>
                  </a:lnTo>
                  <a:lnTo>
                    <a:pt x="5825" y="2895"/>
                  </a:lnTo>
                  <a:lnTo>
                    <a:pt x="5917" y="2895"/>
                  </a:lnTo>
                  <a:lnTo>
                    <a:pt x="5936" y="2876"/>
                  </a:lnTo>
                  <a:lnTo>
                    <a:pt x="5936" y="2895"/>
                  </a:lnTo>
                  <a:lnTo>
                    <a:pt x="5936" y="2913"/>
                  </a:lnTo>
                  <a:lnTo>
                    <a:pt x="5954" y="2932"/>
                  </a:lnTo>
                  <a:lnTo>
                    <a:pt x="5973" y="2913"/>
                  </a:lnTo>
                  <a:lnTo>
                    <a:pt x="5973" y="2932"/>
                  </a:lnTo>
                  <a:lnTo>
                    <a:pt x="5954" y="2950"/>
                  </a:lnTo>
                  <a:lnTo>
                    <a:pt x="5973" y="2950"/>
                  </a:lnTo>
                  <a:lnTo>
                    <a:pt x="5991" y="2932"/>
                  </a:lnTo>
                  <a:lnTo>
                    <a:pt x="5991" y="2950"/>
                  </a:lnTo>
                  <a:lnTo>
                    <a:pt x="6010" y="2932"/>
                  </a:lnTo>
                  <a:lnTo>
                    <a:pt x="6046" y="2932"/>
                  </a:lnTo>
                  <a:lnTo>
                    <a:pt x="6065" y="2913"/>
                  </a:lnTo>
                  <a:lnTo>
                    <a:pt x="6065" y="2932"/>
                  </a:lnTo>
                  <a:lnTo>
                    <a:pt x="6102" y="2932"/>
                  </a:lnTo>
                  <a:lnTo>
                    <a:pt x="6102" y="2895"/>
                  </a:lnTo>
                  <a:lnTo>
                    <a:pt x="6065" y="2876"/>
                  </a:lnTo>
                  <a:lnTo>
                    <a:pt x="6065" y="2858"/>
                  </a:lnTo>
                  <a:lnTo>
                    <a:pt x="6083" y="2858"/>
                  </a:lnTo>
                  <a:lnTo>
                    <a:pt x="6102" y="2840"/>
                  </a:lnTo>
                  <a:lnTo>
                    <a:pt x="6083" y="2821"/>
                  </a:lnTo>
                  <a:lnTo>
                    <a:pt x="6065" y="2821"/>
                  </a:lnTo>
                  <a:lnTo>
                    <a:pt x="6065" y="2803"/>
                  </a:lnTo>
                  <a:lnTo>
                    <a:pt x="6046" y="2821"/>
                  </a:lnTo>
                  <a:lnTo>
                    <a:pt x="6028" y="2821"/>
                  </a:lnTo>
                  <a:lnTo>
                    <a:pt x="6010" y="2803"/>
                  </a:lnTo>
                  <a:lnTo>
                    <a:pt x="5991" y="2803"/>
                  </a:lnTo>
                  <a:lnTo>
                    <a:pt x="5991" y="2784"/>
                  </a:lnTo>
                  <a:lnTo>
                    <a:pt x="5991" y="2766"/>
                  </a:lnTo>
                  <a:lnTo>
                    <a:pt x="5973" y="2784"/>
                  </a:lnTo>
                  <a:lnTo>
                    <a:pt x="5973" y="2766"/>
                  </a:lnTo>
                  <a:lnTo>
                    <a:pt x="5936" y="2784"/>
                  </a:lnTo>
                  <a:lnTo>
                    <a:pt x="5936" y="2766"/>
                  </a:lnTo>
                  <a:lnTo>
                    <a:pt x="5936" y="2747"/>
                  </a:lnTo>
                  <a:lnTo>
                    <a:pt x="5917" y="2766"/>
                  </a:lnTo>
                  <a:lnTo>
                    <a:pt x="5917" y="2747"/>
                  </a:lnTo>
                  <a:lnTo>
                    <a:pt x="5899" y="2747"/>
                  </a:lnTo>
                  <a:lnTo>
                    <a:pt x="5844" y="2784"/>
                  </a:lnTo>
                  <a:lnTo>
                    <a:pt x="5825" y="2766"/>
                  </a:lnTo>
                  <a:lnTo>
                    <a:pt x="5844" y="2747"/>
                  </a:lnTo>
                  <a:lnTo>
                    <a:pt x="5844" y="2729"/>
                  </a:lnTo>
                  <a:lnTo>
                    <a:pt x="5862" y="2711"/>
                  </a:lnTo>
                  <a:lnTo>
                    <a:pt x="5844" y="2711"/>
                  </a:lnTo>
                  <a:lnTo>
                    <a:pt x="5825" y="2692"/>
                  </a:lnTo>
                  <a:lnTo>
                    <a:pt x="5807" y="2711"/>
                  </a:lnTo>
                  <a:lnTo>
                    <a:pt x="5788" y="2711"/>
                  </a:lnTo>
                  <a:lnTo>
                    <a:pt x="5788" y="2674"/>
                  </a:lnTo>
                  <a:lnTo>
                    <a:pt x="5733" y="2674"/>
                  </a:lnTo>
                  <a:lnTo>
                    <a:pt x="5715" y="2692"/>
                  </a:lnTo>
                  <a:lnTo>
                    <a:pt x="5715" y="2655"/>
                  </a:lnTo>
                  <a:lnTo>
                    <a:pt x="5715" y="2637"/>
                  </a:lnTo>
                  <a:lnTo>
                    <a:pt x="5696" y="2655"/>
                  </a:lnTo>
                  <a:lnTo>
                    <a:pt x="5696" y="2637"/>
                  </a:lnTo>
                  <a:lnTo>
                    <a:pt x="5678" y="2637"/>
                  </a:lnTo>
                  <a:lnTo>
                    <a:pt x="5659" y="2655"/>
                  </a:lnTo>
                  <a:lnTo>
                    <a:pt x="5641" y="2692"/>
                  </a:lnTo>
                  <a:lnTo>
                    <a:pt x="5641" y="2674"/>
                  </a:lnTo>
                  <a:lnTo>
                    <a:pt x="5623" y="2655"/>
                  </a:lnTo>
                  <a:lnTo>
                    <a:pt x="5641" y="2655"/>
                  </a:lnTo>
                  <a:lnTo>
                    <a:pt x="5659" y="2637"/>
                  </a:lnTo>
                  <a:lnTo>
                    <a:pt x="5678" y="2618"/>
                  </a:lnTo>
                  <a:lnTo>
                    <a:pt x="5641" y="2618"/>
                  </a:lnTo>
                  <a:lnTo>
                    <a:pt x="5641" y="2600"/>
                  </a:lnTo>
                  <a:lnTo>
                    <a:pt x="5604" y="2600"/>
                  </a:lnTo>
                  <a:lnTo>
                    <a:pt x="5604" y="2582"/>
                  </a:lnTo>
                  <a:lnTo>
                    <a:pt x="5567" y="2582"/>
                  </a:lnTo>
                  <a:lnTo>
                    <a:pt x="5530" y="2563"/>
                  </a:lnTo>
                  <a:lnTo>
                    <a:pt x="5493" y="2563"/>
                  </a:lnTo>
                  <a:lnTo>
                    <a:pt x="5457" y="2582"/>
                  </a:lnTo>
                  <a:lnTo>
                    <a:pt x="5438" y="2582"/>
                  </a:lnTo>
                  <a:lnTo>
                    <a:pt x="5457" y="2563"/>
                  </a:lnTo>
                  <a:lnTo>
                    <a:pt x="5438" y="2563"/>
                  </a:lnTo>
                  <a:lnTo>
                    <a:pt x="5457" y="2545"/>
                  </a:lnTo>
                  <a:lnTo>
                    <a:pt x="5457" y="2526"/>
                  </a:lnTo>
                  <a:lnTo>
                    <a:pt x="5438" y="2526"/>
                  </a:lnTo>
                  <a:lnTo>
                    <a:pt x="5420" y="2508"/>
                  </a:lnTo>
                  <a:lnTo>
                    <a:pt x="5401" y="2526"/>
                  </a:lnTo>
                  <a:lnTo>
                    <a:pt x="5383" y="2489"/>
                  </a:lnTo>
                  <a:lnTo>
                    <a:pt x="5364" y="2471"/>
                  </a:lnTo>
                  <a:lnTo>
                    <a:pt x="5364" y="2489"/>
                  </a:lnTo>
                  <a:lnTo>
                    <a:pt x="5364" y="2508"/>
                  </a:lnTo>
                  <a:lnTo>
                    <a:pt x="5364" y="2526"/>
                  </a:lnTo>
                  <a:lnTo>
                    <a:pt x="5346" y="2526"/>
                  </a:lnTo>
                  <a:lnTo>
                    <a:pt x="5346" y="2508"/>
                  </a:lnTo>
                  <a:lnTo>
                    <a:pt x="5364" y="2489"/>
                  </a:lnTo>
                  <a:lnTo>
                    <a:pt x="5346" y="2471"/>
                  </a:lnTo>
                  <a:lnTo>
                    <a:pt x="5346" y="2489"/>
                  </a:lnTo>
                  <a:lnTo>
                    <a:pt x="5328" y="2489"/>
                  </a:lnTo>
                  <a:lnTo>
                    <a:pt x="5328" y="2471"/>
                  </a:lnTo>
                  <a:lnTo>
                    <a:pt x="5328" y="2434"/>
                  </a:lnTo>
                  <a:lnTo>
                    <a:pt x="5309" y="2453"/>
                  </a:lnTo>
                  <a:lnTo>
                    <a:pt x="5309" y="2471"/>
                  </a:lnTo>
                  <a:lnTo>
                    <a:pt x="5272" y="2453"/>
                  </a:lnTo>
                  <a:lnTo>
                    <a:pt x="5291" y="2434"/>
                  </a:lnTo>
                  <a:lnTo>
                    <a:pt x="5254" y="2434"/>
                  </a:lnTo>
                  <a:lnTo>
                    <a:pt x="5235" y="2416"/>
                  </a:lnTo>
                  <a:lnTo>
                    <a:pt x="5217" y="2416"/>
                  </a:lnTo>
                  <a:lnTo>
                    <a:pt x="5217" y="2397"/>
                  </a:lnTo>
                  <a:lnTo>
                    <a:pt x="5180" y="2397"/>
                  </a:lnTo>
                  <a:lnTo>
                    <a:pt x="5162" y="2379"/>
                  </a:lnTo>
                  <a:lnTo>
                    <a:pt x="5143" y="2360"/>
                  </a:lnTo>
                  <a:lnTo>
                    <a:pt x="5088" y="2342"/>
                  </a:lnTo>
                  <a:lnTo>
                    <a:pt x="5070" y="2323"/>
                  </a:lnTo>
                  <a:lnTo>
                    <a:pt x="5033" y="2305"/>
                  </a:lnTo>
                  <a:lnTo>
                    <a:pt x="4959" y="2305"/>
                  </a:lnTo>
                  <a:lnTo>
                    <a:pt x="4959" y="2287"/>
                  </a:lnTo>
                  <a:lnTo>
                    <a:pt x="4959" y="2268"/>
                  </a:lnTo>
                  <a:lnTo>
                    <a:pt x="4904" y="2268"/>
                  </a:lnTo>
                  <a:lnTo>
                    <a:pt x="4885" y="2250"/>
                  </a:lnTo>
                  <a:lnTo>
                    <a:pt x="4830" y="2250"/>
                  </a:lnTo>
                  <a:lnTo>
                    <a:pt x="4811" y="2268"/>
                  </a:lnTo>
                  <a:lnTo>
                    <a:pt x="4830" y="2268"/>
                  </a:lnTo>
                  <a:lnTo>
                    <a:pt x="4830" y="2287"/>
                  </a:lnTo>
                  <a:lnTo>
                    <a:pt x="4811" y="2305"/>
                  </a:lnTo>
                  <a:lnTo>
                    <a:pt x="4793" y="2305"/>
                  </a:lnTo>
                  <a:lnTo>
                    <a:pt x="4793" y="2287"/>
                  </a:lnTo>
                  <a:lnTo>
                    <a:pt x="4811" y="2231"/>
                  </a:lnTo>
                  <a:lnTo>
                    <a:pt x="4793" y="2213"/>
                  </a:lnTo>
                  <a:lnTo>
                    <a:pt x="4775" y="2213"/>
                  </a:lnTo>
                  <a:lnTo>
                    <a:pt x="4775" y="2194"/>
                  </a:lnTo>
                  <a:lnTo>
                    <a:pt x="4719" y="2194"/>
                  </a:lnTo>
                  <a:lnTo>
                    <a:pt x="4701" y="2176"/>
                  </a:lnTo>
                  <a:lnTo>
                    <a:pt x="4682" y="2176"/>
                  </a:lnTo>
                  <a:lnTo>
                    <a:pt x="4664" y="2158"/>
                  </a:lnTo>
                  <a:lnTo>
                    <a:pt x="4646" y="2158"/>
                  </a:lnTo>
                  <a:lnTo>
                    <a:pt x="4646" y="2139"/>
                  </a:lnTo>
                  <a:lnTo>
                    <a:pt x="4646" y="2121"/>
                  </a:lnTo>
                  <a:lnTo>
                    <a:pt x="4627" y="2139"/>
                  </a:lnTo>
                  <a:lnTo>
                    <a:pt x="4609" y="2176"/>
                  </a:lnTo>
                  <a:lnTo>
                    <a:pt x="4609" y="2139"/>
                  </a:lnTo>
                  <a:lnTo>
                    <a:pt x="4572" y="2139"/>
                  </a:lnTo>
                  <a:lnTo>
                    <a:pt x="4553" y="2158"/>
                  </a:lnTo>
                  <a:lnTo>
                    <a:pt x="4553" y="2139"/>
                  </a:lnTo>
                  <a:lnTo>
                    <a:pt x="4535" y="2121"/>
                  </a:lnTo>
                  <a:lnTo>
                    <a:pt x="4535" y="2102"/>
                  </a:lnTo>
                  <a:lnTo>
                    <a:pt x="4535" y="2084"/>
                  </a:lnTo>
                  <a:lnTo>
                    <a:pt x="4517" y="2084"/>
                  </a:lnTo>
                  <a:lnTo>
                    <a:pt x="4517" y="2065"/>
                  </a:lnTo>
                  <a:lnTo>
                    <a:pt x="4498" y="2047"/>
                  </a:lnTo>
                  <a:lnTo>
                    <a:pt x="4480" y="2065"/>
                  </a:lnTo>
                  <a:lnTo>
                    <a:pt x="4480" y="2047"/>
                  </a:lnTo>
                  <a:lnTo>
                    <a:pt x="4461" y="2065"/>
                  </a:lnTo>
                  <a:lnTo>
                    <a:pt x="4443" y="2065"/>
                  </a:lnTo>
                  <a:lnTo>
                    <a:pt x="4443" y="2047"/>
                  </a:lnTo>
                  <a:lnTo>
                    <a:pt x="4443" y="2029"/>
                  </a:lnTo>
                  <a:lnTo>
                    <a:pt x="4424" y="2047"/>
                  </a:lnTo>
                  <a:lnTo>
                    <a:pt x="4406" y="2047"/>
                  </a:lnTo>
                  <a:lnTo>
                    <a:pt x="4424" y="2065"/>
                  </a:lnTo>
                  <a:lnTo>
                    <a:pt x="4406" y="2065"/>
                  </a:lnTo>
                  <a:lnTo>
                    <a:pt x="4406" y="2084"/>
                  </a:lnTo>
                  <a:lnTo>
                    <a:pt x="4387" y="2102"/>
                  </a:lnTo>
                  <a:lnTo>
                    <a:pt x="4387" y="2084"/>
                  </a:lnTo>
                  <a:lnTo>
                    <a:pt x="4387" y="2029"/>
                  </a:lnTo>
                  <a:lnTo>
                    <a:pt x="4369" y="1992"/>
                  </a:lnTo>
                  <a:lnTo>
                    <a:pt x="4351" y="1992"/>
                  </a:lnTo>
                  <a:lnTo>
                    <a:pt x="4351" y="2010"/>
                  </a:lnTo>
                  <a:lnTo>
                    <a:pt x="4332" y="2010"/>
                  </a:lnTo>
                  <a:lnTo>
                    <a:pt x="4314" y="1992"/>
                  </a:lnTo>
                  <a:lnTo>
                    <a:pt x="4332" y="1973"/>
                  </a:lnTo>
                  <a:lnTo>
                    <a:pt x="4332" y="1955"/>
                  </a:lnTo>
                  <a:lnTo>
                    <a:pt x="4314" y="1973"/>
                  </a:lnTo>
                  <a:lnTo>
                    <a:pt x="4277" y="1973"/>
                  </a:lnTo>
                  <a:lnTo>
                    <a:pt x="4277" y="1992"/>
                  </a:lnTo>
                  <a:lnTo>
                    <a:pt x="4258" y="1992"/>
                  </a:lnTo>
                  <a:lnTo>
                    <a:pt x="4277" y="1973"/>
                  </a:lnTo>
                  <a:lnTo>
                    <a:pt x="4277" y="1955"/>
                  </a:lnTo>
                  <a:lnTo>
                    <a:pt x="4258" y="1936"/>
                  </a:lnTo>
                  <a:lnTo>
                    <a:pt x="4240" y="1918"/>
                  </a:lnTo>
                  <a:lnTo>
                    <a:pt x="4240" y="1936"/>
                  </a:lnTo>
                  <a:lnTo>
                    <a:pt x="4222" y="1955"/>
                  </a:lnTo>
                  <a:lnTo>
                    <a:pt x="4222" y="1936"/>
                  </a:lnTo>
                  <a:lnTo>
                    <a:pt x="4222" y="1918"/>
                  </a:lnTo>
                  <a:lnTo>
                    <a:pt x="4185" y="1918"/>
                  </a:lnTo>
                  <a:lnTo>
                    <a:pt x="4185" y="1900"/>
                  </a:lnTo>
                  <a:lnTo>
                    <a:pt x="4148" y="1900"/>
                  </a:lnTo>
                  <a:lnTo>
                    <a:pt x="4129" y="1918"/>
                  </a:lnTo>
                  <a:lnTo>
                    <a:pt x="4129" y="1900"/>
                  </a:lnTo>
                  <a:lnTo>
                    <a:pt x="4111" y="1881"/>
                  </a:lnTo>
                  <a:lnTo>
                    <a:pt x="4093" y="1863"/>
                  </a:lnTo>
                  <a:lnTo>
                    <a:pt x="4056" y="1863"/>
                  </a:lnTo>
                  <a:lnTo>
                    <a:pt x="4037" y="1844"/>
                  </a:lnTo>
                  <a:lnTo>
                    <a:pt x="4019" y="1826"/>
                  </a:lnTo>
                  <a:lnTo>
                    <a:pt x="3982" y="1826"/>
                  </a:lnTo>
                  <a:lnTo>
                    <a:pt x="3945" y="1807"/>
                  </a:lnTo>
                  <a:lnTo>
                    <a:pt x="3927" y="1826"/>
                  </a:lnTo>
                  <a:lnTo>
                    <a:pt x="3927" y="1807"/>
                  </a:lnTo>
                  <a:lnTo>
                    <a:pt x="3927" y="1789"/>
                  </a:lnTo>
                  <a:lnTo>
                    <a:pt x="3853" y="1752"/>
                  </a:lnTo>
                  <a:lnTo>
                    <a:pt x="3742" y="1715"/>
                  </a:lnTo>
                  <a:lnTo>
                    <a:pt x="3724" y="1697"/>
                  </a:lnTo>
                  <a:lnTo>
                    <a:pt x="3705" y="1697"/>
                  </a:lnTo>
                  <a:lnTo>
                    <a:pt x="3687" y="1715"/>
                  </a:lnTo>
                  <a:lnTo>
                    <a:pt x="3669" y="1715"/>
                  </a:lnTo>
                  <a:lnTo>
                    <a:pt x="3669" y="1697"/>
                  </a:lnTo>
                  <a:lnTo>
                    <a:pt x="3669" y="1678"/>
                  </a:lnTo>
                  <a:lnTo>
                    <a:pt x="3669" y="1660"/>
                  </a:lnTo>
                  <a:lnTo>
                    <a:pt x="3632" y="1678"/>
                  </a:lnTo>
                  <a:lnTo>
                    <a:pt x="3613" y="1697"/>
                  </a:lnTo>
                  <a:lnTo>
                    <a:pt x="3613" y="1660"/>
                  </a:lnTo>
                  <a:lnTo>
                    <a:pt x="3595" y="1678"/>
                  </a:lnTo>
                  <a:lnTo>
                    <a:pt x="3576" y="1660"/>
                  </a:lnTo>
                  <a:lnTo>
                    <a:pt x="3576" y="1623"/>
                  </a:lnTo>
                  <a:lnTo>
                    <a:pt x="3558" y="1641"/>
                  </a:lnTo>
                  <a:lnTo>
                    <a:pt x="3540" y="1660"/>
                  </a:lnTo>
                  <a:lnTo>
                    <a:pt x="3540" y="1641"/>
                  </a:lnTo>
                  <a:lnTo>
                    <a:pt x="3521" y="1623"/>
                  </a:lnTo>
                  <a:lnTo>
                    <a:pt x="3503" y="1623"/>
                  </a:lnTo>
                  <a:lnTo>
                    <a:pt x="3484" y="1605"/>
                  </a:lnTo>
                  <a:lnTo>
                    <a:pt x="3466" y="1568"/>
                  </a:lnTo>
                  <a:lnTo>
                    <a:pt x="3447" y="1568"/>
                  </a:lnTo>
                  <a:lnTo>
                    <a:pt x="3429" y="1586"/>
                  </a:lnTo>
                  <a:lnTo>
                    <a:pt x="3411" y="1568"/>
                  </a:lnTo>
                  <a:lnTo>
                    <a:pt x="3392" y="1568"/>
                  </a:lnTo>
                  <a:lnTo>
                    <a:pt x="3263" y="1494"/>
                  </a:lnTo>
                  <a:lnTo>
                    <a:pt x="3134" y="1439"/>
                  </a:lnTo>
                  <a:lnTo>
                    <a:pt x="3116" y="1439"/>
                  </a:lnTo>
                  <a:lnTo>
                    <a:pt x="3116" y="1420"/>
                  </a:lnTo>
                  <a:lnTo>
                    <a:pt x="3097" y="1439"/>
                  </a:lnTo>
                  <a:lnTo>
                    <a:pt x="3079" y="1402"/>
                  </a:lnTo>
                  <a:lnTo>
                    <a:pt x="3060" y="1402"/>
                  </a:lnTo>
                  <a:lnTo>
                    <a:pt x="3023" y="1365"/>
                  </a:lnTo>
                  <a:lnTo>
                    <a:pt x="2987" y="1365"/>
                  </a:lnTo>
                  <a:lnTo>
                    <a:pt x="2931" y="1328"/>
                  </a:lnTo>
                  <a:lnTo>
                    <a:pt x="2913" y="1310"/>
                  </a:lnTo>
                  <a:lnTo>
                    <a:pt x="2913" y="1291"/>
                  </a:lnTo>
                  <a:lnTo>
                    <a:pt x="2894" y="1273"/>
                  </a:lnTo>
                  <a:lnTo>
                    <a:pt x="2894" y="1310"/>
                  </a:lnTo>
                  <a:lnTo>
                    <a:pt x="2839" y="1310"/>
                  </a:lnTo>
                  <a:lnTo>
                    <a:pt x="2839" y="1291"/>
                  </a:lnTo>
                  <a:lnTo>
                    <a:pt x="2821" y="1310"/>
                  </a:lnTo>
                  <a:lnTo>
                    <a:pt x="2821" y="1291"/>
                  </a:lnTo>
                  <a:lnTo>
                    <a:pt x="2821" y="1273"/>
                  </a:lnTo>
                  <a:lnTo>
                    <a:pt x="2784" y="1273"/>
                  </a:lnTo>
                  <a:lnTo>
                    <a:pt x="2765" y="1254"/>
                  </a:lnTo>
                  <a:lnTo>
                    <a:pt x="2747" y="1236"/>
                  </a:lnTo>
                  <a:lnTo>
                    <a:pt x="2728" y="1236"/>
                  </a:lnTo>
                  <a:lnTo>
                    <a:pt x="2728" y="1254"/>
                  </a:lnTo>
                  <a:lnTo>
                    <a:pt x="2710" y="1236"/>
                  </a:lnTo>
                  <a:lnTo>
                    <a:pt x="2692" y="1236"/>
                  </a:lnTo>
                  <a:lnTo>
                    <a:pt x="2692" y="1217"/>
                  </a:lnTo>
                  <a:lnTo>
                    <a:pt x="2692" y="1199"/>
                  </a:lnTo>
                  <a:lnTo>
                    <a:pt x="2673" y="1217"/>
                  </a:lnTo>
                  <a:lnTo>
                    <a:pt x="2655" y="1236"/>
                  </a:lnTo>
                  <a:lnTo>
                    <a:pt x="2655" y="1217"/>
                  </a:lnTo>
                  <a:lnTo>
                    <a:pt x="2655" y="1199"/>
                  </a:lnTo>
                  <a:lnTo>
                    <a:pt x="2636" y="1199"/>
                  </a:lnTo>
                  <a:lnTo>
                    <a:pt x="2581" y="1181"/>
                  </a:lnTo>
                  <a:lnTo>
                    <a:pt x="2563" y="1181"/>
                  </a:lnTo>
                  <a:lnTo>
                    <a:pt x="2581" y="1162"/>
                  </a:lnTo>
                  <a:lnTo>
                    <a:pt x="2526" y="1162"/>
                  </a:lnTo>
                  <a:lnTo>
                    <a:pt x="2526" y="1144"/>
                  </a:lnTo>
                  <a:lnTo>
                    <a:pt x="2507" y="1125"/>
                  </a:lnTo>
                  <a:lnTo>
                    <a:pt x="2489" y="1125"/>
                  </a:lnTo>
                  <a:lnTo>
                    <a:pt x="2489" y="1107"/>
                  </a:lnTo>
                  <a:lnTo>
                    <a:pt x="2470" y="1125"/>
                  </a:lnTo>
                  <a:lnTo>
                    <a:pt x="2452" y="1107"/>
                  </a:lnTo>
                  <a:lnTo>
                    <a:pt x="2452" y="1088"/>
                  </a:lnTo>
                  <a:lnTo>
                    <a:pt x="2415" y="1088"/>
                  </a:lnTo>
                  <a:lnTo>
                    <a:pt x="2397" y="1070"/>
                  </a:lnTo>
                  <a:lnTo>
                    <a:pt x="2360" y="1070"/>
                  </a:lnTo>
                  <a:lnTo>
                    <a:pt x="2341" y="1088"/>
                  </a:lnTo>
                  <a:lnTo>
                    <a:pt x="2323" y="1070"/>
                  </a:lnTo>
                  <a:lnTo>
                    <a:pt x="2341" y="1052"/>
                  </a:lnTo>
                  <a:lnTo>
                    <a:pt x="2323" y="1052"/>
                  </a:lnTo>
                  <a:lnTo>
                    <a:pt x="2305" y="1070"/>
                  </a:lnTo>
                  <a:lnTo>
                    <a:pt x="2268" y="1070"/>
                  </a:lnTo>
                  <a:lnTo>
                    <a:pt x="2268" y="1052"/>
                  </a:lnTo>
                  <a:lnTo>
                    <a:pt x="2268" y="1033"/>
                  </a:lnTo>
                  <a:lnTo>
                    <a:pt x="2231" y="1033"/>
                  </a:lnTo>
                  <a:lnTo>
                    <a:pt x="2212" y="1015"/>
                  </a:lnTo>
                  <a:lnTo>
                    <a:pt x="2194" y="996"/>
                  </a:lnTo>
                  <a:lnTo>
                    <a:pt x="2175" y="996"/>
                  </a:lnTo>
                  <a:lnTo>
                    <a:pt x="2157" y="959"/>
                  </a:lnTo>
                  <a:lnTo>
                    <a:pt x="2139" y="959"/>
                  </a:lnTo>
                  <a:lnTo>
                    <a:pt x="2120" y="978"/>
                  </a:lnTo>
                  <a:lnTo>
                    <a:pt x="2120" y="959"/>
                  </a:lnTo>
                  <a:lnTo>
                    <a:pt x="2120" y="941"/>
                  </a:lnTo>
                  <a:lnTo>
                    <a:pt x="2065" y="941"/>
                  </a:lnTo>
                  <a:lnTo>
                    <a:pt x="2046" y="959"/>
                  </a:lnTo>
                  <a:lnTo>
                    <a:pt x="2046" y="941"/>
                  </a:lnTo>
                  <a:lnTo>
                    <a:pt x="2010" y="941"/>
                  </a:lnTo>
                  <a:lnTo>
                    <a:pt x="2028" y="923"/>
                  </a:lnTo>
                  <a:lnTo>
                    <a:pt x="2046" y="904"/>
                  </a:lnTo>
                  <a:lnTo>
                    <a:pt x="2010" y="923"/>
                  </a:lnTo>
                  <a:lnTo>
                    <a:pt x="2010" y="886"/>
                  </a:lnTo>
                  <a:lnTo>
                    <a:pt x="1917" y="849"/>
                  </a:lnTo>
                  <a:lnTo>
                    <a:pt x="1881" y="849"/>
                  </a:lnTo>
                  <a:lnTo>
                    <a:pt x="1881" y="867"/>
                  </a:lnTo>
                  <a:lnTo>
                    <a:pt x="1862" y="867"/>
                  </a:lnTo>
                  <a:lnTo>
                    <a:pt x="1881" y="849"/>
                  </a:lnTo>
                  <a:lnTo>
                    <a:pt x="1862" y="849"/>
                  </a:lnTo>
                  <a:lnTo>
                    <a:pt x="1862" y="830"/>
                  </a:lnTo>
                  <a:lnTo>
                    <a:pt x="1862" y="812"/>
                  </a:lnTo>
                  <a:lnTo>
                    <a:pt x="1844" y="830"/>
                  </a:lnTo>
                  <a:lnTo>
                    <a:pt x="1825" y="830"/>
                  </a:lnTo>
                  <a:lnTo>
                    <a:pt x="1825" y="812"/>
                  </a:lnTo>
                  <a:lnTo>
                    <a:pt x="1807" y="812"/>
                  </a:lnTo>
                  <a:lnTo>
                    <a:pt x="1770" y="794"/>
                  </a:lnTo>
                  <a:lnTo>
                    <a:pt x="1752" y="794"/>
                  </a:lnTo>
                  <a:lnTo>
                    <a:pt x="1752" y="775"/>
                  </a:lnTo>
                  <a:lnTo>
                    <a:pt x="1733" y="775"/>
                  </a:lnTo>
                  <a:lnTo>
                    <a:pt x="1715" y="757"/>
                  </a:lnTo>
                  <a:lnTo>
                    <a:pt x="1715" y="775"/>
                  </a:lnTo>
                  <a:lnTo>
                    <a:pt x="1715" y="794"/>
                  </a:lnTo>
                  <a:lnTo>
                    <a:pt x="1696" y="775"/>
                  </a:lnTo>
                  <a:lnTo>
                    <a:pt x="1696" y="757"/>
                  </a:lnTo>
                  <a:lnTo>
                    <a:pt x="1678" y="738"/>
                  </a:lnTo>
                  <a:lnTo>
                    <a:pt x="1659" y="720"/>
                  </a:lnTo>
                  <a:lnTo>
                    <a:pt x="1641" y="720"/>
                  </a:lnTo>
                  <a:lnTo>
                    <a:pt x="1622" y="701"/>
                  </a:lnTo>
                  <a:lnTo>
                    <a:pt x="1586" y="701"/>
                  </a:lnTo>
                  <a:lnTo>
                    <a:pt x="1586" y="683"/>
                  </a:lnTo>
                  <a:lnTo>
                    <a:pt x="1549" y="683"/>
                  </a:lnTo>
                  <a:lnTo>
                    <a:pt x="1512" y="664"/>
                  </a:lnTo>
                  <a:lnTo>
                    <a:pt x="1493" y="664"/>
                  </a:lnTo>
                  <a:lnTo>
                    <a:pt x="1475" y="646"/>
                  </a:lnTo>
                  <a:lnTo>
                    <a:pt x="1457" y="646"/>
                  </a:lnTo>
                  <a:lnTo>
                    <a:pt x="1420" y="628"/>
                  </a:lnTo>
                  <a:lnTo>
                    <a:pt x="1383" y="609"/>
                  </a:lnTo>
                  <a:lnTo>
                    <a:pt x="1364" y="609"/>
                  </a:lnTo>
                  <a:lnTo>
                    <a:pt x="1346" y="628"/>
                  </a:lnTo>
                  <a:lnTo>
                    <a:pt x="1346" y="609"/>
                  </a:lnTo>
                  <a:lnTo>
                    <a:pt x="1364" y="591"/>
                  </a:lnTo>
                  <a:lnTo>
                    <a:pt x="1346" y="572"/>
                  </a:lnTo>
                  <a:lnTo>
                    <a:pt x="1328" y="572"/>
                  </a:lnTo>
                  <a:lnTo>
                    <a:pt x="1309" y="554"/>
                  </a:lnTo>
                  <a:lnTo>
                    <a:pt x="1309" y="535"/>
                  </a:lnTo>
                  <a:lnTo>
                    <a:pt x="1272" y="554"/>
                  </a:lnTo>
                  <a:lnTo>
                    <a:pt x="1254" y="535"/>
                  </a:lnTo>
                  <a:lnTo>
                    <a:pt x="1254" y="517"/>
                  </a:lnTo>
                  <a:lnTo>
                    <a:pt x="1180" y="517"/>
                  </a:lnTo>
                  <a:lnTo>
                    <a:pt x="1180" y="499"/>
                  </a:lnTo>
                  <a:lnTo>
                    <a:pt x="1162" y="499"/>
                  </a:lnTo>
                  <a:lnTo>
                    <a:pt x="1125" y="480"/>
                  </a:lnTo>
                  <a:lnTo>
                    <a:pt x="1106" y="480"/>
                  </a:lnTo>
                  <a:lnTo>
                    <a:pt x="1106" y="499"/>
                  </a:lnTo>
                  <a:lnTo>
                    <a:pt x="1088" y="480"/>
                  </a:lnTo>
                  <a:lnTo>
                    <a:pt x="1051" y="443"/>
                  </a:lnTo>
                  <a:lnTo>
                    <a:pt x="1014" y="425"/>
                  </a:lnTo>
                  <a:lnTo>
                    <a:pt x="996" y="443"/>
                  </a:lnTo>
                  <a:lnTo>
                    <a:pt x="977" y="443"/>
                  </a:lnTo>
                  <a:lnTo>
                    <a:pt x="977" y="425"/>
                  </a:lnTo>
                  <a:lnTo>
                    <a:pt x="996" y="406"/>
                  </a:lnTo>
                  <a:lnTo>
                    <a:pt x="996" y="388"/>
                  </a:lnTo>
                  <a:lnTo>
                    <a:pt x="940" y="406"/>
                  </a:lnTo>
                  <a:lnTo>
                    <a:pt x="904" y="406"/>
                  </a:lnTo>
                  <a:lnTo>
                    <a:pt x="904" y="388"/>
                  </a:lnTo>
                  <a:lnTo>
                    <a:pt x="904" y="370"/>
                  </a:lnTo>
                  <a:lnTo>
                    <a:pt x="830" y="351"/>
                  </a:lnTo>
                  <a:lnTo>
                    <a:pt x="775" y="314"/>
                  </a:lnTo>
                  <a:lnTo>
                    <a:pt x="756" y="296"/>
                  </a:lnTo>
                  <a:lnTo>
                    <a:pt x="738" y="277"/>
                  </a:lnTo>
                  <a:lnTo>
                    <a:pt x="719" y="277"/>
                  </a:lnTo>
                  <a:lnTo>
                    <a:pt x="719" y="296"/>
                  </a:lnTo>
                  <a:lnTo>
                    <a:pt x="719" y="314"/>
                  </a:lnTo>
                  <a:lnTo>
                    <a:pt x="701" y="296"/>
                  </a:lnTo>
                  <a:lnTo>
                    <a:pt x="701" y="277"/>
                  </a:lnTo>
                  <a:lnTo>
                    <a:pt x="682" y="259"/>
                  </a:lnTo>
                  <a:lnTo>
                    <a:pt x="646" y="259"/>
                  </a:lnTo>
                  <a:lnTo>
                    <a:pt x="609" y="241"/>
                  </a:lnTo>
                  <a:lnTo>
                    <a:pt x="609" y="222"/>
                  </a:lnTo>
                  <a:lnTo>
                    <a:pt x="572" y="222"/>
                  </a:lnTo>
                  <a:lnTo>
                    <a:pt x="535" y="204"/>
                  </a:lnTo>
                  <a:lnTo>
                    <a:pt x="516" y="185"/>
                  </a:lnTo>
                  <a:lnTo>
                    <a:pt x="498" y="204"/>
                  </a:lnTo>
                  <a:lnTo>
                    <a:pt x="498" y="185"/>
                  </a:lnTo>
                  <a:lnTo>
                    <a:pt x="461" y="167"/>
                  </a:lnTo>
                  <a:lnTo>
                    <a:pt x="387" y="130"/>
                  </a:lnTo>
                  <a:lnTo>
                    <a:pt x="332" y="93"/>
                  </a:lnTo>
                  <a:lnTo>
                    <a:pt x="314" y="75"/>
                  </a:lnTo>
                  <a:lnTo>
                    <a:pt x="258" y="75"/>
                  </a:lnTo>
                  <a:lnTo>
                    <a:pt x="203" y="56"/>
                  </a:lnTo>
                  <a:lnTo>
                    <a:pt x="166" y="38"/>
                  </a:lnTo>
                  <a:lnTo>
                    <a:pt x="148" y="38"/>
                  </a:lnTo>
                  <a:lnTo>
                    <a:pt x="111" y="56"/>
                  </a:lnTo>
                  <a:lnTo>
                    <a:pt x="111" y="38"/>
                  </a:lnTo>
                  <a:lnTo>
                    <a:pt x="111" y="19"/>
                  </a:lnTo>
                  <a:lnTo>
                    <a:pt x="56" y="1"/>
                  </a:lnTo>
                  <a:close/>
                  <a:moveTo>
                    <a:pt x="5899" y="3024"/>
                  </a:moveTo>
                  <a:lnTo>
                    <a:pt x="5899" y="3042"/>
                  </a:lnTo>
                  <a:lnTo>
                    <a:pt x="5917" y="3024"/>
                  </a:lnTo>
                  <a:close/>
                </a:path>
              </a:pathLst>
            </a:custGeom>
            <a:solidFill>
              <a:srgbClr val="021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1609050" y="666675"/>
              <a:ext cx="131350" cy="97275"/>
            </a:xfrm>
            <a:custGeom>
              <a:avLst/>
              <a:gdLst/>
              <a:ahLst/>
              <a:cxnLst/>
              <a:rect l="l" t="t" r="r" b="b"/>
              <a:pathLst>
                <a:path w="5254" h="3891" extrusionOk="0">
                  <a:moveTo>
                    <a:pt x="1235" y="1"/>
                  </a:moveTo>
                  <a:lnTo>
                    <a:pt x="1088" y="38"/>
                  </a:lnTo>
                  <a:lnTo>
                    <a:pt x="959" y="56"/>
                  </a:lnTo>
                  <a:lnTo>
                    <a:pt x="830" y="112"/>
                  </a:lnTo>
                  <a:lnTo>
                    <a:pt x="719" y="167"/>
                  </a:lnTo>
                  <a:lnTo>
                    <a:pt x="608" y="241"/>
                  </a:lnTo>
                  <a:lnTo>
                    <a:pt x="498" y="314"/>
                  </a:lnTo>
                  <a:lnTo>
                    <a:pt x="406" y="407"/>
                  </a:lnTo>
                  <a:lnTo>
                    <a:pt x="313" y="499"/>
                  </a:lnTo>
                  <a:lnTo>
                    <a:pt x="221" y="609"/>
                  </a:lnTo>
                  <a:lnTo>
                    <a:pt x="166" y="720"/>
                  </a:lnTo>
                  <a:lnTo>
                    <a:pt x="111" y="849"/>
                  </a:lnTo>
                  <a:lnTo>
                    <a:pt x="55" y="978"/>
                  </a:lnTo>
                  <a:lnTo>
                    <a:pt x="19" y="1107"/>
                  </a:lnTo>
                  <a:lnTo>
                    <a:pt x="0" y="1236"/>
                  </a:lnTo>
                  <a:lnTo>
                    <a:pt x="0" y="1383"/>
                  </a:lnTo>
                  <a:lnTo>
                    <a:pt x="0" y="3466"/>
                  </a:lnTo>
                  <a:lnTo>
                    <a:pt x="424" y="3780"/>
                  </a:lnTo>
                  <a:lnTo>
                    <a:pt x="479" y="3835"/>
                  </a:lnTo>
                  <a:lnTo>
                    <a:pt x="553" y="3854"/>
                  </a:lnTo>
                  <a:lnTo>
                    <a:pt x="701" y="3890"/>
                  </a:lnTo>
                  <a:lnTo>
                    <a:pt x="830" y="3890"/>
                  </a:lnTo>
                  <a:lnTo>
                    <a:pt x="977" y="3835"/>
                  </a:lnTo>
                  <a:lnTo>
                    <a:pt x="1088" y="3761"/>
                  </a:lnTo>
                  <a:lnTo>
                    <a:pt x="1180" y="3651"/>
                  </a:lnTo>
                  <a:lnTo>
                    <a:pt x="1235" y="3522"/>
                  </a:lnTo>
                  <a:lnTo>
                    <a:pt x="1254" y="3448"/>
                  </a:lnTo>
                  <a:lnTo>
                    <a:pt x="1254" y="3374"/>
                  </a:lnTo>
                  <a:lnTo>
                    <a:pt x="1272" y="2563"/>
                  </a:lnTo>
                  <a:lnTo>
                    <a:pt x="1272" y="2453"/>
                  </a:lnTo>
                  <a:lnTo>
                    <a:pt x="1290" y="2342"/>
                  </a:lnTo>
                  <a:lnTo>
                    <a:pt x="1327" y="2250"/>
                  </a:lnTo>
                  <a:lnTo>
                    <a:pt x="1401" y="2158"/>
                  </a:lnTo>
                  <a:lnTo>
                    <a:pt x="1456" y="2121"/>
                  </a:lnTo>
                  <a:lnTo>
                    <a:pt x="1512" y="2102"/>
                  </a:lnTo>
                  <a:lnTo>
                    <a:pt x="1659" y="2084"/>
                  </a:lnTo>
                  <a:lnTo>
                    <a:pt x="2525" y="2066"/>
                  </a:lnTo>
                  <a:lnTo>
                    <a:pt x="5254" y="2066"/>
                  </a:lnTo>
                  <a:lnTo>
                    <a:pt x="5088" y="1439"/>
                  </a:lnTo>
                  <a:lnTo>
                    <a:pt x="5032" y="1125"/>
                  </a:lnTo>
                  <a:lnTo>
                    <a:pt x="4977" y="978"/>
                  </a:lnTo>
                  <a:lnTo>
                    <a:pt x="4922" y="849"/>
                  </a:lnTo>
                  <a:lnTo>
                    <a:pt x="4848" y="720"/>
                  </a:lnTo>
                  <a:lnTo>
                    <a:pt x="4793" y="609"/>
                  </a:lnTo>
                  <a:lnTo>
                    <a:pt x="4701" y="499"/>
                  </a:lnTo>
                  <a:lnTo>
                    <a:pt x="4608" y="388"/>
                  </a:lnTo>
                  <a:lnTo>
                    <a:pt x="4516" y="314"/>
                  </a:lnTo>
                  <a:lnTo>
                    <a:pt x="4406" y="222"/>
                  </a:lnTo>
                  <a:lnTo>
                    <a:pt x="4313" y="167"/>
                  </a:lnTo>
                  <a:lnTo>
                    <a:pt x="4184" y="112"/>
                  </a:lnTo>
                  <a:lnTo>
                    <a:pt x="4074" y="56"/>
                  </a:lnTo>
                  <a:lnTo>
                    <a:pt x="3945" y="38"/>
                  </a:lnTo>
                  <a:lnTo>
                    <a:pt x="3797"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1657425" y="666675"/>
              <a:ext cx="110175" cy="52100"/>
            </a:xfrm>
            <a:custGeom>
              <a:avLst/>
              <a:gdLst/>
              <a:ahLst/>
              <a:cxnLst/>
              <a:rect l="l" t="t" r="r" b="b"/>
              <a:pathLst>
                <a:path w="4407" h="2084" extrusionOk="0">
                  <a:moveTo>
                    <a:pt x="1" y="1"/>
                  </a:moveTo>
                  <a:lnTo>
                    <a:pt x="1" y="2084"/>
                  </a:lnTo>
                  <a:lnTo>
                    <a:pt x="3632" y="2084"/>
                  </a:lnTo>
                  <a:lnTo>
                    <a:pt x="3798" y="2066"/>
                  </a:lnTo>
                  <a:lnTo>
                    <a:pt x="3945" y="2010"/>
                  </a:lnTo>
                  <a:lnTo>
                    <a:pt x="4074" y="1955"/>
                  </a:lnTo>
                  <a:lnTo>
                    <a:pt x="4185" y="1844"/>
                  </a:lnTo>
                  <a:lnTo>
                    <a:pt x="4277" y="1734"/>
                  </a:lnTo>
                  <a:lnTo>
                    <a:pt x="4351" y="1605"/>
                  </a:lnTo>
                  <a:lnTo>
                    <a:pt x="4388" y="1457"/>
                  </a:lnTo>
                  <a:lnTo>
                    <a:pt x="4406" y="1310"/>
                  </a:lnTo>
                  <a:lnTo>
                    <a:pt x="4406" y="775"/>
                  </a:lnTo>
                  <a:lnTo>
                    <a:pt x="4388" y="609"/>
                  </a:lnTo>
                  <a:lnTo>
                    <a:pt x="4351" y="480"/>
                  </a:lnTo>
                  <a:lnTo>
                    <a:pt x="4277" y="333"/>
                  </a:lnTo>
                  <a:lnTo>
                    <a:pt x="4185" y="222"/>
                  </a:lnTo>
                  <a:lnTo>
                    <a:pt x="4074" y="130"/>
                  </a:lnTo>
                  <a:lnTo>
                    <a:pt x="3945" y="56"/>
                  </a:lnTo>
                  <a:lnTo>
                    <a:pt x="3798" y="19"/>
                  </a:lnTo>
                  <a:lnTo>
                    <a:pt x="3632"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1632550" y="639500"/>
              <a:ext cx="103700" cy="73300"/>
            </a:xfrm>
            <a:custGeom>
              <a:avLst/>
              <a:gdLst/>
              <a:ahLst/>
              <a:cxnLst/>
              <a:rect l="l" t="t" r="r" b="b"/>
              <a:pathLst>
                <a:path w="4148" h="2932" extrusionOk="0">
                  <a:moveTo>
                    <a:pt x="3097" y="0"/>
                  </a:moveTo>
                  <a:lnTo>
                    <a:pt x="2931" y="37"/>
                  </a:lnTo>
                  <a:lnTo>
                    <a:pt x="0" y="1162"/>
                  </a:lnTo>
                  <a:lnTo>
                    <a:pt x="332" y="2931"/>
                  </a:lnTo>
                  <a:lnTo>
                    <a:pt x="3503" y="1862"/>
                  </a:lnTo>
                  <a:lnTo>
                    <a:pt x="3613" y="1825"/>
                  </a:lnTo>
                  <a:lnTo>
                    <a:pt x="3687" y="1770"/>
                  </a:lnTo>
                  <a:lnTo>
                    <a:pt x="3853" y="1641"/>
                  </a:lnTo>
                  <a:lnTo>
                    <a:pt x="3982" y="1494"/>
                  </a:lnTo>
                  <a:lnTo>
                    <a:pt x="4074" y="1328"/>
                  </a:lnTo>
                  <a:lnTo>
                    <a:pt x="4148" y="1143"/>
                  </a:lnTo>
                  <a:lnTo>
                    <a:pt x="4148" y="941"/>
                  </a:lnTo>
                  <a:lnTo>
                    <a:pt x="4129" y="738"/>
                  </a:lnTo>
                  <a:lnTo>
                    <a:pt x="4092" y="627"/>
                  </a:lnTo>
                  <a:lnTo>
                    <a:pt x="4056" y="535"/>
                  </a:lnTo>
                  <a:lnTo>
                    <a:pt x="3963" y="388"/>
                  </a:lnTo>
                  <a:lnTo>
                    <a:pt x="3853" y="258"/>
                  </a:lnTo>
                  <a:lnTo>
                    <a:pt x="3724" y="166"/>
                  </a:lnTo>
                  <a:lnTo>
                    <a:pt x="3595" y="74"/>
                  </a:lnTo>
                  <a:lnTo>
                    <a:pt x="3429" y="19"/>
                  </a:lnTo>
                  <a:lnTo>
                    <a:pt x="3263"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1851900" y="1145025"/>
              <a:ext cx="142425" cy="69625"/>
            </a:xfrm>
            <a:custGeom>
              <a:avLst/>
              <a:gdLst/>
              <a:ahLst/>
              <a:cxnLst/>
              <a:rect l="l" t="t" r="r" b="b"/>
              <a:pathLst>
                <a:path w="5697" h="2785" extrusionOk="0">
                  <a:moveTo>
                    <a:pt x="5438" y="38"/>
                  </a:moveTo>
                  <a:lnTo>
                    <a:pt x="5438" y="56"/>
                  </a:lnTo>
                  <a:lnTo>
                    <a:pt x="5457" y="38"/>
                  </a:lnTo>
                  <a:close/>
                  <a:moveTo>
                    <a:pt x="4646" y="75"/>
                  </a:moveTo>
                  <a:lnTo>
                    <a:pt x="4664" y="93"/>
                  </a:lnTo>
                  <a:lnTo>
                    <a:pt x="4646" y="111"/>
                  </a:lnTo>
                  <a:lnTo>
                    <a:pt x="4646" y="93"/>
                  </a:lnTo>
                  <a:lnTo>
                    <a:pt x="4646" y="75"/>
                  </a:lnTo>
                  <a:close/>
                  <a:moveTo>
                    <a:pt x="4443" y="75"/>
                  </a:moveTo>
                  <a:lnTo>
                    <a:pt x="4443" y="111"/>
                  </a:lnTo>
                  <a:lnTo>
                    <a:pt x="4443" y="130"/>
                  </a:lnTo>
                  <a:lnTo>
                    <a:pt x="4424" y="93"/>
                  </a:lnTo>
                  <a:lnTo>
                    <a:pt x="4424" y="75"/>
                  </a:lnTo>
                  <a:close/>
                  <a:moveTo>
                    <a:pt x="5549" y="111"/>
                  </a:moveTo>
                  <a:lnTo>
                    <a:pt x="5567" y="130"/>
                  </a:lnTo>
                  <a:lnTo>
                    <a:pt x="5549" y="148"/>
                  </a:lnTo>
                  <a:lnTo>
                    <a:pt x="5530" y="130"/>
                  </a:lnTo>
                  <a:lnTo>
                    <a:pt x="5549" y="111"/>
                  </a:lnTo>
                  <a:close/>
                  <a:moveTo>
                    <a:pt x="4166" y="130"/>
                  </a:moveTo>
                  <a:lnTo>
                    <a:pt x="4166" y="148"/>
                  </a:lnTo>
                  <a:lnTo>
                    <a:pt x="4166" y="167"/>
                  </a:lnTo>
                  <a:lnTo>
                    <a:pt x="4148" y="130"/>
                  </a:lnTo>
                  <a:close/>
                  <a:moveTo>
                    <a:pt x="4388" y="148"/>
                  </a:moveTo>
                  <a:lnTo>
                    <a:pt x="4388" y="167"/>
                  </a:lnTo>
                  <a:lnTo>
                    <a:pt x="4369" y="167"/>
                  </a:lnTo>
                  <a:lnTo>
                    <a:pt x="4369" y="148"/>
                  </a:lnTo>
                  <a:close/>
                  <a:moveTo>
                    <a:pt x="4609" y="111"/>
                  </a:moveTo>
                  <a:lnTo>
                    <a:pt x="4627" y="130"/>
                  </a:lnTo>
                  <a:lnTo>
                    <a:pt x="4646" y="167"/>
                  </a:lnTo>
                  <a:lnTo>
                    <a:pt x="4627" y="167"/>
                  </a:lnTo>
                  <a:lnTo>
                    <a:pt x="4609" y="148"/>
                  </a:lnTo>
                  <a:lnTo>
                    <a:pt x="4609" y="130"/>
                  </a:lnTo>
                  <a:lnTo>
                    <a:pt x="4609" y="111"/>
                  </a:lnTo>
                  <a:close/>
                  <a:moveTo>
                    <a:pt x="5014" y="130"/>
                  </a:moveTo>
                  <a:lnTo>
                    <a:pt x="5033" y="148"/>
                  </a:lnTo>
                  <a:lnTo>
                    <a:pt x="5033" y="167"/>
                  </a:lnTo>
                  <a:lnTo>
                    <a:pt x="5014" y="167"/>
                  </a:lnTo>
                  <a:lnTo>
                    <a:pt x="5014" y="148"/>
                  </a:lnTo>
                  <a:lnTo>
                    <a:pt x="5014" y="130"/>
                  </a:lnTo>
                  <a:close/>
                  <a:moveTo>
                    <a:pt x="5475" y="111"/>
                  </a:moveTo>
                  <a:lnTo>
                    <a:pt x="5475" y="130"/>
                  </a:lnTo>
                  <a:lnTo>
                    <a:pt x="5457" y="167"/>
                  </a:lnTo>
                  <a:lnTo>
                    <a:pt x="5457" y="130"/>
                  </a:lnTo>
                  <a:lnTo>
                    <a:pt x="5438" y="130"/>
                  </a:lnTo>
                  <a:lnTo>
                    <a:pt x="5457" y="111"/>
                  </a:lnTo>
                  <a:close/>
                  <a:moveTo>
                    <a:pt x="4959" y="167"/>
                  </a:moveTo>
                  <a:lnTo>
                    <a:pt x="4959" y="185"/>
                  </a:lnTo>
                  <a:lnTo>
                    <a:pt x="4996" y="185"/>
                  </a:lnTo>
                  <a:lnTo>
                    <a:pt x="4977" y="167"/>
                  </a:lnTo>
                  <a:close/>
                  <a:moveTo>
                    <a:pt x="4222" y="204"/>
                  </a:moveTo>
                  <a:lnTo>
                    <a:pt x="4240" y="222"/>
                  </a:lnTo>
                  <a:lnTo>
                    <a:pt x="4222" y="222"/>
                  </a:lnTo>
                  <a:lnTo>
                    <a:pt x="4222" y="204"/>
                  </a:lnTo>
                  <a:close/>
                  <a:moveTo>
                    <a:pt x="3687" y="222"/>
                  </a:moveTo>
                  <a:lnTo>
                    <a:pt x="3706" y="240"/>
                  </a:lnTo>
                  <a:lnTo>
                    <a:pt x="3706" y="259"/>
                  </a:lnTo>
                  <a:lnTo>
                    <a:pt x="3687" y="259"/>
                  </a:lnTo>
                  <a:lnTo>
                    <a:pt x="3687" y="222"/>
                  </a:lnTo>
                  <a:close/>
                  <a:moveTo>
                    <a:pt x="3650" y="259"/>
                  </a:moveTo>
                  <a:lnTo>
                    <a:pt x="3650" y="277"/>
                  </a:lnTo>
                  <a:lnTo>
                    <a:pt x="3632" y="277"/>
                  </a:lnTo>
                  <a:lnTo>
                    <a:pt x="3632" y="259"/>
                  </a:lnTo>
                  <a:close/>
                  <a:moveTo>
                    <a:pt x="3650" y="314"/>
                  </a:moveTo>
                  <a:lnTo>
                    <a:pt x="3650" y="333"/>
                  </a:lnTo>
                  <a:lnTo>
                    <a:pt x="3669" y="333"/>
                  </a:lnTo>
                  <a:lnTo>
                    <a:pt x="3650" y="314"/>
                  </a:lnTo>
                  <a:close/>
                  <a:moveTo>
                    <a:pt x="5530" y="333"/>
                  </a:moveTo>
                  <a:lnTo>
                    <a:pt x="5549" y="351"/>
                  </a:lnTo>
                  <a:lnTo>
                    <a:pt x="5549" y="333"/>
                  </a:lnTo>
                  <a:close/>
                  <a:moveTo>
                    <a:pt x="3171" y="425"/>
                  </a:moveTo>
                  <a:lnTo>
                    <a:pt x="3189" y="443"/>
                  </a:lnTo>
                  <a:lnTo>
                    <a:pt x="3171" y="443"/>
                  </a:lnTo>
                  <a:lnTo>
                    <a:pt x="3171" y="425"/>
                  </a:lnTo>
                  <a:close/>
                  <a:moveTo>
                    <a:pt x="2987" y="480"/>
                  </a:moveTo>
                  <a:lnTo>
                    <a:pt x="3005" y="498"/>
                  </a:lnTo>
                  <a:lnTo>
                    <a:pt x="3005" y="517"/>
                  </a:lnTo>
                  <a:lnTo>
                    <a:pt x="2987" y="480"/>
                  </a:lnTo>
                  <a:close/>
                  <a:moveTo>
                    <a:pt x="3927" y="498"/>
                  </a:moveTo>
                  <a:lnTo>
                    <a:pt x="3927" y="517"/>
                  </a:lnTo>
                  <a:lnTo>
                    <a:pt x="3945" y="535"/>
                  </a:lnTo>
                  <a:lnTo>
                    <a:pt x="3945" y="535"/>
                  </a:lnTo>
                  <a:lnTo>
                    <a:pt x="3927" y="498"/>
                  </a:lnTo>
                  <a:close/>
                  <a:moveTo>
                    <a:pt x="2784" y="554"/>
                  </a:moveTo>
                  <a:lnTo>
                    <a:pt x="2784" y="572"/>
                  </a:lnTo>
                  <a:lnTo>
                    <a:pt x="2765" y="554"/>
                  </a:lnTo>
                  <a:close/>
                  <a:moveTo>
                    <a:pt x="2305" y="775"/>
                  </a:moveTo>
                  <a:lnTo>
                    <a:pt x="2305" y="793"/>
                  </a:lnTo>
                  <a:lnTo>
                    <a:pt x="2286" y="812"/>
                  </a:lnTo>
                  <a:lnTo>
                    <a:pt x="2286" y="793"/>
                  </a:lnTo>
                  <a:lnTo>
                    <a:pt x="2286" y="775"/>
                  </a:lnTo>
                  <a:close/>
                  <a:moveTo>
                    <a:pt x="2010" y="922"/>
                  </a:moveTo>
                  <a:lnTo>
                    <a:pt x="2028" y="941"/>
                  </a:lnTo>
                  <a:lnTo>
                    <a:pt x="2010" y="941"/>
                  </a:lnTo>
                  <a:lnTo>
                    <a:pt x="2010" y="922"/>
                  </a:lnTo>
                  <a:close/>
                  <a:moveTo>
                    <a:pt x="1438" y="1217"/>
                  </a:moveTo>
                  <a:lnTo>
                    <a:pt x="1438" y="1236"/>
                  </a:lnTo>
                  <a:lnTo>
                    <a:pt x="1420" y="1236"/>
                  </a:lnTo>
                  <a:lnTo>
                    <a:pt x="1420" y="1217"/>
                  </a:lnTo>
                  <a:close/>
                  <a:moveTo>
                    <a:pt x="1365" y="1365"/>
                  </a:moveTo>
                  <a:lnTo>
                    <a:pt x="1365" y="1383"/>
                  </a:lnTo>
                  <a:lnTo>
                    <a:pt x="1346" y="1383"/>
                  </a:lnTo>
                  <a:lnTo>
                    <a:pt x="1346" y="1365"/>
                  </a:lnTo>
                  <a:close/>
                  <a:moveTo>
                    <a:pt x="1180" y="1475"/>
                  </a:moveTo>
                  <a:lnTo>
                    <a:pt x="1199" y="1512"/>
                  </a:lnTo>
                  <a:lnTo>
                    <a:pt x="1180" y="1494"/>
                  </a:lnTo>
                  <a:lnTo>
                    <a:pt x="1180" y="1475"/>
                  </a:lnTo>
                  <a:close/>
                  <a:moveTo>
                    <a:pt x="959" y="1697"/>
                  </a:moveTo>
                  <a:lnTo>
                    <a:pt x="977" y="1715"/>
                  </a:lnTo>
                  <a:lnTo>
                    <a:pt x="959" y="1715"/>
                  </a:lnTo>
                  <a:lnTo>
                    <a:pt x="941" y="1697"/>
                  </a:lnTo>
                  <a:close/>
                  <a:moveTo>
                    <a:pt x="738" y="1844"/>
                  </a:moveTo>
                  <a:lnTo>
                    <a:pt x="756" y="1863"/>
                  </a:lnTo>
                  <a:lnTo>
                    <a:pt x="719" y="1863"/>
                  </a:lnTo>
                  <a:lnTo>
                    <a:pt x="719" y="1844"/>
                  </a:lnTo>
                  <a:close/>
                  <a:moveTo>
                    <a:pt x="812" y="1863"/>
                  </a:moveTo>
                  <a:lnTo>
                    <a:pt x="812" y="1881"/>
                  </a:lnTo>
                  <a:lnTo>
                    <a:pt x="830" y="1881"/>
                  </a:lnTo>
                  <a:lnTo>
                    <a:pt x="812" y="1863"/>
                  </a:lnTo>
                  <a:close/>
                  <a:moveTo>
                    <a:pt x="56" y="2692"/>
                  </a:moveTo>
                  <a:lnTo>
                    <a:pt x="74" y="2710"/>
                  </a:lnTo>
                  <a:lnTo>
                    <a:pt x="56" y="2710"/>
                  </a:lnTo>
                  <a:lnTo>
                    <a:pt x="19" y="2692"/>
                  </a:lnTo>
                  <a:close/>
                  <a:moveTo>
                    <a:pt x="4812" y="1"/>
                  </a:moveTo>
                  <a:lnTo>
                    <a:pt x="4793" y="19"/>
                  </a:lnTo>
                  <a:lnTo>
                    <a:pt x="4793" y="38"/>
                  </a:lnTo>
                  <a:lnTo>
                    <a:pt x="4775" y="38"/>
                  </a:lnTo>
                  <a:lnTo>
                    <a:pt x="4775" y="19"/>
                  </a:lnTo>
                  <a:lnTo>
                    <a:pt x="4719" y="19"/>
                  </a:lnTo>
                  <a:lnTo>
                    <a:pt x="4701" y="38"/>
                  </a:lnTo>
                  <a:lnTo>
                    <a:pt x="4701" y="19"/>
                  </a:lnTo>
                  <a:lnTo>
                    <a:pt x="4609" y="19"/>
                  </a:lnTo>
                  <a:lnTo>
                    <a:pt x="4572" y="38"/>
                  </a:lnTo>
                  <a:lnTo>
                    <a:pt x="4553" y="38"/>
                  </a:lnTo>
                  <a:lnTo>
                    <a:pt x="4535" y="19"/>
                  </a:lnTo>
                  <a:lnTo>
                    <a:pt x="4498" y="19"/>
                  </a:lnTo>
                  <a:lnTo>
                    <a:pt x="4461" y="38"/>
                  </a:lnTo>
                  <a:lnTo>
                    <a:pt x="4443" y="56"/>
                  </a:lnTo>
                  <a:lnTo>
                    <a:pt x="4424" y="56"/>
                  </a:lnTo>
                  <a:lnTo>
                    <a:pt x="4424" y="38"/>
                  </a:lnTo>
                  <a:lnTo>
                    <a:pt x="4388" y="38"/>
                  </a:lnTo>
                  <a:lnTo>
                    <a:pt x="4351" y="56"/>
                  </a:lnTo>
                  <a:lnTo>
                    <a:pt x="4332" y="56"/>
                  </a:lnTo>
                  <a:lnTo>
                    <a:pt x="4314" y="75"/>
                  </a:lnTo>
                  <a:lnTo>
                    <a:pt x="4314" y="56"/>
                  </a:lnTo>
                  <a:lnTo>
                    <a:pt x="4295" y="75"/>
                  </a:lnTo>
                  <a:lnTo>
                    <a:pt x="4295" y="93"/>
                  </a:lnTo>
                  <a:lnTo>
                    <a:pt x="4314" y="111"/>
                  </a:lnTo>
                  <a:lnTo>
                    <a:pt x="4295" y="148"/>
                  </a:lnTo>
                  <a:lnTo>
                    <a:pt x="4277" y="148"/>
                  </a:lnTo>
                  <a:lnTo>
                    <a:pt x="4277" y="130"/>
                  </a:lnTo>
                  <a:lnTo>
                    <a:pt x="4259" y="75"/>
                  </a:lnTo>
                  <a:lnTo>
                    <a:pt x="4240" y="56"/>
                  </a:lnTo>
                  <a:lnTo>
                    <a:pt x="4240" y="75"/>
                  </a:lnTo>
                  <a:lnTo>
                    <a:pt x="4222" y="93"/>
                  </a:lnTo>
                  <a:lnTo>
                    <a:pt x="4222" y="75"/>
                  </a:lnTo>
                  <a:lnTo>
                    <a:pt x="4222" y="56"/>
                  </a:lnTo>
                  <a:lnTo>
                    <a:pt x="4185" y="75"/>
                  </a:lnTo>
                  <a:lnTo>
                    <a:pt x="4166" y="93"/>
                  </a:lnTo>
                  <a:lnTo>
                    <a:pt x="4148" y="75"/>
                  </a:lnTo>
                  <a:lnTo>
                    <a:pt x="4130" y="75"/>
                  </a:lnTo>
                  <a:lnTo>
                    <a:pt x="4130" y="93"/>
                  </a:lnTo>
                  <a:lnTo>
                    <a:pt x="4111" y="93"/>
                  </a:lnTo>
                  <a:lnTo>
                    <a:pt x="4093" y="111"/>
                  </a:lnTo>
                  <a:lnTo>
                    <a:pt x="4074" y="93"/>
                  </a:lnTo>
                  <a:lnTo>
                    <a:pt x="4056" y="130"/>
                  </a:lnTo>
                  <a:lnTo>
                    <a:pt x="4056" y="111"/>
                  </a:lnTo>
                  <a:lnTo>
                    <a:pt x="4056" y="93"/>
                  </a:lnTo>
                  <a:lnTo>
                    <a:pt x="4037" y="93"/>
                  </a:lnTo>
                  <a:lnTo>
                    <a:pt x="4037" y="111"/>
                  </a:lnTo>
                  <a:lnTo>
                    <a:pt x="4019" y="111"/>
                  </a:lnTo>
                  <a:lnTo>
                    <a:pt x="4019" y="130"/>
                  </a:lnTo>
                  <a:lnTo>
                    <a:pt x="4019" y="148"/>
                  </a:lnTo>
                  <a:lnTo>
                    <a:pt x="4000" y="148"/>
                  </a:lnTo>
                  <a:lnTo>
                    <a:pt x="4019" y="111"/>
                  </a:lnTo>
                  <a:lnTo>
                    <a:pt x="4000" y="111"/>
                  </a:lnTo>
                  <a:lnTo>
                    <a:pt x="4000" y="130"/>
                  </a:lnTo>
                  <a:lnTo>
                    <a:pt x="4000" y="148"/>
                  </a:lnTo>
                  <a:lnTo>
                    <a:pt x="3982" y="148"/>
                  </a:lnTo>
                  <a:lnTo>
                    <a:pt x="3964" y="130"/>
                  </a:lnTo>
                  <a:lnTo>
                    <a:pt x="3964" y="111"/>
                  </a:lnTo>
                  <a:lnTo>
                    <a:pt x="3945" y="111"/>
                  </a:lnTo>
                  <a:lnTo>
                    <a:pt x="3927" y="93"/>
                  </a:lnTo>
                  <a:lnTo>
                    <a:pt x="3908" y="93"/>
                  </a:lnTo>
                  <a:lnTo>
                    <a:pt x="3908" y="111"/>
                  </a:lnTo>
                  <a:lnTo>
                    <a:pt x="3890" y="111"/>
                  </a:lnTo>
                  <a:lnTo>
                    <a:pt x="3871" y="130"/>
                  </a:lnTo>
                  <a:lnTo>
                    <a:pt x="3853" y="111"/>
                  </a:lnTo>
                  <a:lnTo>
                    <a:pt x="3835" y="130"/>
                  </a:lnTo>
                  <a:lnTo>
                    <a:pt x="3835" y="148"/>
                  </a:lnTo>
                  <a:lnTo>
                    <a:pt x="3853" y="148"/>
                  </a:lnTo>
                  <a:lnTo>
                    <a:pt x="3853" y="167"/>
                  </a:lnTo>
                  <a:lnTo>
                    <a:pt x="3853" y="185"/>
                  </a:lnTo>
                  <a:lnTo>
                    <a:pt x="3853" y="204"/>
                  </a:lnTo>
                  <a:lnTo>
                    <a:pt x="3835" y="185"/>
                  </a:lnTo>
                  <a:lnTo>
                    <a:pt x="3816" y="148"/>
                  </a:lnTo>
                  <a:lnTo>
                    <a:pt x="3779" y="130"/>
                  </a:lnTo>
                  <a:lnTo>
                    <a:pt x="3761" y="130"/>
                  </a:lnTo>
                  <a:lnTo>
                    <a:pt x="3761" y="148"/>
                  </a:lnTo>
                  <a:lnTo>
                    <a:pt x="3742" y="148"/>
                  </a:lnTo>
                  <a:lnTo>
                    <a:pt x="3724" y="130"/>
                  </a:lnTo>
                  <a:lnTo>
                    <a:pt x="3706" y="148"/>
                  </a:lnTo>
                  <a:lnTo>
                    <a:pt x="3687" y="148"/>
                  </a:lnTo>
                  <a:lnTo>
                    <a:pt x="3706" y="185"/>
                  </a:lnTo>
                  <a:lnTo>
                    <a:pt x="3687" y="185"/>
                  </a:lnTo>
                  <a:lnTo>
                    <a:pt x="3687" y="167"/>
                  </a:lnTo>
                  <a:lnTo>
                    <a:pt x="3669" y="148"/>
                  </a:lnTo>
                  <a:lnTo>
                    <a:pt x="3650" y="148"/>
                  </a:lnTo>
                  <a:lnTo>
                    <a:pt x="3632" y="130"/>
                  </a:lnTo>
                  <a:lnTo>
                    <a:pt x="3632" y="148"/>
                  </a:lnTo>
                  <a:lnTo>
                    <a:pt x="3632" y="185"/>
                  </a:lnTo>
                  <a:lnTo>
                    <a:pt x="3613" y="167"/>
                  </a:lnTo>
                  <a:lnTo>
                    <a:pt x="3613" y="148"/>
                  </a:lnTo>
                  <a:lnTo>
                    <a:pt x="3595" y="167"/>
                  </a:lnTo>
                  <a:lnTo>
                    <a:pt x="3595" y="185"/>
                  </a:lnTo>
                  <a:lnTo>
                    <a:pt x="3577" y="167"/>
                  </a:lnTo>
                  <a:lnTo>
                    <a:pt x="3558" y="167"/>
                  </a:lnTo>
                  <a:lnTo>
                    <a:pt x="3540" y="185"/>
                  </a:lnTo>
                  <a:lnTo>
                    <a:pt x="3540" y="204"/>
                  </a:lnTo>
                  <a:lnTo>
                    <a:pt x="3521" y="204"/>
                  </a:lnTo>
                  <a:lnTo>
                    <a:pt x="3503" y="185"/>
                  </a:lnTo>
                  <a:lnTo>
                    <a:pt x="3484" y="204"/>
                  </a:lnTo>
                  <a:lnTo>
                    <a:pt x="3447" y="222"/>
                  </a:lnTo>
                  <a:lnTo>
                    <a:pt x="3411" y="222"/>
                  </a:lnTo>
                  <a:lnTo>
                    <a:pt x="3392" y="204"/>
                  </a:lnTo>
                  <a:lnTo>
                    <a:pt x="3392" y="222"/>
                  </a:lnTo>
                  <a:lnTo>
                    <a:pt x="3355" y="222"/>
                  </a:lnTo>
                  <a:lnTo>
                    <a:pt x="3337" y="259"/>
                  </a:lnTo>
                  <a:lnTo>
                    <a:pt x="3318" y="277"/>
                  </a:lnTo>
                  <a:lnTo>
                    <a:pt x="3318" y="259"/>
                  </a:lnTo>
                  <a:lnTo>
                    <a:pt x="3300" y="259"/>
                  </a:lnTo>
                  <a:lnTo>
                    <a:pt x="3226" y="277"/>
                  </a:lnTo>
                  <a:lnTo>
                    <a:pt x="3116" y="314"/>
                  </a:lnTo>
                  <a:lnTo>
                    <a:pt x="3097" y="314"/>
                  </a:lnTo>
                  <a:lnTo>
                    <a:pt x="3097" y="333"/>
                  </a:lnTo>
                  <a:lnTo>
                    <a:pt x="3079" y="333"/>
                  </a:lnTo>
                  <a:lnTo>
                    <a:pt x="3079" y="351"/>
                  </a:lnTo>
                  <a:lnTo>
                    <a:pt x="3079" y="369"/>
                  </a:lnTo>
                  <a:lnTo>
                    <a:pt x="3060" y="369"/>
                  </a:lnTo>
                  <a:lnTo>
                    <a:pt x="3042" y="351"/>
                  </a:lnTo>
                  <a:lnTo>
                    <a:pt x="3024" y="333"/>
                  </a:lnTo>
                  <a:lnTo>
                    <a:pt x="3024" y="351"/>
                  </a:lnTo>
                  <a:lnTo>
                    <a:pt x="3024" y="388"/>
                  </a:lnTo>
                  <a:lnTo>
                    <a:pt x="3005" y="369"/>
                  </a:lnTo>
                  <a:lnTo>
                    <a:pt x="2987" y="369"/>
                  </a:lnTo>
                  <a:lnTo>
                    <a:pt x="2987" y="388"/>
                  </a:lnTo>
                  <a:lnTo>
                    <a:pt x="2987" y="406"/>
                  </a:lnTo>
                  <a:lnTo>
                    <a:pt x="2968" y="388"/>
                  </a:lnTo>
                  <a:lnTo>
                    <a:pt x="2950" y="369"/>
                  </a:lnTo>
                  <a:lnTo>
                    <a:pt x="2931" y="388"/>
                  </a:lnTo>
                  <a:lnTo>
                    <a:pt x="2894" y="388"/>
                  </a:lnTo>
                  <a:lnTo>
                    <a:pt x="2894" y="425"/>
                  </a:lnTo>
                  <a:lnTo>
                    <a:pt x="2876" y="425"/>
                  </a:lnTo>
                  <a:lnTo>
                    <a:pt x="2858" y="406"/>
                  </a:lnTo>
                  <a:lnTo>
                    <a:pt x="2821" y="425"/>
                  </a:lnTo>
                  <a:lnTo>
                    <a:pt x="2839" y="425"/>
                  </a:lnTo>
                  <a:lnTo>
                    <a:pt x="2858" y="443"/>
                  </a:lnTo>
                  <a:lnTo>
                    <a:pt x="2839" y="462"/>
                  </a:lnTo>
                  <a:lnTo>
                    <a:pt x="2839" y="443"/>
                  </a:lnTo>
                  <a:lnTo>
                    <a:pt x="2821" y="425"/>
                  </a:lnTo>
                  <a:lnTo>
                    <a:pt x="2802" y="425"/>
                  </a:lnTo>
                  <a:lnTo>
                    <a:pt x="2802" y="443"/>
                  </a:lnTo>
                  <a:lnTo>
                    <a:pt x="2784" y="443"/>
                  </a:lnTo>
                  <a:lnTo>
                    <a:pt x="2765" y="462"/>
                  </a:lnTo>
                  <a:lnTo>
                    <a:pt x="2636" y="498"/>
                  </a:lnTo>
                  <a:lnTo>
                    <a:pt x="2507" y="572"/>
                  </a:lnTo>
                  <a:lnTo>
                    <a:pt x="2471" y="572"/>
                  </a:lnTo>
                  <a:lnTo>
                    <a:pt x="2471" y="591"/>
                  </a:lnTo>
                  <a:lnTo>
                    <a:pt x="2397" y="591"/>
                  </a:lnTo>
                  <a:lnTo>
                    <a:pt x="2378" y="628"/>
                  </a:lnTo>
                  <a:lnTo>
                    <a:pt x="2360" y="628"/>
                  </a:lnTo>
                  <a:lnTo>
                    <a:pt x="2286" y="646"/>
                  </a:lnTo>
                  <a:lnTo>
                    <a:pt x="2268" y="664"/>
                  </a:lnTo>
                  <a:lnTo>
                    <a:pt x="2268" y="646"/>
                  </a:lnTo>
                  <a:lnTo>
                    <a:pt x="2231" y="646"/>
                  </a:lnTo>
                  <a:lnTo>
                    <a:pt x="2249" y="664"/>
                  </a:lnTo>
                  <a:lnTo>
                    <a:pt x="2249" y="683"/>
                  </a:lnTo>
                  <a:lnTo>
                    <a:pt x="2249" y="701"/>
                  </a:lnTo>
                  <a:lnTo>
                    <a:pt x="2231" y="701"/>
                  </a:lnTo>
                  <a:lnTo>
                    <a:pt x="2212" y="683"/>
                  </a:lnTo>
                  <a:lnTo>
                    <a:pt x="2212" y="701"/>
                  </a:lnTo>
                  <a:lnTo>
                    <a:pt x="2212" y="720"/>
                  </a:lnTo>
                  <a:lnTo>
                    <a:pt x="2194" y="720"/>
                  </a:lnTo>
                  <a:lnTo>
                    <a:pt x="2176" y="701"/>
                  </a:lnTo>
                  <a:lnTo>
                    <a:pt x="2157" y="738"/>
                  </a:lnTo>
                  <a:lnTo>
                    <a:pt x="2102" y="738"/>
                  </a:lnTo>
                  <a:lnTo>
                    <a:pt x="2102" y="757"/>
                  </a:lnTo>
                  <a:lnTo>
                    <a:pt x="2083" y="757"/>
                  </a:lnTo>
                  <a:lnTo>
                    <a:pt x="2083" y="775"/>
                  </a:lnTo>
                  <a:lnTo>
                    <a:pt x="2065" y="775"/>
                  </a:lnTo>
                  <a:lnTo>
                    <a:pt x="2047" y="757"/>
                  </a:lnTo>
                  <a:lnTo>
                    <a:pt x="2047" y="793"/>
                  </a:lnTo>
                  <a:lnTo>
                    <a:pt x="2010" y="793"/>
                  </a:lnTo>
                  <a:lnTo>
                    <a:pt x="1973" y="849"/>
                  </a:lnTo>
                  <a:lnTo>
                    <a:pt x="1954" y="830"/>
                  </a:lnTo>
                  <a:lnTo>
                    <a:pt x="1936" y="849"/>
                  </a:lnTo>
                  <a:lnTo>
                    <a:pt x="1918" y="867"/>
                  </a:lnTo>
                  <a:lnTo>
                    <a:pt x="1899" y="867"/>
                  </a:lnTo>
                  <a:lnTo>
                    <a:pt x="1881" y="886"/>
                  </a:lnTo>
                  <a:lnTo>
                    <a:pt x="1862" y="867"/>
                  </a:lnTo>
                  <a:lnTo>
                    <a:pt x="1862" y="886"/>
                  </a:lnTo>
                  <a:lnTo>
                    <a:pt x="1844" y="904"/>
                  </a:lnTo>
                  <a:lnTo>
                    <a:pt x="1825" y="904"/>
                  </a:lnTo>
                  <a:lnTo>
                    <a:pt x="1825" y="922"/>
                  </a:lnTo>
                  <a:lnTo>
                    <a:pt x="1807" y="904"/>
                  </a:lnTo>
                  <a:lnTo>
                    <a:pt x="1770" y="922"/>
                  </a:lnTo>
                  <a:lnTo>
                    <a:pt x="1770" y="941"/>
                  </a:lnTo>
                  <a:lnTo>
                    <a:pt x="1770" y="978"/>
                  </a:lnTo>
                  <a:lnTo>
                    <a:pt x="1752" y="996"/>
                  </a:lnTo>
                  <a:lnTo>
                    <a:pt x="1752" y="978"/>
                  </a:lnTo>
                  <a:lnTo>
                    <a:pt x="1733" y="978"/>
                  </a:lnTo>
                  <a:lnTo>
                    <a:pt x="1733" y="1015"/>
                  </a:lnTo>
                  <a:lnTo>
                    <a:pt x="1715" y="1015"/>
                  </a:lnTo>
                  <a:lnTo>
                    <a:pt x="1715" y="1033"/>
                  </a:lnTo>
                  <a:lnTo>
                    <a:pt x="1696" y="1015"/>
                  </a:lnTo>
                  <a:lnTo>
                    <a:pt x="1678" y="1015"/>
                  </a:lnTo>
                  <a:lnTo>
                    <a:pt x="1678" y="1051"/>
                  </a:lnTo>
                  <a:lnTo>
                    <a:pt x="1623" y="1051"/>
                  </a:lnTo>
                  <a:lnTo>
                    <a:pt x="1623" y="1070"/>
                  </a:lnTo>
                  <a:lnTo>
                    <a:pt x="1604" y="1070"/>
                  </a:lnTo>
                  <a:lnTo>
                    <a:pt x="1604" y="1088"/>
                  </a:lnTo>
                  <a:lnTo>
                    <a:pt x="1567" y="1070"/>
                  </a:lnTo>
                  <a:lnTo>
                    <a:pt x="1549" y="1088"/>
                  </a:lnTo>
                  <a:lnTo>
                    <a:pt x="1567" y="1088"/>
                  </a:lnTo>
                  <a:lnTo>
                    <a:pt x="1567" y="1107"/>
                  </a:lnTo>
                  <a:lnTo>
                    <a:pt x="1512" y="1107"/>
                  </a:lnTo>
                  <a:lnTo>
                    <a:pt x="1512" y="1125"/>
                  </a:lnTo>
                  <a:lnTo>
                    <a:pt x="1494" y="1125"/>
                  </a:lnTo>
                  <a:lnTo>
                    <a:pt x="1512" y="1162"/>
                  </a:lnTo>
                  <a:lnTo>
                    <a:pt x="1475" y="1162"/>
                  </a:lnTo>
                  <a:lnTo>
                    <a:pt x="1457" y="1144"/>
                  </a:lnTo>
                  <a:lnTo>
                    <a:pt x="1457" y="1181"/>
                  </a:lnTo>
                  <a:lnTo>
                    <a:pt x="1438" y="1162"/>
                  </a:lnTo>
                  <a:lnTo>
                    <a:pt x="1346" y="1236"/>
                  </a:lnTo>
                  <a:lnTo>
                    <a:pt x="1328" y="1273"/>
                  </a:lnTo>
                  <a:lnTo>
                    <a:pt x="1346" y="1254"/>
                  </a:lnTo>
                  <a:lnTo>
                    <a:pt x="1346" y="1273"/>
                  </a:lnTo>
                  <a:lnTo>
                    <a:pt x="1309" y="1273"/>
                  </a:lnTo>
                  <a:lnTo>
                    <a:pt x="1291" y="1254"/>
                  </a:lnTo>
                  <a:lnTo>
                    <a:pt x="1309" y="1291"/>
                  </a:lnTo>
                  <a:lnTo>
                    <a:pt x="1272" y="1291"/>
                  </a:lnTo>
                  <a:lnTo>
                    <a:pt x="1272" y="1310"/>
                  </a:lnTo>
                  <a:lnTo>
                    <a:pt x="1254" y="1328"/>
                  </a:lnTo>
                  <a:lnTo>
                    <a:pt x="1235" y="1346"/>
                  </a:lnTo>
                  <a:lnTo>
                    <a:pt x="1199" y="1346"/>
                  </a:lnTo>
                  <a:lnTo>
                    <a:pt x="1217" y="1365"/>
                  </a:lnTo>
                  <a:lnTo>
                    <a:pt x="1180" y="1365"/>
                  </a:lnTo>
                  <a:lnTo>
                    <a:pt x="1199" y="1383"/>
                  </a:lnTo>
                  <a:lnTo>
                    <a:pt x="1162" y="1383"/>
                  </a:lnTo>
                  <a:lnTo>
                    <a:pt x="1143" y="1402"/>
                  </a:lnTo>
                  <a:lnTo>
                    <a:pt x="1125" y="1402"/>
                  </a:lnTo>
                  <a:lnTo>
                    <a:pt x="1106" y="1420"/>
                  </a:lnTo>
                  <a:lnTo>
                    <a:pt x="1088" y="1439"/>
                  </a:lnTo>
                  <a:lnTo>
                    <a:pt x="1070" y="1439"/>
                  </a:lnTo>
                  <a:lnTo>
                    <a:pt x="1088" y="1457"/>
                  </a:lnTo>
                  <a:lnTo>
                    <a:pt x="1051" y="1457"/>
                  </a:lnTo>
                  <a:lnTo>
                    <a:pt x="1051" y="1475"/>
                  </a:lnTo>
                  <a:lnTo>
                    <a:pt x="1033" y="1494"/>
                  </a:lnTo>
                  <a:lnTo>
                    <a:pt x="1014" y="1494"/>
                  </a:lnTo>
                  <a:lnTo>
                    <a:pt x="996" y="1531"/>
                  </a:lnTo>
                  <a:lnTo>
                    <a:pt x="977" y="1531"/>
                  </a:lnTo>
                  <a:lnTo>
                    <a:pt x="977" y="1549"/>
                  </a:lnTo>
                  <a:lnTo>
                    <a:pt x="941" y="1586"/>
                  </a:lnTo>
                  <a:lnTo>
                    <a:pt x="904" y="1604"/>
                  </a:lnTo>
                  <a:lnTo>
                    <a:pt x="904" y="1641"/>
                  </a:lnTo>
                  <a:lnTo>
                    <a:pt x="885" y="1623"/>
                  </a:lnTo>
                  <a:lnTo>
                    <a:pt x="867" y="1641"/>
                  </a:lnTo>
                  <a:lnTo>
                    <a:pt x="830" y="1641"/>
                  </a:lnTo>
                  <a:lnTo>
                    <a:pt x="830" y="1660"/>
                  </a:lnTo>
                  <a:lnTo>
                    <a:pt x="812" y="1678"/>
                  </a:lnTo>
                  <a:lnTo>
                    <a:pt x="793" y="1697"/>
                  </a:lnTo>
                  <a:lnTo>
                    <a:pt x="775" y="1697"/>
                  </a:lnTo>
                  <a:lnTo>
                    <a:pt x="775" y="1715"/>
                  </a:lnTo>
                  <a:lnTo>
                    <a:pt x="775" y="1734"/>
                  </a:lnTo>
                  <a:lnTo>
                    <a:pt x="756" y="1752"/>
                  </a:lnTo>
                  <a:lnTo>
                    <a:pt x="756" y="1770"/>
                  </a:lnTo>
                  <a:lnTo>
                    <a:pt x="738" y="1752"/>
                  </a:lnTo>
                  <a:lnTo>
                    <a:pt x="719" y="1770"/>
                  </a:lnTo>
                  <a:lnTo>
                    <a:pt x="701" y="1807"/>
                  </a:lnTo>
                  <a:lnTo>
                    <a:pt x="719" y="1826"/>
                  </a:lnTo>
                  <a:lnTo>
                    <a:pt x="682" y="1826"/>
                  </a:lnTo>
                  <a:lnTo>
                    <a:pt x="646" y="1863"/>
                  </a:lnTo>
                  <a:lnTo>
                    <a:pt x="627" y="1881"/>
                  </a:lnTo>
                  <a:lnTo>
                    <a:pt x="627" y="1899"/>
                  </a:lnTo>
                  <a:lnTo>
                    <a:pt x="627" y="1936"/>
                  </a:lnTo>
                  <a:lnTo>
                    <a:pt x="609" y="1918"/>
                  </a:lnTo>
                  <a:lnTo>
                    <a:pt x="590" y="1899"/>
                  </a:lnTo>
                  <a:lnTo>
                    <a:pt x="572" y="1899"/>
                  </a:lnTo>
                  <a:lnTo>
                    <a:pt x="572" y="1955"/>
                  </a:lnTo>
                  <a:lnTo>
                    <a:pt x="572" y="1973"/>
                  </a:lnTo>
                  <a:lnTo>
                    <a:pt x="553" y="1973"/>
                  </a:lnTo>
                  <a:lnTo>
                    <a:pt x="535" y="1992"/>
                  </a:lnTo>
                  <a:lnTo>
                    <a:pt x="480" y="2028"/>
                  </a:lnTo>
                  <a:lnTo>
                    <a:pt x="443" y="2084"/>
                  </a:lnTo>
                  <a:lnTo>
                    <a:pt x="406" y="2102"/>
                  </a:lnTo>
                  <a:lnTo>
                    <a:pt x="406" y="2121"/>
                  </a:lnTo>
                  <a:lnTo>
                    <a:pt x="424" y="2139"/>
                  </a:lnTo>
                  <a:lnTo>
                    <a:pt x="369" y="2139"/>
                  </a:lnTo>
                  <a:lnTo>
                    <a:pt x="369" y="2157"/>
                  </a:lnTo>
                  <a:lnTo>
                    <a:pt x="351" y="2194"/>
                  </a:lnTo>
                  <a:lnTo>
                    <a:pt x="332" y="2231"/>
                  </a:lnTo>
                  <a:lnTo>
                    <a:pt x="295" y="2231"/>
                  </a:lnTo>
                  <a:lnTo>
                    <a:pt x="295" y="2250"/>
                  </a:lnTo>
                  <a:lnTo>
                    <a:pt x="295" y="2268"/>
                  </a:lnTo>
                  <a:lnTo>
                    <a:pt x="277" y="2287"/>
                  </a:lnTo>
                  <a:lnTo>
                    <a:pt x="259" y="2305"/>
                  </a:lnTo>
                  <a:lnTo>
                    <a:pt x="259" y="2323"/>
                  </a:lnTo>
                  <a:lnTo>
                    <a:pt x="222" y="2342"/>
                  </a:lnTo>
                  <a:lnTo>
                    <a:pt x="166" y="2397"/>
                  </a:lnTo>
                  <a:lnTo>
                    <a:pt x="129" y="2471"/>
                  </a:lnTo>
                  <a:lnTo>
                    <a:pt x="111" y="2489"/>
                  </a:lnTo>
                  <a:lnTo>
                    <a:pt x="111" y="2508"/>
                  </a:lnTo>
                  <a:lnTo>
                    <a:pt x="111" y="2526"/>
                  </a:lnTo>
                  <a:lnTo>
                    <a:pt x="74" y="2581"/>
                  </a:lnTo>
                  <a:lnTo>
                    <a:pt x="56" y="2618"/>
                  </a:lnTo>
                  <a:lnTo>
                    <a:pt x="56" y="2637"/>
                  </a:lnTo>
                  <a:lnTo>
                    <a:pt x="56" y="2655"/>
                  </a:lnTo>
                  <a:lnTo>
                    <a:pt x="37" y="2674"/>
                  </a:lnTo>
                  <a:lnTo>
                    <a:pt x="0" y="2674"/>
                  </a:lnTo>
                  <a:lnTo>
                    <a:pt x="0" y="2710"/>
                  </a:lnTo>
                  <a:lnTo>
                    <a:pt x="19" y="2729"/>
                  </a:lnTo>
                  <a:lnTo>
                    <a:pt x="37" y="2766"/>
                  </a:lnTo>
                  <a:lnTo>
                    <a:pt x="74" y="2766"/>
                  </a:lnTo>
                  <a:lnTo>
                    <a:pt x="93" y="2784"/>
                  </a:lnTo>
                  <a:lnTo>
                    <a:pt x="148" y="2784"/>
                  </a:lnTo>
                  <a:lnTo>
                    <a:pt x="148" y="2766"/>
                  </a:lnTo>
                  <a:lnTo>
                    <a:pt x="129" y="2747"/>
                  </a:lnTo>
                  <a:lnTo>
                    <a:pt x="129" y="2729"/>
                  </a:lnTo>
                  <a:lnTo>
                    <a:pt x="148" y="2729"/>
                  </a:lnTo>
                  <a:lnTo>
                    <a:pt x="129" y="2710"/>
                  </a:lnTo>
                  <a:lnTo>
                    <a:pt x="166" y="2710"/>
                  </a:lnTo>
                  <a:lnTo>
                    <a:pt x="185" y="2692"/>
                  </a:lnTo>
                  <a:lnTo>
                    <a:pt x="166" y="2692"/>
                  </a:lnTo>
                  <a:lnTo>
                    <a:pt x="166" y="2674"/>
                  </a:lnTo>
                  <a:lnTo>
                    <a:pt x="185" y="2674"/>
                  </a:lnTo>
                  <a:lnTo>
                    <a:pt x="185" y="2655"/>
                  </a:lnTo>
                  <a:lnTo>
                    <a:pt x="185" y="2637"/>
                  </a:lnTo>
                  <a:lnTo>
                    <a:pt x="185" y="2618"/>
                  </a:lnTo>
                  <a:lnTo>
                    <a:pt x="203" y="2637"/>
                  </a:lnTo>
                  <a:lnTo>
                    <a:pt x="222" y="2618"/>
                  </a:lnTo>
                  <a:lnTo>
                    <a:pt x="240" y="2581"/>
                  </a:lnTo>
                  <a:lnTo>
                    <a:pt x="277" y="2526"/>
                  </a:lnTo>
                  <a:lnTo>
                    <a:pt x="314" y="2471"/>
                  </a:lnTo>
                  <a:lnTo>
                    <a:pt x="314" y="2452"/>
                  </a:lnTo>
                  <a:lnTo>
                    <a:pt x="332" y="2434"/>
                  </a:lnTo>
                  <a:lnTo>
                    <a:pt x="351" y="2416"/>
                  </a:lnTo>
                  <a:lnTo>
                    <a:pt x="388" y="2379"/>
                  </a:lnTo>
                  <a:lnTo>
                    <a:pt x="424" y="2360"/>
                  </a:lnTo>
                  <a:lnTo>
                    <a:pt x="406" y="2342"/>
                  </a:lnTo>
                  <a:lnTo>
                    <a:pt x="424" y="2342"/>
                  </a:lnTo>
                  <a:lnTo>
                    <a:pt x="443" y="2323"/>
                  </a:lnTo>
                  <a:lnTo>
                    <a:pt x="461" y="2323"/>
                  </a:lnTo>
                  <a:lnTo>
                    <a:pt x="461" y="2305"/>
                  </a:lnTo>
                  <a:lnTo>
                    <a:pt x="443" y="2287"/>
                  </a:lnTo>
                  <a:lnTo>
                    <a:pt x="461" y="2268"/>
                  </a:lnTo>
                  <a:lnTo>
                    <a:pt x="498" y="2250"/>
                  </a:lnTo>
                  <a:lnTo>
                    <a:pt x="517" y="2213"/>
                  </a:lnTo>
                  <a:lnTo>
                    <a:pt x="517" y="2194"/>
                  </a:lnTo>
                  <a:lnTo>
                    <a:pt x="535" y="2213"/>
                  </a:lnTo>
                  <a:lnTo>
                    <a:pt x="535" y="2194"/>
                  </a:lnTo>
                  <a:lnTo>
                    <a:pt x="535" y="2176"/>
                  </a:lnTo>
                  <a:lnTo>
                    <a:pt x="553" y="2157"/>
                  </a:lnTo>
                  <a:lnTo>
                    <a:pt x="609" y="2102"/>
                  </a:lnTo>
                  <a:lnTo>
                    <a:pt x="682" y="2028"/>
                  </a:lnTo>
                  <a:lnTo>
                    <a:pt x="719" y="2010"/>
                  </a:lnTo>
                  <a:lnTo>
                    <a:pt x="719" y="1992"/>
                  </a:lnTo>
                  <a:lnTo>
                    <a:pt x="719" y="1973"/>
                  </a:lnTo>
                  <a:lnTo>
                    <a:pt x="756" y="1973"/>
                  </a:lnTo>
                  <a:lnTo>
                    <a:pt x="756" y="1955"/>
                  </a:lnTo>
                  <a:lnTo>
                    <a:pt x="775" y="1955"/>
                  </a:lnTo>
                  <a:lnTo>
                    <a:pt x="775" y="1936"/>
                  </a:lnTo>
                  <a:lnTo>
                    <a:pt x="793" y="1936"/>
                  </a:lnTo>
                  <a:lnTo>
                    <a:pt x="812" y="1955"/>
                  </a:lnTo>
                  <a:lnTo>
                    <a:pt x="812" y="1936"/>
                  </a:lnTo>
                  <a:lnTo>
                    <a:pt x="793" y="1899"/>
                  </a:lnTo>
                  <a:lnTo>
                    <a:pt x="812" y="1899"/>
                  </a:lnTo>
                  <a:lnTo>
                    <a:pt x="793" y="1881"/>
                  </a:lnTo>
                  <a:lnTo>
                    <a:pt x="793" y="1863"/>
                  </a:lnTo>
                  <a:lnTo>
                    <a:pt x="812" y="1863"/>
                  </a:lnTo>
                  <a:lnTo>
                    <a:pt x="812" y="1844"/>
                  </a:lnTo>
                  <a:lnTo>
                    <a:pt x="830" y="1844"/>
                  </a:lnTo>
                  <a:lnTo>
                    <a:pt x="867" y="1826"/>
                  </a:lnTo>
                  <a:lnTo>
                    <a:pt x="885" y="1807"/>
                  </a:lnTo>
                  <a:lnTo>
                    <a:pt x="904" y="1807"/>
                  </a:lnTo>
                  <a:lnTo>
                    <a:pt x="959" y="1770"/>
                  </a:lnTo>
                  <a:lnTo>
                    <a:pt x="996" y="1715"/>
                  </a:lnTo>
                  <a:lnTo>
                    <a:pt x="1033" y="1715"/>
                  </a:lnTo>
                  <a:lnTo>
                    <a:pt x="1051" y="1697"/>
                  </a:lnTo>
                  <a:lnTo>
                    <a:pt x="1125" y="1623"/>
                  </a:lnTo>
                  <a:lnTo>
                    <a:pt x="1180" y="1568"/>
                  </a:lnTo>
                  <a:lnTo>
                    <a:pt x="1217" y="1568"/>
                  </a:lnTo>
                  <a:lnTo>
                    <a:pt x="1217" y="1549"/>
                  </a:lnTo>
                  <a:lnTo>
                    <a:pt x="1199" y="1531"/>
                  </a:lnTo>
                  <a:lnTo>
                    <a:pt x="1217" y="1531"/>
                  </a:lnTo>
                  <a:lnTo>
                    <a:pt x="1217" y="1512"/>
                  </a:lnTo>
                  <a:lnTo>
                    <a:pt x="1217" y="1494"/>
                  </a:lnTo>
                  <a:lnTo>
                    <a:pt x="1235" y="1512"/>
                  </a:lnTo>
                  <a:lnTo>
                    <a:pt x="1272" y="1512"/>
                  </a:lnTo>
                  <a:lnTo>
                    <a:pt x="1272" y="1531"/>
                  </a:lnTo>
                  <a:lnTo>
                    <a:pt x="1291" y="1512"/>
                  </a:lnTo>
                  <a:lnTo>
                    <a:pt x="1291" y="1494"/>
                  </a:lnTo>
                  <a:lnTo>
                    <a:pt x="1272" y="1475"/>
                  </a:lnTo>
                  <a:lnTo>
                    <a:pt x="1272" y="1457"/>
                  </a:lnTo>
                  <a:lnTo>
                    <a:pt x="1272" y="1439"/>
                  </a:lnTo>
                  <a:lnTo>
                    <a:pt x="1291" y="1457"/>
                  </a:lnTo>
                  <a:lnTo>
                    <a:pt x="1309" y="1475"/>
                  </a:lnTo>
                  <a:lnTo>
                    <a:pt x="1328" y="1439"/>
                  </a:lnTo>
                  <a:lnTo>
                    <a:pt x="1346" y="1439"/>
                  </a:lnTo>
                  <a:lnTo>
                    <a:pt x="1365" y="1457"/>
                  </a:lnTo>
                  <a:lnTo>
                    <a:pt x="1383" y="1457"/>
                  </a:lnTo>
                  <a:lnTo>
                    <a:pt x="1365" y="1439"/>
                  </a:lnTo>
                  <a:lnTo>
                    <a:pt x="1365" y="1420"/>
                  </a:lnTo>
                  <a:lnTo>
                    <a:pt x="1401" y="1402"/>
                  </a:lnTo>
                  <a:lnTo>
                    <a:pt x="1457" y="1365"/>
                  </a:lnTo>
                  <a:lnTo>
                    <a:pt x="1494" y="1365"/>
                  </a:lnTo>
                  <a:lnTo>
                    <a:pt x="1475" y="1346"/>
                  </a:lnTo>
                  <a:lnTo>
                    <a:pt x="1475" y="1328"/>
                  </a:lnTo>
                  <a:lnTo>
                    <a:pt x="1494" y="1346"/>
                  </a:lnTo>
                  <a:lnTo>
                    <a:pt x="1494" y="1328"/>
                  </a:lnTo>
                  <a:lnTo>
                    <a:pt x="1494" y="1310"/>
                  </a:lnTo>
                  <a:lnTo>
                    <a:pt x="1530" y="1310"/>
                  </a:lnTo>
                  <a:lnTo>
                    <a:pt x="1530" y="1291"/>
                  </a:lnTo>
                  <a:lnTo>
                    <a:pt x="1512" y="1291"/>
                  </a:lnTo>
                  <a:lnTo>
                    <a:pt x="1530" y="1273"/>
                  </a:lnTo>
                  <a:lnTo>
                    <a:pt x="1586" y="1273"/>
                  </a:lnTo>
                  <a:lnTo>
                    <a:pt x="1586" y="1254"/>
                  </a:lnTo>
                  <a:lnTo>
                    <a:pt x="1586" y="1236"/>
                  </a:lnTo>
                  <a:lnTo>
                    <a:pt x="1604" y="1236"/>
                  </a:lnTo>
                  <a:lnTo>
                    <a:pt x="1623" y="1254"/>
                  </a:lnTo>
                  <a:lnTo>
                    <a:pt x="1623" y="1236"/>
                  </a:lnTo>
                  <a:lnTo>
                    <a:pt x="1623" y="1217"/>
                  </a:lnTo>
                  <a:lnTo>
                    <a:pt x="1641" y="1217"/>
                  </a:lnTo>
                  <a:lnTo>
                    <a:pt x="1659" y="1199"/>
                  </a:lnTo>
                  <a:lnTo>
                    <a:pt x="1659" y="1181"/>
                  </a:lnTo>
                  <a:lnTo>
                    <a:pt x="1678" y="1181"/>
                  </a:lnTo>
                  <a:lnTo>
                    <a:pt x="1696" y="1199"/>
                  </a:lnTo>
                  <a:lnTo>
                    <a:pt x="1678" y="1162"/>
                  </a:lnTo>
                  <a:lnTo>
                    <a:pt x="1715" y="1181"/>
                  </a:lnTo>
                  <a:lnTo>
                    <a:pt x="1752" y="1162"/>
                  </a:lnTo>
                  <a:lnTo>
                    <a:pt x="1788" y="1144"/>
                  </a:lnTo>
                  <a:lnTo>
                    <a:pt x="1807" y="1144"/>
                  </a:lnTo>
                  <a:lnTo>
                    <a:pt x="1825" y="1125"/>
                  </a:lnTo>
                  <a:lnTo>
                    <a:pt x="1807" y="1107"/>
                  </a:lnTo>
                  <a:lnTo>
                    <a:pt x="1825" y="1088"/>
                  </a:lnTo>
                  <a:lnTo>
                    <a:pt x="1862" y="1088"/>
                  </a:lnTo>
                  <a:lnTo>
                    <a:pt x="1881" y="1070"/>
                  </a:lnTo>
                  <a:lnTo>
                    <a:pt x="1881" y="1051"/>
                  </a:lnTo>
                  <a:lnTo>
                    <a:pt x="1918" y="1051"/>
                  </a:lnTo>
                  <a:lnTo>
                    <a:pt x="1918" y="1033"/>
                  </a:lnTo>
                  <a:lnTo>
                    <a:pt x="1918" y="1015"/>
                  </a:lnTo>
                  <a:lnTo>
                    <a:pt x="1936" y="1033"/>
                  </a:lnTo>
                  <a:lnTo>
                    <a:pt x="1973" y="1033"/>
                  </a:lnTo>
                  <a:lnTo>
                    <a:pt x="1954" y="1015"/>
                  </a:lnTo>
                  <a:lnTo>
                    <a:pt x="1973" y="1015"/>
                  </a:lnTo>
                  <a:lnTo>
                    <a:pt x="1973" y="996"/>
                  </a:lnTo>
                  <a:lnTo>
                    <a:pt x="1991" y="978"/>
                  </a:lnTo>
                  <a:lnTo>
                    <a:pt x="2010" y="978"/>
                  </a:lnTo>
                  <a:lnTo>
                    <a:pt x="2083" y="941"/>
                  </a:lnTo>
                  <a:lnTo>
                    <a:pt x="2157" y="904"/>
                  </a:lnTo>
                  <a:lnTo>
                    <a:pt x="2157" y="886"/>
                  </a:lnTo>
                  <a:lnTo>
                    <a:pt x="2176" y="904"/>
                  </a:lnTo>
                  <a:lnTo>
                    <a:pt x="2176" y="886"/>
                  </a:lnTo>
                  <a:lnTo>
                    <a:pt x="2194" y="886"/>
                  </a:lnTo>
                  <a:lnTo>
                    <a:pt x="2194" y="904"/>
                  </a:lnTo>
                  <a:lnTo>
                    <a:pt x="2212" y="904"/>
                  </a:lnTo>
                  <a:lnTo>
                    <a:pt x="2231" y="886"/>
                  </a:lnTo>
                  <a:lnTo>
                    <a:pt x="2249" y="867"/>
                  </a:lnTo>
                  <a:lnTo>
                    <a:pt x="2268" y="886"/>
                  </a:lnTo>
                  <a:lnTo>
                    <a:pt x="2268" y="867"/>
                  </a:lnTo>
                  <a:lnTo>
                    <a:pt x="2268" y="849"/>
                  </a:lnTo>
                  <a:lnTo>
                    <a:pt x="2286" y="849"/>
                  </a:lnTo>
                  <a:lnTo>
                    <a:pt x="2305" y="830"/>
                  </a:lnTo>
                  <a:lnTo>
                    <a:pt x="2305" y="812"/>
                  </a:lnTo>
                  <a:lnTo>
                    <a:pt x="2341" y="812"/>
                  </a:lnTo>
                  <a:lnTo>
                    <a:pt x="2360" y="793"/>
                  </a:lnTo>
                  <a:lnTo>
                    <a:pt x="2378" y="775"/>
                  </a:lnTo>
                  <a:lnTo>
                    <a:pt x="2397" y="793"/>
                  </a:lnTo>
                  <a:lnTo>
                    <a:pt x="2415" y="793"/>
                  </a:lnTo>
                  <a:lnTo>
                    <a:pt x="2397" y="775"/>
                  </a:lnTo>
                  <a:lnTo>
                    <a:pt x="2397" y="757"/>
                  </a:lnTo>
                  <a:lnTo>
                    <a:pt x="2415" y="775"/>
                  </a:lnTo>
                  <a:lnTo>
                    <a:pt x="2452" y="757"/>
                  </a:lnTo>
                  <a:lnTo>
                    <a:pt x="2526" y="738"/>
                  </a:lnTo>
                  <a:lnTo>
                    <a:pt x="2526" y="720"/>
                  </a:lnTo>
                  <a:lnTo>
                    <a:pt x="2526" y="701"/>
                  </a:lnTo>
                  <a:lnTo>
                    <a:pt x="2581" y="701"/>
                  </a:lnTo>
                  <a:lnTo>
                    <a:pt x="2600" y="683"/>
                  </a:lnTo>
                  <a:lnTo>
                    <a:pt x="2618" y="664"/>
                  </a:lnTo>
                  <a:lnTo>
                    <a:pt x="2618" y="683"/>
                  </a:lnTo>
                  <a:lnTo>
                    <a:pt x="2636" y="683"/>
                  </a:lnTo>
                  <a:lnTo>
                    <a:pt x="2655" y="664"/>
                  </a:lnTo>
                  <a:lnTo>
                    <a:pt x="2673" y="646"/>
                  </a:lnTo>
                  <a:lnTo>
                    <a:pt x="2692" y="646"/>
                  </a:lnTo>
                  <a:lnTo>
                    <a:pt x="2692" y="628"/>
                  </a:lnTo>
                  <a:lnTo>
                    <a:pt x="2704" y="615"/>
                  </a:lnTo>
                  <a:lnTo>
                    <a:pt x="2704" y="615"/>
                  </a:lnTo>
                  <a:lnTo>
                    <a:pt x="2710" y="628"/>
                  </a:lnTo>
                  <a:lnTo>
                    <a:pt x="2747" y="646"/>
                  </a:lnTo>
                  <a:lnTo>
                    <a:pt x="2747" y="628"/>
                  </a:lnTo>
                  <a:lnTo>
                    <a:pt x="2784" y="628"/>
                  </a:lnTo>
                  <a:lnTo>
                    <a:pt x="2784" y="646"/>
                  </a:lnTo>
                  <a:lnTo>
                    <a:pt x="2802" y="609"/>
                  </a:lnTo>
                  <a:lnTo>
                    <a:pt x="2802" y="591"/>
                  </a:lnTo>
                  <a:lnTo>
                    <a:pt x="2821" y="591"/>
                  </a:lnTo>
                  <a:lnTo>
                    <a:pt x="2821" y="572"/>
                  </a:lnTo>
                  <a:lnTo>
                    <a:pt x="2839" y="572"/>
                  </a:lnTo>
                  <a:lnTo>
                    <a:pt x="2858" y="591"/>
                  </a:lnTo>
                  <a:lnTo>
                    <a:pt x="2876" y="591"/>
                  </a:lnTo>
                  <a:lnTo>
                    <a:pt x="2894" y="572"/>
                  </a:lnTo>
                  <a:lnTo>
                    <a:pt x="2894" y="554"/>
                  </a:lnTo>
                  <a:lnTo>
                    <a:pt x="2950" y="554"/>
                  </a:lnTo>
                  <a:lnTo>
                    <a:pt x="2950" y="535"/>
                  </a:lnTo>
                  <a:lnTo>
                    <a:pt x="2987" y="535"/>
                  </a:lnTo>
                  <a:lnTo>
                    <a:pt x="2968" y="517"/>
                  </a:lnTo>
                  <a:lnTo>
                    <a:pt x="2968" y="498"/>
                  </a:lnTo>
                  <a:lnTo>
                    <a:pt x="2987" y="517"/>
                  </a:lnTo>
                  <a:lnTo>
                    <a:pt x="3024" y="535"/>
                  </a:lnTo>
                  <a:lnTo>
                    <a:pt x="3042" y="517"/>
                  </a:lnTo>
                  <a:lnTo>
                    <a:pt x="3060" y="498"/>
                  </a:lnTo>
                  <a:lnTo>
                    <a:pt x="3079" y="517"/>
                  </a:lnTo>
                  <a:lnTo>
                    <a:pt x="3097" y="517"/>
                  </a:lnTo>
                  <a:lnTo>
                    <a:pt x="3097" y="498"/>
                  </a:lnTo>
                  <a:lnTo>
                    <a:pt x="3116" y="480"/>
                  </a:lnTo>
                  <a:lnTo>
                    <a:pt x="3153" y="498"/>
                  </a:lnTo>
                  <a:lnTo>
                    <a:pt x="3153" y="480"/>
                  </a:lnTo>
                  <a:lnTo>
                    <a:pt x="3153" y="462"/>
                  </a:lnTo>
                  <a:lnTo>
                    <a:pt x="3171" y="480"/>
                  </a:lnTo>
                  <a:lnTo>
                    <a:pt x="3189" y="462"/>
                  </a:lnTo>
                  <a:lnTo>
                    <a:pt x="3208" y="443"/>
                  </a:lnTo>
                  <a:lnTo>
                    <a:pt x="3208" y="425"/>
                  </a:lnTo>
                  <a:lnTo>
                    <a:pt x="3208" y="406"/>
                  </a:lnTo>
                  <a:lnTo>
                    <a:pt x="3226" y="425"/>
                  </a:lnTo>
                  <a:lnTo>
                    <a:pt x="3245" y="443"/>
                  </a:lnTo>
                  <a:lnTo>
                    <a:pt x="3300" y="425"/>
                  </a:lnTo>
                  <a:lnTo>
                    <a:pt x="3374" y="406"/>
                  </a:lnTo>
                  <a:lnTo>
                    <a:pt x="3374" y="388"/>
                  </a:lnTo>
                  <a:lnTo>
                    <a:pt x="3374" y="369"/>
                  </a:lnTo>
                  <a:lnTo>
                    <a:pt x="3392" y="369"/>
                  </a:lnTo>
                  <a:lnTo>
                    <a:pt x="3392" y="388"/>
                  </a:lnTo>
                  <a:lnTo>
                    <a:pt x="3411" y="369"/>
                  </a:lnTo>
                  <a:lnTo>
                    <a:pt x="3429" y="369"/>
                  </a:lnTo>
                  <a:lnTo>
                    <a:pt x="3429" y="388"/>
                  </a:lnTo>
                  <a:lnTo>
                    <a:pt x="3447" y="388"/>
                  </a:lnTo>
                  <a:lnTo>
                    <a:pt x="3484" y="369"/>
                  </a:lnTo>
                  <a:lnTo>
                    <a:pt x="3484" y="351"/>
                  </a:lnTo>
                  <a:lnTo>
                    <a:pt x="3503" y="351"/>
                  </a:lnTo>
                  <a:lnTo>
                    <a:pt x="3521" y="369"/>
                  </a:lnTo>
                  <a:lnTo>
                    <a:pt x="3521" y="314"/>
                  </a:lnTo>
                  <a:lnTo>
                    <a:pt x="3558" y="351"/>
                  </a:lnTo>
                  <a:lnTo>
                    <a:pt x="3558" y="333"/>
                  </a:lnTo>
                  <a:lnTo>
                    <a:pt x="3577" y="351"/>
                  </a:lnTo>
                  <a:lnTo>
                    <a:pt x="3613" y="351"/>
                  </a:lnTo>
                  <a:lnTo>
                    <a:pt x="3613" y="333"/>
                  </a:lnTo>
                  <a:lnTo>
                    <a:pt x="3613" y="314"/>
                  </a:lnTo>
                  <a:lnTo>
                    <a:pt x="3613" y="296"/>
                  </a:lnTo>
                  <a:lnTo>
                    <a:pt x="3632" y="314"/>
                  </a:lnTo>
                  <a:lnTo>
                    <a:pt x="3632" y="333"/>
                  </a:lnTo>
                  <a:lnTo>
                    <a:pt x="3650" y="314"/>
                  </a:lnTo>
                  <a:lnTo>
                    <a:pt x="3687" y="296"/>
                  </a:lnTo>
                  <a:lnTo>
                    <a:pt x="3687" y="314"/>
                  </a:lnTo>
                  <a:lnTo>
                    <a:pt x="3706" y="314"/>
                  </a:lnTo>
                  <a:lnTo>
                    <a:pt x="3706" y="277"/>
                  </a:lnTo>
                  <a:lnTo>
                    <a:pt x="3724" y="296"/>
                  </a:lnTo>
                  <a:lnTo>
                    <a:pt x="3724" y="314"/>
                  </a:lnTo>
                  <a:lnTo>
                    <a:pt x="3742" y="277"/>
                  </a:lnTo>
                  <a:lnTo>
                    <a:pt x="3742" y="296"/>
                  </a:lnTo>
                  <a:lnTo>
                    <a:pt x="3761" y="296"/>
                  </a:lnTo>
                  <a:lnTo>
                    <a:pt x="3779" y="277"/>
                  </a:lnTo>
                  <a:lnTo>
                    <a:pt x="3798" y="277"/>
                  </a:lnTo>
                  <a:lnTo>
                    <a:pt x="3798" y="296"/>
                  </a:lnTo>
                  <a:lnTo>
                    <a:pt x="3816" y="296"/>
                  </a:lnTo>
                  <a:lnTo>
                    <a:pt x="3835" y="259"/>
                  </a:lnTo>
                  <a:lnTo>
                    <a:pt x="3816" y="259"/>
                  </a:lnTo>
                  <a:lnTo>
                    <a:pt x="3835" y="240"/>
                  </a:lnTo>
                  <a:lnTo>
                    <a:pt x="3835" y="259"/>
                  </a:lnTo>
                  <a:lnTo>
                    <a:pt x="3853" y="259"/>
                  </a:lnTo>
                  <a:lnTo>
                    <a:pt x="3871" y="277"/>
                  </a:lnTo>
                  <a:lnTo>
                    <a:pt x="3871" y="259"/>
                  </a:lnTo>
                  <a:lnTo>
                    <a:pt x="3871" y="240"/>
                  </a:lnTo>
                  <a:lnTo>
                    <a:pt x="3890" y="259"/>
                  </a:lnTo>
                  <a:lnTo>
                    <a:pt x="3908" y="259"/>
                  </a:lnTo>
                  <a:lnTo>
                    <a:pt x="3945" y="277"/>
                  </a:lnTo>
                  <a:lnTo>
                    <a:pt x="3945" y="259"/>
                  </a:lnTo>
                  <a:lnTo>
                    <a:pt x="3964" y="277"/>
                  </a:lnTo>
                  <a:lnTo>
                    <a:pt x="3964" y="240"/>
                  </a:lnTo>
                  <a:lnTo>
                    <a:pt x="3964" y="222"/>
                  </a:lnTo>
                  <a:lnTo>
                    <a:pt x="3964" y="204"/>
                  </a:lnTo>
                  <a:lnTo>
                    <a:pt x="3982" y="222"/>
                  </a:lnTo>
                  <a:lnTo>
                    <a:pt x="3964" y="240"/>
                  </a:lnTo>
                  <a:lnTo>
                    <a:pt x="3982" y="259"/>
                  </a:lnTo>
                  <a:lnTo>
                    <a:pt x="4000" y="240"/>
                  </a:lnTo>
                  <a:lnTo>
                    <a:pt x="4019" y="259"/>
                  </a:lnTo>
                  <a:lnTo>
                    <a:pt x="4056" y="259"/>
                  </a:lnTo>
                  <a:lnTo>
                    <a:pt x="4074" y="240"/>
                  </a:lnTo>
                  <a:lnTo>
                    <a:pt x="4111" y="259"/>
                  </a:lnTo>
                  <a:lnTo>
                    <a:pt x="4130" y="259"/>
                  </a:lnTo>
                  <a:lnTo>
                    <a:pt x="4148" y="240"/>
                  </a:lnTo>
                  <a:lnTo>
                    <a:pt x="4130" y="222"/>
                  </a:lnTo>
                  <a:lnTo>
                    <a:pt x="4148" y="222"/>
                  </a:lnTo>
                  <a:lnTo>
                    <a:pt x="4166" y="259"/>
                  </a:lnTo>
                  <a:lnTo>
                    <a:pt x="4185" y="259"/>
                  </a:lnTo>
                  <a:lnTo>
                    <a:pt x="4185" y="240"/>
                  </a:lnTo>
                  <a:lnTo>
                    <a:pt x="4203" y="222"/>
                  </a:lnTo>
                  <a:lnTo>
                    <a:pt x="4222" y="240"/>
                  </a:lnTo>
                  <a:lnTo>
                    <a:pt x="4259" y="240"/>
                  </a:lnTo>
                  <a:lnTo>
                    <a:pt x="4277" y="222"/>
                  </a:lnTo>
                  <a:lnTo>
                    <a:pt x="4295" y="240"/>
                  </a:lnTo>
                  <a:lnTo>
                    <a:pt x="4351" y="240"/>
                  </a:lnTo>
                  <a:lnTo>
                    <a:pt x="4332" y="222"/>
                  </a:lnTo>
                  <a:lnTo>
                    <a:pt x="4314" y="204"/>
                  </a:lnTo>
                  <a:lnTo>
                    <a:pt x="4369" y="222"/>
                  </a:lnTo>
                  <a:lnTo>
                    <a:pt x="4388" y="240"/>
                  </a:lnTo>
                  <a:lnTo>
                    <a:pt x="4424" y="204"/>
                  </a:lnTo>
                  <a:lnTo>
                    <a:pt x="4424" y="167"/>
                  </a:lnTo>
                  <a:lnTo>
                    <a:pt x="4443" y="204"/>
                  </a:lnTo>
                  <a:lnTo>
                    <a:pt x="4443" y="222"/>
                  </a:lnTo>
                  <a:lnTo>
                    <a:pt x="4461" y="204"/>
                  </a:lnTo>
                  <a:lnTo>
                    <a:pt x="4461" y="185"/>
                  </a:lnTo>
                  <a:lnTo>
                    <a:pt x="4461" y="148"/>
                  </a:lnTo>
                  <a:lnTo>
                    <a:pt x="4498" y="185"/>
                  </a:lnTo>
                  <a:lnTo>
                    <a:pt x="4517" y="167"/>
                  </a:lnTo>
                  <a:lnTo>
                    <a:pt x="4517" y="185"/>
                  </a:lnTo>
                  <a:lnTo>
                    <a:pt x="4535" y="204"/>
                  </a:lnTo>
                  <a:lnTo>
                    <a:pt x="4535" y="185"/>
                  </a:lnTo>
                  <a:lnTo>
                    <a:pt x="4553" y="148"/>
                  </a:lnTo>
                  <a:lnTo>
                    <a:pt x="4553" y="167"/>
                  </a:lnTo>
                  <a:lnTo>
                    <a:pt x="4553" y="204"/>
                  </a:lnTo>
                  <a:lnTo>
                    <a:pt x="4572" y="185"/>
                  </a:lnTo>
                  <a:lnTo>
                    <a:pt x="4572" y="204"/>
                  </a:lnTo>
                  <a:lnTo>
                    <a:pt x="4627" y="185"/>
                  </a:lnTo>
                  <a:lnTo>
                    <a:pt x="4701" y="185"/>
                  </a:lnTo>
                  <a:lnTo>
                    <a:pt x="4701" y="167"/>
                  </a:lnTo>
                  <a:lnTo>
                    <a:pt x="4719" y="167"/>
                  </a:lnTo>
                  <a:lnTo>
                    <a:pt x="4738" y="185"/>
                  </a:lnTo>
                  <a:lnTo>
                    <a:pt x="4756" y="167"/>
                  </a:lnTo>
                  <a:lnTo>
                    <a:pt x="4756" y="185"/>
                  </a:lnTo>
                  <a:lnTo>
                    <a:pt x="4775" y="204"/>
                  </a:lnTo>
                  <a:lnTo>
                    <a:pt x="4793" y="185"/>
                  </a:lnTo>
                  <a:lnTo>
                    <a:pt x="4793" y="167"/>
                  </a:lnTo>
                  <a:lnTo>
                    <a:pt x="4812" y="185"/>
                  </a:lnTo>
                  <a:lnTo>
                    <a:pt x="4830" y="185"/>
                  </a:lnTo>
                  <a:lnTo>
                    <a:pt x="4867" y="167"/>
                  </a:lnTo>
                  <a:lnTo>
                    <a:pt x="4867" y="185"/>
                  </a:lnTo>
                  <a:lnTo>
                    <a:pt x="4867" y="204"/>
                  </a:lnTo>
                  <a:lnTo>
                    <a:pt x="4885" y="185"/>
                  </a:lnTo>
                  <a:lnTo>
                    <a:pt x="4922" y="185"/>
                  </a:lnTo>
                  <a:lnTo>
                    <a:pt x="4941" y="167"/>
                  </a:lnTo>
                  <a:lnTo>
                    <a:pt x="4959" y="148"/>
                  </a:lnTo>
                  <a:lnTo>
                    <a:pt x="4959" y="130"/>
                  </a:lnTo>
                  <a:lnTo>
                    <a:pt x="4996" y="130"/>
                  </a:lnTo>
                  <a:lnTo>
                    <a:pt x="4996" y="167"/>
                  </a:lnTo>
                  <a:lnTo>
                    <a:pt x="4996" y="185"/>
                  </a:lnTo>
                  <a:lnTo>
                    <a:pt x="5033" y="185"/>
                  </a:lnTo>
                  <a:lnTo>
                    <a:pt x="5051" y="204"/>
                  </a:lnTo>
                  <a:lnTo>
                    <a:pt x="5070" y="204"/>
                  </a:lnTo>
                  <a:lnTo>
                    <a:pt x="5088" y="185"/>
                  </a:lnTo>
                  <a:lnTo>
                    <a:pt x="5088" y="167"/>
                  </a:lnTo>
                  <a:lnTo>
                    <a:pt x="5106" y="167"/>
                  </a:lnTo>
                  <a:lnTo>
                    <a:pt x="5106" y="185"/>
                  </a:lnTo>
                  <a:lnTo>
                    <a:pt x="5125" y="204"/>
                  </a:lnTo>
                  <a:lnTo>
                    <a:pt x="5125" y="185"/>
                  </a:lnTo>
                  <a:lnTo>
                    <a:pt x="5125" y="167"/>
                  </a:lnTo>
                  <a:lnTo>
                    <a:pt x="5162" y="167"/>
                  </a:lnTo>
                  <a:lnTo>
                    <a:pt x="5162" y="148"/>
                  </a:lnTo>
                  <a:lnTo>
                    <a:pt x="5199" y="185"/>
                  </a:lnTo>
                  <a:lnTo>
                    <a:pt x="5309" y="185"/>
                  </a:lnTo>
                  <a:lnTo>
                    <a:pt x="5309" y="167"/>
                  </a:lnTo>
                  <a:lnTo>
                    <a:pt x="5309" y="148"/>
                  </a:lnTo>
                  <a:lnTo>
                    <a:pt x="5328" y="167"/>
                  </a:lnTo>
                  <a:lnTo>
                    <a:pt x="5328" y="148"/>
                  </a:lnTo>
                  <a:lnTo>
                    <a:pt x="5346" y="148"/>
                  </a:lnTo>
                  <a:lnTo>
                    <a:pt x="5365" y="204"/>
                  </a:lnTo>
                  <a:lnTo>
                    <a:pt x="5383" y="204"/>
                  </a:lnTo>
                  <a:lnTo>
                    <a:pt x="5383" y="185"/>
                  </a:lnTo>
                  <a:lnTo>
                    <a:pt x="5401" y="222"/>
                  </a:lnTo>
                  <a:lnTo>
                    <a:pt x="5401" y="167"/>
                  </a:lnTo>
                  <a:lnTo>
                    <a:pt x="5401" y="148"/>
                  </a:lnTo>
                  <a:lnTo>
                    <a:pt x="5420" y="148"/>
                  </a:lnTo>
                  <a:lnTo>
                    <a:pt x="5420" y="167"/>
                  </a:lnTo>
                  <a:lnTo>
                    <a:pt x="5420" y="185"/>
                  </a:lnTo>
                  <a:lnTo>
                    <a:pt x="5438" y="185"/>
                  </a:lnTo>
                  <a:lnTo>
                    <a:pt x="5420" y="204"/>
                  </a:lnTo>
                  <a:lnTo>
                    <a:pt x="5420" y="222"/>
                  </a:lnTo>
                  <a:lnTo>
                    <a:pt x="5438" y="222"/>
                  </a:lnTo>
                  <a:lnTo>
                    <a:pt x="5475" y="204"/>
                  </a:lnTo>
                  <a:lnTo>
                    <a:pt x="5512" y="204"/>
                  </a:lnTo>
                  <a:lnTo>
                    <a:pt x="5530" y="167"/>
                  </a:lnTo>
                  <a:lnTo>
                    <a:pt x="5530" y="185"/>
                  </a:lnTo>
                  <a:lnTo>
                    <a:pt x="5530" y="222"/>
                  </a:lnTo>
                  <a:lnTo>
                    <a:pt x="5549" y="222"/>
                  </a:lnTo>
                  <a:lnTo>
                    <a:pt x="5567" y="204"/>
                  </a:lnTo>
                  <a:lnTo>
                    <a:pt x="5567" y="222"/>
                  </a:lnTo>
                  <a:lnTo>
                    <a:pt x="5567" y="240"/>
                  </a:lnTo>
                  <a:lnTo>
                    <a:pt x="5586" y="240"/>
                  </a:lnTo>
                  <a:lnTo>
                    <a:pt x="5604" y="204"/>
                  </a:lnTo>
                  <a:lnTo>
                    <a:pt x="5604" y="222"/>
                  </a:lnTo>
                  <a:lnTo>
                    <a:pt x="5604" y="240"/>
                  </a:lnTo>
                  <a:lnTo>
                    <a:pt x="5623" y="204"/>
                  </a:lnTo>
                  <a:lnTo>
                    <a:pt x="5623" y="185"/>
                  </a:lnTo>
                  <a:lnTo>
                    <a:pt x="5641" y="185"/>
                  </a:lnTo>
                  <a:lnTo>
                    <a:pt x="5641" y="167"/>
                  </a:lnTo>
                  <a:lnTo>
                    <a:pt x="5659" y="148"/>
                  </a:lnTo>
                  <a:lnTo>
                    <a:pt x="5659" y="185"/>
                  </a:lnTo>
                  <a:lnTo>
                    <a:pt x="5659" y="222"/>
                  </a:lnTo>
                  <a:lnTo>
                    <a:pt x="5678" y="185"/>
                  </a:lnTo>
                  <a:lnTo>
                    <a:pt x="5678" y="167"/>
                  </a:lnTo>
                  <a:lnTo>
                    <a:pt x="5696" y="167"/>
                  </a:lnTo>
                  <a:lnTo>
                    <a:pt x="5678" y="148"/>
                  </a:lnTo>
                  <a:lnTo>
                    <a:pt x="5659" y="130"/>
                  </a:lnTo>
                  <a:lnTo>
                    <a:pt x="5641" y="130"/>
                  </a:lnTo>
                  <a:lnTo>
                    <a:pt x="5641" y="111"/>
                  </a:lnTo>
                  <a:lnTo>
                    <a:pt x="5659" y="93"/>
                  </a:lnTo>
                  <a:lnTo>
                    <a:pt x="5659" y="75"/>
                  </a:lnTo>
                  <a:lnTo>
                    <a:pt x="5659" y="56"/>
                  </a:lnTo>
                  <a:lnTo>
                    <a:pt x="5641" y="75"/>
                  </a:lnTo>
                  <a:lnTo>
                    <a:pt x="5549" y="75"/>
                  </a:lnTo>
                  <a:lnTo>
                    <a:pt x="5549" y="56"/>
                  </a:lnTo>
                  <a:lnTo>
                    <a:pt x="5549" y="38"/>
                  </a:lnTo>
                  <a:lnTo>
                    <a:pt x="5530" y="75"/>
                  </a:lnTo>
                  <a:lnTo>
                    <a:pt x="5512" y="56"/>
                  </a:lnTo>
                  <a:lnTo>
                    <a:pt x="5512" y="75"/>
                  </a:lnTo>
                  <a:lnTo>
                    <a:pt x="5494" y="75"/>
                  </a:lnTo>
                  <a:lnTo>
                    <a:pt x="5494" y="56"/>
                  </a:lnTo>
                  <a:lnTo>
                    <a:pt x="5494" y="38"/>
                  </a:lnTo>
                  <a:lnTo>
                    <a:pt x="5475" y="56"/>
                  </a:lnTo>
                  <a:lnTo>
                    <a:pt x="5475" y="75"/>
                  </a:lnTo>
                  <a:lnTo>
                    <a:pt x="5457" y="75"/>
                  </a:lnTo>
                  <a:lnTo>
                    <a:pt x="5420" y="111"/>
                  </a:lnTo>
                  <a:lnTo>
                    <a:pt x="5401" y="111"/>
                  </a:lnTo>
                  <a:lnTo>
                    <a:pt x="5401" y="93"/>
                  </a:lnTo>
                  <a:lnTo>
                    <a:pt x="5401" y="75"/>
                  </a:lnTo>
                  <a:lnTo>
                    <a:pt x="5401" y="56"/>
                  </a:lnTo>
                  <a:lnTo>
                    <a:pt x="5401" y="38"/>
                  </a:lnTo>
                  <a:lnTo>
                    <a:pt x="5365" y="38"/>
                  </a:lnTo>
                  <a:lnTo>
                    <a:pt x="5346" y="56"/>
                  </a:lnTo>
                  <a:lnTo>
                    <a:pt x="5328" y="19"/>
                  </a:lnTo>
                  <a:lnTo>
                    <a:pt x="5309" y="19"/>
                  </a:lnTo>
                  <a:lnTo>
                    <a:pt x="5272" y="38"/>
                  </a:lnTo>
                  <a:lnTo>
                    <a:pt x="5272" y="56"/>
                  </a:lnTo>
                  <a:lnTo>
                    <a:pt x="5254" y="38"/>
                  </a:lnTo>
                  <a:lnTo>
                    <a:pt x="5254" y="19"/>
                  </a:lnTo>
                  <a:lnTo>
                    <a:pt x="5235" y="19"/>
                  </a:lnTo>
                  <a:lnTo>
                    <a:pt x="5217" y="38"/>
                  </a:lnTo>
                  <a:lnTo>
                    <a:pt x="5217" y="19"/>
                  </a:lnTo>
                  <a:lnTo>
                    <a:pt x="5199" y="56"/>
                  </a:lnTo>
                  <a:lnTo>
                    <a:pt x="5199" y="93"/>
                  </a:lnTo>
                  <a:lnTo>
                    <a:pt x="5199" y="111"/>
                  </a:lnTo>
                  <a:lnTo>
                    <a:pt x="5180" y="93"/>
                  </a:lnTo>
                  <a:lnTo>
                    <a:pt x="5162" y="75"/>
                  </a:lnTo>
                  <a:lnTo>
                    <a:pt x="5180" y="56"/>
                  </a:lnTo>
                  <a:lnTo>
                    <a:pt x="5199" y="38"/>
                  </a:lnTo>
                  <a:lnTo>
                    <a:pt x="5199" y="1"/>
                  </a:lnTo>
                  <a:lnTo>
                    <a:pt x="5180" y="19"/>
                  </a:lnTo>
                  <a:lnTo>
                    <a:pt x="5180" y="38"/>
                  </a:lnTo>
                  <a:lnTo>
                    <a:pt x="5162" y="19"/>
                  </a:lnTo>
                  <a:lnTo>
                    <a:pt x="5125" y="19"/>
                  </a:lnTo>
                  <a:lnTo>
                    <a:pt x="5106" y="1"/>
                  </a:lnTo>
                  <a:lnTo>
                    <a:pt x="5070" y="19"/>
                  </a:lnTo>
                  <a:lnTo>
                    <a:pt x="5051" y="19"/>
                  </a:lnTo>
                  <a:lnTo>
                    <a:pt x="5014" y="38"/>
                  </a:lnTo>
                  <a:lnTo>
                    <a:pt x="4996" y="56"/>
                  </a:lnTo>
                  <a:lnTo>
                    <a:pt x="4959" y="93"/>
                  </a:lnTo>
                  <a:lnTo>
                    <a:pt x="4959" y="75"/>
                  </a:lnTo>
                  <a:lnTo>
                    <a:pt x="4977" y="56"/>
                  </a:lnTo>
                  <a:lnTo>
                    <a:pt x="4959" y="56"/>
                  </a:lnTo>
                  <a:lnTo>
                    <a:pt x="4959" y="38"/>
                  </a:lnTo>
                  <a:lnTo>
                    <a:pt x="4959" y="19"/>
                  </a:lnTo>
                  <a:lnTo>
                    <a:pt x="4922" y="19"/>
                  </a:lnTo>
                  <a:lnTo>
                    <a:pt x="4904" y="38"/>
                  </a:lnTo>
                  <a:lnTo>
                    <a:pt x="4904" y="56"/>
                  </a:lnTo>
                  <a:lnTo>
                    <a:pt x="4885" y="19"/>
                  </a:lnTo>
                  <a:lnTo>
                    <a:pt x="4867" y="1"/>
                  </a:lnTo>
                  <a:lnTo>
                    <a:pt x="4867" y="19"/>
                  </a:lnTo>
                  <a:lnTo>
                    <a:pt x="4867" y="38"/>
                  </a:lnTo>
                  <a:lnTo>
                    <a:pt x="4885" y="56"/>
                  </a:lnTo>
                  <a:lnTo>
                    <a:pt x="4867" y="75"/>
                  </a:lnTo>
                  <a:lnTo>
                    <a:pt x="4848" y="75"/>
                  </a:lnTo>
                  <a:lnTo>
                    <a:pt x="4867" y="38"/>
                  </a:lnTo>
                  <a:lnTo>
                    <a:pt x="4848" y="19"/>
                  </a:lnTo>
                  <a:lnTo>
                    <a:pt x="4830" y="1"/>
                  </a:lnTo>
                  <a:lnTo>
                    <a:pt x="4830" y="19"/>
                  </a:lnTo>
                  <a:lnTo>
                    <a:pt x="4848" y="38"/>
                  </a:lnTo>
                  <a:lnTo>
                    <a:pt x="4830" y="56"/>
                  </a:lnTo>
                  <a:lnTo>
                    <a:pt x="4812" y="19"/>
                  </a:lnTo>
                  <a:lnTo>
                    <a:pt x="4812"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1786450" y="907700"/>
              <a:ext cx="199575" cy="202800"/>
            </a:xfrm>
            <a:custGeom>
              <a:avLst/>
              <a:gdLst/>
              <a:ahLst/>
              <a:cxnLst/>
              <a:rect l="l" t="t" r="r" b="b"/>
              <a:pathLst>
                <a:path w="7983" h="8112" extrusionOk="0">
                  <a:moveTo>
                    <a:pt x="5494" y="130"/>
                  </a:moveTo>
                  <a:lnTo>
                    <a:pt x="5494" y="148"/>
                  </a:lnTo>
                  <a:lnTo>
                    <a:pt x="5476" y="167"/>
                  </a:lnTo>
                  <a:lnTo>
                    <a:pt x="5457" y="185"/>
                  </a:lnTo>
                  <a:lnTo>
                    <a:pt x="5439" y="167"/>
                  </a:lnTo>
                  <a:lnTo>
                    <a:pt x="5420" y="167"/>
                  </a:lnTo>
                  <a:lnTo>
                    <a:pt x="5457" y="148"/>
                  </a:lnTo>
                  <a:lnTo>
                    <a:pt x="5494" y="130"/>
                  </a:lnTo>
                  <a:close/>
                  <a:moveTo>
                    <a:pt x="3227" y="2010"/>
                  </a:moveTo>
                  <a:lnTo>
                    <a:pt x="3245" y="2028"/>
                  </a:lnTo>
                  <a:lnTo>
                    <a:pt x="3227" y="2047"/>
                  </a:lnTo>
                  <a:lnTo>
                    <a:pt x="3190" y="2028"/>
                  </a:lnTo>
                  <a:lnTo>
                    <a:pt x="3208" y="2010"/>
                  </a:lnTo>
                  <a:close/>
                  <a:moveTo>
                    <a:pt x="2563" y="2249"/>
                  </a:moveTo>
                  <a:lnTo>
                    <a:pt x="2582" y="2268"/>
                  </a:lnTo>
                  <a:lnTo>
                    <a:pt x="2545" y="2268"/>
                  </a:lnTo>
                  <a:lnTo>
                    <a:pt x="2545" y="2249"/>
                  </a:lnTo>
                  <a:close/>
                  <a:moveTo>
                    <a:pt x="1844" y="2618"/>
                  </a:moveTo>
                  <a:lnTo>
                    <a:pt x="1863" y="2637"/>
                  </a:lnTo>
                  <a:lnTo>
                    <a:pt x="1844" y="2655"/>
                  </a:lnTo>
                  <a:lnTo>
                    <a:pt x="1826" y="2655"/>
                  </a:lnTo>
                  <a:lnTo>
                    <a:pt x="1826" y="2637"/>
                  </a:lnTo>
                  <a:lnTo>
                    <a:pt x="1844" y="2618"/>
                  </a:lnTo>
                  <a:close/>
                  <a:moveTo>
                    <a:pt x="1678" y="2710"/>
                  </a:moveTo>
                  <a:lnTo>
                    <a:pt x="1678" y="2729"/>
                  </a:lnTo>
                  <a:lnTo>
                    <a:pt x="1660" y="2729"/>
                  </a:lnTo>
                  <a:lnTo>
                    <a:pt x="1678" y="2710"/>
                  </a:lnTo>
                  <a:close/>
                  <a:moveTo>
                    <a:pt x="1402" y="2821"/>
                  </a:moveTo>
                  <a:lnTo>
                    <a:pt x="1402" y="2839"/>
                  </a:lnTo>
                  <a:lnTo>
                    <a:pt x="1420" y="2839"/>
                  </a:lnTo>
                  <a:lnTo>
                    <a:pt x="1402" y="2821"/>
                  </a:lnTo>
                  <a:close/>
                  <a:moveTo>
                    <a:pt x="1512" y="2839"/>
                  </a:moveTo>
                  <a:lnTo>
                    <a:pt x="1494" y="2858"/>
                  </a:lnTo>
                  <a:lnTo>
                    <a:pt x="1476" y="2876"/>
                  </a:lnTo>
                  <a:lnTo>
                    <a:pt x="1494" y="2839"/>
                  </a:lnTo>
                  <a:close/>
                  <a:moveTo>
                    <a:pt x="1383" y="2913"/>
                  </a:moveTo>
                  <a:lnTo>
                    <a:pt x="1402" y="2932"/>
                  </a:lnTo>
                  <a:lnTo>
                    <a:pt x="1402" y="2950"/>
                  </a:lnTo>
                  <a:lnTo>
                    <a:pt x="1347" y="2950"/>
                  </a:lnTo>
                  <a:lnTo>
                    <a:pt x="1383" y="2932"/>
                  </a:lnTo>
                  <a:lnTo>
                    <a:pt x="1383" y="2913"/>
                  </a:lnTo>
                  <a:close/>
                  <a:moveTo>
                    <a:pt x="1337" y="3107"/>
                  </a:moveTo>
                  <a:lnTo>
                    <a:pt x="1328" y="3116"/>
                  </a:lnTo>
                  <a:lnTo>
                    <a:pt x="1347" y="3116"/>
                  </a:lnTo>
                  <a:lnTo>
                    <a:pt x="1337" y="3107"/>
                  </a:lnTo>
                  <a:close/>
                  <a:moveTo>
                    <a:pt x="1144" y="3245"/>
                  </a:moveTo>
                  <a:lnTo>
                    <a:pt x="1144" y="3263"/>
                  </a:lnTo>
                  <a:lnTo>
                    <a:pt x="1125" y="3282"/>
                  </a:lnTo>
                  <a:lnTo>
                    <a:pt x="1125" y="3245"/>
                  </a:lnTo>
                  <a:close/>
                  <a:moveTo>
                    <a:pt x="204" y="4627"/>
                  </a:moveTo>
                  <a:lnTo>
                    <a:pt x="204" y="4646"/>
                  </a:lnTo>
                  <a:lnTo>
                    <a:pt x="167" y="4646"/>
                  </a:lnTo>
                  <a:lnTo>
                    <a:pt x="167" y="4627"/>
                  </a:lnTo>
                  <a:close/>
                  <a:moveTo>
                    <a:pt x="75" y="5420"/>
                  </a:moveTo>
                  <a:lnTo>
                    <a:pt x="75" y="5457"/>
                  </a:lnTo>
                  <a:lnTo>
                    <a:pt x="75" y="5475"/>
                  </a:lnTo>
                  <a:lnTo>
                    <a:pt x="56" y="5475"/>
                  </a:lnTo>
                  <a:lnTo>
                    <a:pt x="56" y="5438"/>
                  </a:lnTo>
                  <a:lnTo>
                    <a:pt x="75" y="5420"/>
                  </a:lnTo>
                  <a:close/>
                  <a:moveTo>
                    <a:pt x="480" y="6766"/>
                  </a:moveTo>
                  <a:lnTo>
                    <a:pt x="480" y="6784"/>
                  </a:lnTo>
                  <a:lnTo>
                    <a:pt x="480" y="6803"/>
                  </a:lnTo>
                  <a:lnTo>
                    <a:pt x="462" y="6803"/>
                  </a:lnTo>
                  <a:lnTo>
                    <a:pt x="462" y="6784"/>
                  </a:lnTo>
                  <a:lnTo>
                    <a:pt x="480" y="6766"/>
                  </a:lnTo>
                  <a:close/>
                  <a:moveTo>
                    <a:pt x="683" y="6913"/>
                  </a:moveTo>
                  <a:lnTo>
                    <a:pt x="701" y="6932"/>
                  </a:lnTo>
                  <a:lnTo>
                    <a:pt x="701" y="6950"/>
                  </a:lnTo>
                  <a:lnTo>
                    <a:pt x="701" y="6968"/>
                  </a:lnTo>
                  <a:lnTo>
                    <a:pt x="683" y="6950"/>
                  </a:lnTo>
                  <a:lnTo>
                    <a:pt x="683" y="6932"/>
                  </a:lnTo>
                  <a:lnTo>
                    <a:pt x="683" y="6913"/>
                  </a:lnTo>
                  <a:close/>
                  <a:moveTo>
                    <a:pt x="7374" y="7042"/>
                  </a:moveTo>
                  <a:lnTo>
                    <a:pt x="7374" y="7061"/>
                  </a:lnTo>
                  <a:lnTo>
                    <a:pt x="7356" y="7079"/>
                  </a:lnTo>
                  <a:lnTo>
                    <a:pt x="7319" y="7097"/>
                  </a:lnTo>
                  <a:lnTo>
                    <a:pt x="7319" y="7061"/>
                  </a:lnTo>
                  <a:lnTo>
                    <a:pt x="7337" y="7042"/>
                  </a:lnTo>
                  <a:close/>
                  <a:moveTo>
                    <a:pt x="7614" y="7061"/>
                  </a:moveTo>
                  <a:lnTo>
                    <a:pt x="7614" y="7079"/>
                  </a:lnTo>
                  <a:lnTo>
                    <a:pt x="7595" y="7097"/>
                  </a:lnTo>
                  <a:lnTo>
                    <a:pt x="7559" y="7079"/>
                  </a:lnTo>
                  <a:lnTo>
                    <a:pt x="7559" y="7061"/>
                  </a:lnTo>
                  <a:close/>
                  <a:moveTo>
                    <a:pt x="6176" y="7153"/>
                  </a:moveTo>
                  <a:lnTo>
                    <a:pt x="6195" y="7171"/>
                  </a:lnTo>
                  <a:lnTo>
                    <a:pt x="6158" y="7171"/>
                  </a:lnTo>
                  <a:lnTo>
                    <a:pt x="6121" y="7153"/>
                  </a:lnTo>
                  <a:close/>
                  <a:moveTo>
                    <a:pt x="6065" y="7190"/>
                  </a:moveTo>
                  <a:lnTo>
                    <a:pt x="6010" y="7208"/>
                  </a:lnTo>
                  <a:lnTo>
                    <a:pt x="5992" y="7208"/>
                  </a:lnTo>
                  <a:lnTo>
                    <a:pt x="5973" y="7226"/>
                  </a:lnTo>
                  <a:lnTo>
                    <a:pt x="6029" y="7226"/>
                  </a:lnTo>
                  <a:lnTo>
                    <a:pt x="6065" y="7208"/>
                  </a:lnTo>
                  <a:lnTo>
                    <a:pt x="6084" y="7208"/>
                  </a:lnTo>
                  <a:lnTo>
                    <a:pt x="6065" y="7190"/>
                  </a:lnTo>
                  <a:close/>
                  <a:moveTo>
                    <a:pt x="849" y="7226"/>
                  </a:moveTo>
                  <a:lnTo>
                    <a:pt x="867" y="7245"/>
                  </a:lnTo>
                  <a:lnTo>
                    <a:pt x="849" y="7263"/>
                  </a:lnTo>
                  <a:lnTo>
                    <a:pt x="830" y="7263"/>
                  </a:lnTo>
                  <a:lnTo>
                    <a:pt x="849" y="7226"/>
                  </a:lnTo>
                  <a:close/>
                  <a:moveTo>
                    <a:pt x="5199" y="7300"/>
                  </a:moveTo>
                  <a:lnTo>
                    <a:pt x="5181" y="7319"/>
                  </a:lnTo>
                  <a:lnTo>
                    <a:pt x="5144" y="7319"/>
                  </a:lnTo>
                  <a:lnTo>
                    <a:pt x="5144" y="7300"/>
                  </a:lnTo>
                  <a:close/>
                  <a:moveTo>
                    <a:pt x="7595" y="7282"/>
                  </a:moveTo>
                  <a:lnTo>
                    <a:pt x="7595" y="7300"/>
                  </a:lnTo>
                  <a:lnTo>
                    <a:pt x="7614" y="7319"/>
                  </a:lnTo>
                  <a:lnTo>
                    <a:pt x="7614" y="7300"/>
                  </a:lnTo>
                  <a:lnTo>
                    <a:pt x="7614" y="7282"/>
                  </a:lnTo>
                  <a:close/>
                  <a:moveTo>
                    <a:pt x="5052" y="7356"/>
                  </a:moveTo>
                  <a:lnTo>
                    <a:pt x="5107" y="7374"/>
                  </a:lnTo>
                  <a:lnTo>
                    <a:pt x="5144" y="7392"/>
                  </a:lnTo>
                  <a:lnTo>
                    <a:pt x="5107" y="7411"/>
                  </a:lnTo>
                  <a:lnTo>
                    <a:pt x="5070" y="7392"/>
                  </a:lnTo>
                  <a:lnTo>
                    <a:pt x="5052" y="7374"/>
                  </a:lnTo>
                  <a:lnTo>
                    <a:pt x="5052" y="7356"/>
                  </a:lnTo>
                  <a:close/>
                  <a:moveTo>
                    <a:pt x="4628" y="7429"/>
                  </a:moveTo>
                  <a:lnTo>
                    <a:pt x="4665" y="7466"/>
                  </a:lnTo>
                  <a:lnTo>
                    <a:pt x="4646" y="7466"/>
                  </a:lnTo>
                  <a:lnTo>
                    <a:pt x="4609" y="7448"/>
                  </a:lnTo>
                  <a:lnTo>
                    <a:pt x="4591" y="7429"/>
                  </a:lnTo>
                  <a:close/>
                  <a:moveTo>
                    <a:pt x="4185" y="7485"/>
                  </a:moveTo>
                  <a:lnTo>
                    <a:pt x="4204" y="7521"/>
                  </a:lnTo>
                  <a:lnTo>
                    <a:pt x="4204" y="7503"/>
                  </a:lnTo>
                  <a:lnTo>
                    <a:pt x="4185" y="7485"/>
                  </a:lnTo>
                  <a:close/>
                  <a:moveTo>
                    <a:pt x="1236" y="7503"/>
                  </a:moveTo>
                  <a:lnTo>
                    <a:pt x="1254" y="7521"/>
                  </a:lnTo>
                  <a:lnTo>
                    <a:pt x="1273" y="7540"/>
                  </a:lnTo>
                  <a:lnTo>
                    <a:pt x="1236" y="7540"/>
                  </a:lnTo>
                  <a:lnTo>
                    <a:pt x="1236" y="7521"/>
                  </a:lnTo>
                  <a:lnTo>
                    <a:pt x="1236" y="7503"/>
                  </a:lnTo>
                  <a:close/>
                  <a:moveTo>
                    <a:pt x="4499" y="7540"/>
                  </a:moveTo>
                  <a:lnTo>
                    <a:pt x="4499" y="7558"/>
                  </a:lnTo>
                  <a:lnTo>
                    <a:pt x="4462" y="7558"/>
                  </a:lnTo>
                  <a:lnTo>
                    <a:pt x="4462" y="7540"/>
                  </a:lnTo>
                  <a:close/>
                  <a:moveTo>
                    <a:pt x="3116" y="7614"/>
                  </a:moveTo>
                  <a:lnTo>
                    <a:pt x="3116" y="7632"/>
                  </a:lnTo>
                  <a:lnTo>
                    <a:pt x="3153" y="7632"/>
                  </a:lnTo>
                  <a:lnTo>
                    <a:pt x="3171" y="7614"/>
                  </a:lnTo>
                  <a:close/>
                  <a:moveTo>
                    <a:pt x="3927" y="7632"/>
                  </a:moveTo>
                  <a:lnTo>
                    <a:pt x="3946" y="7650"/>
                  </a:lnTo>
                  <a:lnTo>
                    <a:pt x="3890" y="7669"/>
                  </a:lnTo>
                  <a:lnTo>
                    <a:pt x="3890" y="7650"/>
                  </a:lnTo>
                  <a:lnTo>
                    <a:pt x="3890" y="7632"/>
                  </a:lnTo>
                  <a:close/>
                  <a:moveTo>
                    <a:pt x="3485" y="7669"/>
                  </a:moveTo>
                  <a:lnTo>
                    <a:pt x="3485" y="7687"/>
                  </a:lnTo>
                  <a:lnTo>
                    <a:pt x="3522" y="7687"/>
                  </a:lnTo>
                  <a:lnTo>
                    <a:pt x="3522" y="7669"/>
                  </a:lnTo>
                  <a:close/>
                  <a:moveTo>
                    <a:pt x="3761" y="7669"/>
                  </a:moveTo>
                  <a:lnTo>
                    <a:pt x="3743" y="7687"/>
                  </a:lnTo>
                  <a:lnTo>
                    <a:pt x="3724" y="7687"/>
                  </a:lnTo>
                  <a:lnTo>
                    <a:pt x="3724" y="7669"/>
                  </a:lnTo>
                  <a:close/>
                  <a:moveTo>
                    <a:pt x="3411" y="7761"/>
                  </a:moveTo>
                  <a:lnTo>
                    <a:pt x="3430" y="7779"/>
                  </a:lnTo>
                  <a:lnTo>
                    <a:pt x="3374" y="7798"/>
                  </a:lnTo>
                  <a:lnTo>
                    <a:pt x="3356" y="7798"/>
                  </a:lnTo>
                  <a:lnTo>
                    <a:pt x="3356" y="7779"/>
                  </a:lnTo>
                  <a:lnTo>
                    <a:pt x="3374" y="7779"/>
                  </a:lnTo>
                  <a:lnTo>
                    <a:pt x="3393" y="7761"/>
                  </a:lnTo>
                  <a:close/>
                  <a:moveTo>
                    <a:pt x="2526" y="7798"/>
                  </a:moveTo>
                  <a:lnTo>
                    <a:pt x="2545" y="7816"/>
                  </a:lnTo>
                  <a:lnTo>
                    <a:pt x="2508" y="7816"/>
                  </a:lnTo>
                  <a:lnTo>
                    <a:pt x="2508" y="7798"/>
                  </a:lnTo>
                  <a:close/>
                  <a:moveTo>
                    <a:pt x="2674" y="7779"/>
                  </a:moveTo>
                  <a:lnTo>
                    <a:pt x="2692" y="7798"/>
                  </a:lnTo>
                  <a:lnTo>
                    <a:pt x="2674" y="7816"/>
                  </a:lnTo>
                  <a:lnTo>
                    <a:pt x="2655" y="7816"/>
                  </a:lnTo>
                  <a:lnTo>
                    <a:pt x="2674" y="7779"/>
                  </a:lnTo>
                  <a:close/>
                  <a:moveTo>
                    <a:pt x="3042" y="7816"/>
                  </a:moveTo>
                  <a:lnTo>
                    <a:pt x="3006" y="7835"/>
                  </a:lnTo>
                  <a:lnTo>
                    <a:pt x="2987" y="7835"/>
                  </a:lnTo>
                  <a:lnTo>
                    <a:pt x="2987" y="7816"/>
                  </a:lnTo>
                  <a:close/>
                  <a:moveTo>
                    <a:pt x="5402" y="1"/>
                  </a:moveTo>
                  <a:lnTo>
                    <a:pt x="5402" y="37"/>
                  </a:lnTo>
                  <a:lnTo>
                    <a:pt x="5365" y="37"/>
                  </a:lnTo>
                  <a:lnTo>
                    <a:pt x="5365" y="56"/>
                  </a:lnTo>
                  <a:lnTo>
                    <a:pt x="5347" y="93"/>
                  </a:lnTo>
                  <a:lnTo>
                    <a:pt x="5328" y="93"/>
                  </a:lnTo>
                  <a:lnTo>
                    <a:pt x="5310" y="111"/>
                  </a:lnTo>
                  <a:lnTo>
                    <a:pt x="5310" y="130"/>
                  </a:lnTo>
                  <a:lnTo>
                    <a:pt x="5328" y="130"/>
                  </a:lnTo>
                  <a:lnTo>
                    <a:pt x="5365" y="148"/>
                  </a:lnTo>
                  <a:lnTo>
                    <a:pt x="5347" y="167"/>
                  </a:lnTo>
                  <a:lnTo>
                    <a:pt x="5347" y="185"/>
                  </a:lnTo>
                  <a:lnTo>
                    <a:pt x="5347" y="222"/>
                  </a:lnTo>
                  <a:lnTo>
                    <a:pt x="5291" y="259"/>
                  </a:lnTo>
                  <a:lnTo>
                    <a:pt x="5291" y="296"/>
                  </a:lnTo>
                  <a:lnTo>
                    <a:pt x="5291" y="314"/>
                  </a:lnTo>
                  <a:lnTo>
                    <a:pt x="5273" y="332"/>
                  </a:lnTo>
                  <a:lnTo>
                    <a:pt x="5254" y="369"/>
                  </a:lnTo>
                  <a:lnTo>
                    <a:pt x="5236" y="406"/>
                  </a:lnTo>
                  <a:lnTo>
                    <a:pt x="5236" y="425"/>
                  </a:lnTo>
                  <a:lnTo>
                    <a:pt x="5236" y="461"/>
                  </a:lnTo>
                  <a:lnTo>
                    <a:pt x="5199" y="480"/>
                  </a:lnTo>
                  <a:lnTo>
                    <a:pt x="5162" y="517"/>
                  </a:lnTo>
                  <a:lnTo>
                    <a:pt x="5107" y="590"/>
                  </a:lnTo>
                  <a:lnTo>
                    <a:pt x="4996" y="756"/>
                  </a:lnTo>
                  <a:lnTo>
                    <a:pt x="4886" y="885"/>
                  </a:lnTo>
                  <a:lnTo>
                    <a:pt x="4849" y="922"/>
                  </a:lnTo>
                  <a:lnTo>
                    <a:pt x="4849" y="941"/>
                  </a:lnTo>
                  <a:lnTo>
                    <a:pt x="4830" y="959"/>
                  </a:lnTo>
                  <a:lnTo>
                    <a:pt x="4757" y="1014"/>
                  </a:lnTo>
                  <a:lnTo>
                    <a:pt x="4646" y="1107"/>
                  </a:lnTo>
                  <a:lnTo>
                    <a:pt x="4554" y="1162"/>
                  </a:lnTo>
                  <a:lnTo>
                    <a:pt x="4554" y="1180"/>
                  </a:lnTo>
                  <a:lnTo>
                    <a:pt x="4536" y="1199"/>
                  </a:lnTo>
                  <a:lnTo>
                    <a:pt x="4480" y="1217"/>
                  </a:lnTo>
                  <a:lnTo>
                    <a:pt x="4443" y="1254"/>
                  </a:lnTo>
                  <a:lnTo>
                    <a:pt x="4425" y="1291"/>
                  </a:lnTo>
                  <a:lnTo>
                    <a:pt x="4425" y="1309"/>
                  </a:lnTo>
                  <a:lnTo>
                    <a:pt x="4406" y="1309"/>
                  </a:lnTo>
                  <a:lnTo>
                    <a:pt x="4370" y="1328"/>
                  </a:lnTo>
                  <a:lnTo>
                    <a:pt x="4277" y="1383"/>
                  </a:lnTo>
                  <a:lnTo>
                    <a:pt x="4204" y="1438"/>
                  </a:lnTo>
                  <a:lnTo>
                    <a:pt x="4185" y="1475"/>
                  </a:lnTo>
                  <a:lnTo>
                    <a:pt x="4130" y="1475"/>
                  </a:lnTo>
                  <a:lnTo>
                    <a:pt x="4130" y="1494"/>
                  </a:lnTo>
                  <a:lnTo>
                    <a:pt x="4093" y="1531"/>
                  </a:lnTo>
                  <a:lnTo>
                    <a:pt x="4019" y="1549"/>
                  </a:lnTo>
                  <a:lnTo>
                    <a:pt x="3817" y="1660"/>
                  </a:lnTo>
                  <a:lnTo>
                    <a:pt x="3614" y="1752"/>
                  </a:lnTo>
                  <a:lnTo>
                    <a:pt x="3503" y="1789"/>
                  </a:lnTo>
                  <a:lnTo>
                    <a:pt x="3466" y="1826"/>
                  </a:lnTo>
                  <a:lnTo>
                    <a:pt x="3448" y="1844"/>
                  </a:lnTo>
                  <a:lnTo>
                    <a:pt x="3411" y="1862"/>
                  </a:lnTo>
                  <a:lnTo>
                    <a:pt x="3374" y="1862"/>
                  </a:lnTo>
                  <a:lnTo>
                    <a:pt x="3356" y="1881"/>
                  </a:lnTo>
                  <a:lnTo>
                    <a:pt x="3300" y="1881"/>
                  </a:lnTo>
                  <a:lnTo>
                    <a:pt x="3282" y="1899"/>
                  </a:lnTo>
                  <a:lnTo>
                    <a:pt x="3264" y="1918"/>
                  </a:lnTo>
                  <a:lnTo>
                    <a:pt x="3227" y="1918"/>
                  </a:lnTo>
                  <a:lnTo>
                    <a:pt x="3190" y="1899"/>
                  </a:lnTo>
                  <a:lnTo>
                    <a:pt x="3190" y="1936"/>
                  </a:lnTo>
                  <a:lnTo>
                    <a:pt x="3190" y="1955"/>
                  </a:lnTo>
                  <a:lnTo>
                    <a:pt x="3171" y="1955"/>
                  </a:lnTo>
                  <a:lnTo>
                    <a:pt x="3171" y="1973"/>
                  </a:lnTo>
                  <a:lnTo>
                    <a:pt x="3153" y="1955"/>
                  </a:lnTo>
                  <a:lnTo>
                    <a:pt x="3135" y="1973"/>
                  </a:lnTo>
                  <a:lnTo>
                    <a:pt x="3153" y="1991"/>
                  </a:lnTo>
                  <a:lnTo>
                    <a:pt x="3153" y="2010"/>
                  </a:lnTo>
                  <a:lnTo>
                    <a:pt x="3098" y="2010"/>
                  </a:lnTo>
                  <a:lnTo>
                    <a:pt x="3098" y="1991"/>
                  </a:lnTo>
                  <a:lnTo>
                    <a:pt x="3061" y="1991"/>
                  </a:lnTo>
                  <a:lnTo>
                    <a:pt x="3042" y="2010"/>
                  </a:lnTo>
                  <a:lnTo>
                    <a:pt x="3042" y="2028"/>
                  </a:lnTo>
                  <a:lnTo>
                    <a:pt x="3061" y="2047"/>
                  </a:lnTo>
                  <a:lnTo>
                    <a:pt x="3024" y="2047"/>
                  </a:lnTo>
                  <a:lnTo>
                    <a:pt x="2932" y="2065"/>
                  </a:lnTo>
                  <a:lnTo>
                    <a:pt x="2877" y="2102"/>
                  </a:lnTo>
                  <a:lnTo>
                    <a:pt x="2803" y="2120"/>
                  </a:lnTo>
                  <a:lnTo>
                    <a:pt x="2637" y="2176"/>
                  </a:lnTo>
                  <a:lnTo>
                    <a:pt x="2489" y="2249"/>
                  </a:lnTo>
                  <a:lnTo>
                    <a:pt x="2434" y="2268"/>
                  </a:lnTo>
                  <a:lnTo>
                    <a:pt x="2434" y="2249"/>
                  </a:lnTo>
                  <a:lnTo>
                    <a:pt x="2416" y="2268"/>
                  </a:lnTo>
                  <a:lnTo>
                    <a:pt x="2360" y="2305"/>
                  </a:lnTo>
                  <a:lnTo>
                    <a:pt x="2084" y="2434"/>
                  </a:lnTo>
                  <a:lnTo>
                    <a:pt x="1863" y="2544"/>
                  </a:lnTo>
                  <a:lnTo>
                    <a:pt x="1826" y="2544"/>
                  </a:lnTo>
                  <a:lnTo>
                    <a:pt x="1826" y="2563"/>
                  </a:lnTo>
                  <a:lnTo>
                    <a:pt x="1826" y="2581"/>
                  </a:lnTo>
                  <a:lnTo>
                    <a:pt x="1844" y="2600"/>
                  </a:lnTo>
                  <a:lnTo>
                    <a:pt x="1826" y="2600"/>
                  </a:lnTo>
                  <a:lnTo>
                    <a:pt x="1789" y="2637"/>
                  </a:lnTo>
                  <a:lnTo>
                    <a:pt x="1771" y="2655"/>
                  </a:lnTo>
                  <a:lnTo>
                    <a:pt x="1715" y="2655"/>
                  </a:lnTo>
                  <a:lnTo>
                    <a:pt x="1697" y="2673"/>
                  </a:lnTo>
                  <a:lnTo>
                    <a:pt x="1660" y="2673"/>
                  </a:lnTo>
                  <a:lnTo>
                    <a:pt x="1660" y="2655"/>
                  </a:lnTo>
                  <a:lnTo>
                    <a:pt x="1641" y="2673"/>
                  </a:lnTo>
                  <a:lnTo>
                    <a:pt x="1623" y="2692"/>
                  </a:lnTo>
                  <a:lnTo>
                    <a:pt x="1623" y="2710"/>
                  </a:lnTo>
                  <a:lnTo>
                    <a:pt x="1623" y="2729"/>
                  </a:lnTo>
                  <a:lnTo>
                    <a:pt x="1623" y="2747"/>
                  </a:lnTo>
                  <a:lnTo>
                    <a:pt x="1586" y="2784"/>
                  </a:lnTo>
                  <a:lnTo>
                    <a:pt x="1568" y="2784"/>
                  </a:lnTo>
                  <a:lnTo>
                    <a:pt x="1568" y="2766"/>
                  </a:lnTo>
                  <a:lnTo>
                    <a:pt x="1605" y="2747"/>
                  </a:lnTo>
                  <a:lnTo>
                    <a:pt x="1549" y="2766"/>
                  </a:lnTo>
                  <a:lnTo>
                    <a:pt x="1494" y="2802"/>
                  </a:lnTo>
                  <a:lnTo>
                    <a:pt x="1439" y="2839"/>
                  </a:lnTo>
                  <a:lnTo>
                    <a:pt x="1420" y="2839"/>
                  </a:lnTo>
                  <a:lnTo>
                    <a:pt x="1383" y="2895"/>
                  </a:lnTo>
                  <a:lnTo>
                    <a:pt x="1310" y="2950"/>
                  </a:lnTo>
                  <a:lnTo>
                    <a:pt x="1162" y="3061"/>
                  </a:lnTo>
                  <a:lnTo>
                    <a:pt x="1088" y="3097"/>
                  </a:lnTo>
                  <a:lnTo>
                    <a:pt x="1125" y="3097"/>
                  </a:lnTo>
                  <a:lnTo>
                    <a:pt x="1125" y="3116"/>
                  </a:lnTo>
                  <a:lnTo>
                    <a:pt x="1088" y="3134"/>
                  </a:lnTo>
                  <a:lnTo>
                    <a:pt x="1070" y="3153"/>
                  </a:lnTo>
                  <a:lnTo>
                    <a:pt x="1070" y="3171"/>
                  </a:lnTo>
                  <a:lnTo>
                    <a:pt x="1088" y="3190"/>
                  </a:lnTo>
                  <a:lnTo>
                    <a:pt x="1015" y="3190"/>
                  </a:lnTo>
                  <a:lnTo>
                    <a:pt x="978" y="3226"/>
                  </a:lnTo>
                  <a:lnTo>
                    <a:pt x="978" y="3263"/>
                  </a:lnTo>
                  <a:lnTo>
                    <a:pt x="996" y="3245"/>
                  </a:lnTo>
                  <a:lnTo>
                    <a:pt x="978" y="3282"/>
                  </a:lnTo>
                  <a:lnTo>
                    <a:pt x="941" y="3300"/>
                  </a:lnTo>
                  <a:lnTo>
                    <a:pt x="923" y="3319"/>
                  </a:lnTo>
                  <a:lnTo>
                    <a:pt x="904" y="3337"/>
                  </a:lnTo>
                  <a:lnTo>
                    <a:pt x="886" y="3337"/>
                  </a:lnTo>
                  <a:lnTo>
                    <a:pt x="849" y="3355"/>
                  </a:lnTo>
                  <a:lnTo>
                    <a:pt x="849" y="3374"/>
                  </a:lnTo>
                  <a:lnTo>
                    <a:pt x="849" y="3411"/>
                  </a:lnTo>
                  <a:lnTo>
                    <a:pt x="830" y="3429"/>
                  </a:lnTo>
                  <a:lnTo>
                    <a:pt x="812" y="3448"/>
                  </a:lnTo>
                  <a:lnTo>
                    <a:pt x="812" y="3429"/>
                  </a:lnTo>
                  <a:lnTo>
                    <a:pt x="794" y="3448"/>
                  </a:lnTo>
                  <a:lnTo>
                    <a:pt x="775" y="3485"/>
                  </a:lnTo>
                  <a:lnTo>
                    <a:pt x="757" y="3503"/>
                  </a:lnTo>
                  <a:lnTo>
                    <a:pt x="738" y="3521"/>
                  </a:lnTo>
                  <a:lnTo>
                    <a:pt x="720" y="3558"/>
                  </a:lnTo>
                  <a:lnTo>
                    <a:pt x="701" y="3614"/>
                  </a:lnTo>
                  <a:lnTo>
                    <a:pt x="646" y="3614"/>
                  </a:lnTo>
                  <a:lnTo>
                    <a:pt x="665" y="3650"/>
                  </a:lnTo>
                  <a:lnTo>
                    <a:pt x="683" y="3669"/>
                  </a:lnTo>
                  <a:lnTo>
                    <a:pt x="646" y="3669"/>
                  </a:lnTo>
                  <a:lnTo>
                    <a:pt x="591" y="3706"/>
                  </a:lnTo>
                  <a:lnTo>
                    <a:pt x="517" y="3779"/>
                  </a:lnTo>
                  <a:lnTo>
                    <a:pt x="462" y="3872"/>
                  </a:lnTo>
                  <a:lnTo>
                    <a:pt x="425" y="3927"/>
                  </a:lnTo>
                  <a:lnTo>
                    <a:pt x="406" y="3964"/>
                  </a:lnTo>
                  <a:lnTo>
                    <a:pt x="425" y="3964"/>
                  </a:lnTo>
                  <a:lnTo>
                    <a:pt x="425" y="3982"/>
                  </a:lnTo>
                  <a:lnTo>
                    <a:pt x="406" y="4019"/>
                  </a:lnTo>
                  <a:lnTo>
                    <a:pt x="406" y="4038"/>
                  </a:lnTo>
                  <a:lnTo>
                    <a:pt x="351" y="4111"/>
                  </a:lnTo>
                  <a:lnTo>
                    <a:pt x="333" y="4148"/>
                  </a:lnTo>
                  <a:lnTo>
                    <a:pt x="333" y="4167"/>
                  </a:lnTo>
                  <a:lnTo>
                    <a:pt x="333" y="4185"/>
                  </a:lnTo>
                  <a:lnTo>
                    <a:pt x="314" y="4203"/>
                  </a:lnTo>
                  <a:lnTo>
                    <a:pt x="296" y="4240"/>
                  </a:lnTo>
                  <a:lnTo>
                    <a:pt x="277" y="4259"/>
                  </a:lnTo>
                  <a:lnTo>
                    <a:pt x="259" y="4259"/>
                  </a:lnTo>
                  <a:lnTo>
                    <a:pt x="259" y="4296"/>
                  </a:lnTo>
                  <a:lnTo>
                    <a:pt x="277" y="4314"/>
                  </a:lnTo>
                  <a:lnTo>
                    <a:pt x="259" y="4314"/>
                  </a:lnTo>
                  <a:lnTo>
                    <a:pt x="241" y="4332"/>
                  </a:lnTo>
                  <a:lnTo>
                    <a:pt x="241" y="4351"/>
                  </a:lnTo>
                  <a:lnTo>
                    <a:pt x="222" y="4388"/>
                  </a:lnTo>
                  <a:lnTo>
                    <a:pt x="222" y="4406"/>
                  </a:lnTo>
                  <a:lnTo>
                    <a:pt x="222" y="4425"/>
                  </a:lnTo>
                  <a:lnTo>
                    <a:pt x="204" y="4461"/>
                  </a:lnTo>
                  <a:lnTo>
                    <a:pt x="204" y="4498"/>
                  </a:lnTo>
                  <a:lnTo>
                    <a:pt x="204" y="4517"/>
                  </a:lnTo>
                  <a:lnTo>
                    <a:pt x="185" y="4535"/>
                  </a:lnTo>
                  <a:lnTo>
                    <a:pt x="167" y="4572"/>
                  </a:lnTo>
                  <a:lnTo>
                    <a:pt x="112" y="4738"/>
                  </a:lnTo>
                  <a:lnTo>
                    <a:pt x="56" y="4959"/>
                  </a:lnTo>
                  <a:lnTo>
                    <a:pt x="75" y="5014"/>
                  </a:lnTo>
                  <a:lnTo>
                    <a:pt x="56" y="5033"/>
                  </a:lnTo>
                  <a:lnTo>
                    <a:pt x="38" y="5051"/>
                  </a:lnTo>
                  <a:lnTo>
                    <a:pt x="56" y="5070"/>
                  </a:lnTo>
                  <a:lnTo>
                    <a:pt x="38" y="5070"/>
                  </a:lnTo>
                  <a:lnTo>
                    <a:pt x="19" y="5107"/>
                  </a:lnTo>
                  <a:lnTo>
                    <a:pt x="38" y="5180"/>
                  </a:lnTo>
                  <a:lnTo>
                    <a:pt x="19" y="5254"/>
                  </a:lnTo>
                  <a:lnTo>
                    <a:pt x="1" y="5273"/>
                  </a:lnTo>
                  <a:lnTo>
                    <a:pt x="19" y="5291"/>
                  </a:lnTo>
                  <a:lnTo>
                    <a:pt x="19" y="5309"/>
                  </a:lnTo>
                  <a:lnTo>
                    <a:pt x="19" y="5346"/>
                  </a:lnTo>
                  <a:lnTo>
                    <a:pt x="19" y="5365"/>
                  </a:lnTo>
                  <a:lnTo>
                    <a:pt x="19" y="5420"/>
                  </a:lnTo>
                  <a:lnTo>
                    <a:pt x="38" y="5420"/>
                  </a:lnTo>
                  <a:lnTo>
                    <a:pt x="38" y="5457"/>
                  </a:lnTo>
                  <a:lnTo>
                    <a:pt x="38" y="5531"/>
                  </a:lnTo>
                  <a:lnTo>
                    <a:pt x="56" y="5623"/>
                  </a:lnTo>
                  <a:lnTo>
                    <a:pt x="56" y="5660"/>
                  </a:lnTo>
                  <a:lnTo>
                    <a:pt x="56" y="5678"/>
                  </a:lnTo>
                  <a:lnTo>
                    <a:pt x="38" y="5678"/>
                  </a:lnTo>
                  <a:lnTo>
                    <a:pt x="38" y="5697"/>
                  </a:lnTo>
                  <a:lnTo>
                    <a:pt x="38" y="5733"/>
                  </a:lnTo>
                  <a:lnTo>
                    <a:pt x="56" y="5715"/>
                  </a:lnTo>
                  <a:lnTo>
                    <a:pt x="56" y="5733"/>
                  </a:lnTo>
                  <a:lnTo>
                    <a:pt x="56" y="5789"/>
                  </a:lnTo>
                  <a:lnTo>
                    <a:pt x="75" y="5881"/>
                  </a:lnTo>
                  <a:lnTo>
                    <a:pt x="93" y="6047"/>
                  </a:lnTo>
                  <a:lnTo>
                    <a:pt x="112" y="6084"/>
                  </a:lnTo>
                  <a:lnTo>
                    <a:pt x="130" y="6102"/>
                  </a:lnTo>
                  <a:lnTo>
                    <a:pt x="130" y="6157"/>
                  </a:lnTo>
                  <a:lnTo>
                    <a:pt x="148" y="6231"/>
                  </a:lnTo>
                  <a:lnTo>
                    <a:pt x="185" y="6305"/>
                  </a:lnTo>
                  <a:lnTo>
                    <a:pt x="222" y="6360"/>
                  </a:lnTo>
                  <a:lnTo>
                    <a:pt x="204" y="6360"/>
                  </a:lnTo>
                  <a:lnTo>
                    <a:pt x="204" y="6379"/>
                  </a:lnTo>
                  <a:lnTo>
                    <a:pt x="241" y="6434"/>
                  </a:lnTo>
                  <a:lnTo>
                    <a:pt x="277" y="6508"/>
                  </a:lnTo>
                  <a:lnTo>
                    <a:pt x="296" y="6544"/>
                  </a:lnTo>
                  <a:lnTo>
                    <a:pt x="314" y="6581"/>
                  </a:lnTo>
                  <a:lnTo>
                    <a:pt x="333" y="6581"/>
                  </a:lnTo>
                  <a:lnTo>
                    <a:pt x="345" y="6569"/>
                  </a:lnTo>
                  <a:lnTo>
                    <a:pt x="351" y="6581"/>
                  </a:lnTo>
                  <a:lnTo>
                    <a:pt x="351" y="6600"/>
                  </a:lnTo>
                  <a:lnTo>
                    <a:pt x="333" y="6618"/>
                  </a:lnTo>
                  <a:lnTo>
                    <a:pt x="333" y="6600"/>
                  </a:lnTo>
                  <a:lnTo>
                    <a:pt x="314" y="6618"/>
                  </a:lnTo>
                  <a:lnTo>
                    <a:pt x="333" y="6655"/>
                  </a:lnTo>
                  <a:lnTo>
                    <a:pt x="351" y="6692"/>
                  </a:lnTo>
                  <a:lnTo>
                    <a:pt x="370" y="6747"/>
                  </a:lnTo>
                  <a:lnTo>
                    <a:pt x="388" y="6784"/>
                  </a:lnTo>
                  <a:lnTo>
                    <a:pt x="406" y="6803"/>
                  </a:lnTo>
                  <a:lnTo>
                    <a:pt x="443" y="6821"/>
                  </a:lnTo>
                  <a:lnTo>
                    <a:pt x="462" y="6839"/>
                  </a:lnTo>
                  <a:lnTo>
                    <a:pt x="462" y="6876"/>
                  </a:lnTo>
                  <a:lnTo>
                    <a:pt x="480" y="6876"/>
                  </a:lnTo>
                  <a:lnTo>
                    <a:pt x="517" y="6895"/>
                  </a:lnTo>
                  <a:lnTo>
                    <a:pt x="499" y="6913"/>
                  </a:lnTo>
                  <a:lnTo>
                    <a:pt x="517" y="6950"/>
                  </a:lnTo>
                  <a:lnTo>
                    <a:pt x="535" y="6987"/>
                  </a:lnTo>
                  <a:lnTo>
                    <a:pt x="572" y="7024"/>
                  </a:lnTo>
                  <a:lnTo>
                    <a:pt x="609" y="7042"/>
                  </a:lnTo>
                  <a:lnTo>
                    <a:pt x="628" y="7079"/>
                  </a:lnTo>
                  <a:lnTo>
                    <a:pt x="665" y="7116"/>
                  </a:lnTo>
                  <a:lnTo>
                    <a:pt x="701" y="7153"/>
                  </a:lnTo>
                  <a:lnTo>
                    <a:pt x="738" y="7171"/>
                  </a:lnTo>
                  <a:lnTo>
                    <a:pt x="738" y="7190"/>
                  </a:lnTo>
                  <a:lnTo>
                    <a:pt x="757" y="7208"/>
                  </a:lnTo>
                  <a:lnTo>
                    <a:pt x="775" y="7190"/>
                  </a:lnTo>
                  <a:lnTo>
                    <a:pt x="794" y="7208"/>
                  </a:lnTo>
                  <a:lnTo>
                    <a:pt x="794" y="7226"/>
                  </a:lnTo>
                  <a:lnTo>
                    <a:pt x="812" y="7263"/>
                  </a:lnTo>
                  <a:lnTo>
                    <a:pt x="830" y="7300"/>
                  </a:lnTo>
                  <a:lnTo>
                    <a:pt x="849" y="7337"/>
                  </a:lnTo>
                  <a:lnTo>
                    <a:pt x="849" y="7319"/>
                  </a:lnTo>
                  <a:lnTo>
                    <a:pt x="867" y="7319"/>
                  </a:lnTo>
                  <a:lnTo>
                    <a:pt x="904" y="7337"/>
                  </a:lnTo>
                  <a:lnTo>
                    <a:pt x="959" y="7374"/>
                  </a:lnTo>
                  <a:lnTo>
                    <a:pt x="978" y="7411"/>
                  </a:lnTo>
                  <a:lnTo>
                    <a:pt x="996" y="7429"/>
                  </a:lnTo>
                  <a:lnTo>
                    <a:pt x="1033" y="7429"/>
                  </a:lnTo>
                  <a:lnTo>
                    <a:pt x="1070" y="7448"/>
                  </a:lnTo>
                  <a:lnTo>
                    <a:pt x="1125" y="7503"/>
                  </a:lnTo>
                  <a:lnTo>
                    <a:pt x="1125" y="7521"/>
                  </a:lnTo>
                  <a:lnTo>
                    <a:pt x="1181" y="7521"/>
                  </a:lnTo>
                  <a:lnTo>
                    <a:pt x="1199" y="7540"/>
                  </a:lnTo>
                  <a:lnTo>
                    <a:pt x="1254" y="7558"/>
                  </a:lnTo>
                  <a:lnTo>
                    <a:pt x="1291" y="7577"/>
                  </a:lnTo>
                  <a:lnTo>
                    <a:pt x="1310" y="7577"/>
                  </a:lnTo>
                  <a:lnTo>
                    <a:pt x="1328" y="7595"/>
                  </a:lnTo>
                  <a:lnTo>
                    <a:pt x="1347" y="7577"/>
                  </a:lnTo>
                  <a:lnTo>
                    <a:pt x="1365" y="7558"/>
                  </a:lnTo>
                  <a:lnTo>
                    <a:pt x="1383" y="7595"/>
                  </a:lnTo>
                  <a:lnTo>
                    <a:pt x="1383" y="7614"/>
                  </a:lnTo>
                  <a:lnTo>
                    <a:pt x="1402" y="7632"/>
                  </a:lnTo>
                  <a:lnTo>
                    <a:pt x="1549" y="7687"/>
                  </a:lnTo>
                  <a:lnTo>
                    <a:pt x="1715" y="7743"/>
                  </a:lnTo>
                  <a:lnTo>
                    <a:pt x="1752" y="7743"/>
                  </a:lnTo>
                  <a:lnTo>
                    <a:pt x="1752" y="7724"/>
                  </a:lnTo>
                  <a:lnTo>
                    <a:pt x="1807" y="7743"/>
                  </a:lnTo>
                  <a:lnTo>
                    <a:pt x="1789" y="7761"/>
                  </a:lnTo>
                  <a:lnTo>
                    <a:pt x="1807" y="7779"/>
                  </a:lnTo>
                  <a:lnTo>
                    <a:pt x="1844" y="7761"/>
                  </a:lnTo>
                  <a:lnTo>
                    <a:pt x="1881" y="7779"/>
                  </a:lnTo>
                  <a:lnTo>
                    <a:pt x="1881" y="7798"/>
                  </a:lnTo>
                  <a:lnTo>
                    <a:pt x="1955" y="7798"/>
                  </a:lnTo>
                  <a:lnTo>
                    <a:pt x="2010" y="7816"/>
                  </a:lnTo>
                  <a:lnTo>
                    <a:pt x="2029" y="7798"/>
                  </a:lnTo>
                  <a:lnTo>
                    <a:pt x="2047" y="7798"/>
                  </a:lnTo>
                  <a:lnTo>
                    <a:pt x="2084" y="7816"/>
                  </a:lnTo>
                  <a:lnTo>
                    <a:pt x="2121" y="7835"/>
                  </a:lnTo>
                  <a:lnTo>
                    <a:pt x="2158" y="7798"/>
                  </a:lnTo>
                  <a:lnTo>
                    <a:pt x="2158" y="7761"/>
                  </a:lnTo>
                  <a:lnTo>
                    <a:pt x="2176" y="7798"/>
                  </a:lnTo>
                  <a:lnTo>
                    <a:pt x="2213" y="7853"/>
                  </a:lnTo>
                  <a:lnTo>
                    <a:pt x="2231" y="7853"/>
                  </a:lnTo>
                  <a:lnTo>
                    <a:pt x="2250" y="7835"/>
                  </a:lnTo>
                  <a:lnTo>
                    <a:pt x="2305" y="7853"/>
                  </a:lnTo>
                  <a:lnTo>
                    <a:pt x="2360" y="7872"/>
                  </a:lnTo>
                  <a:lnTo>
                    <a:pt x="2379" y="7872"/>
                  </a:lnTo>
                  <a:lnTo>
                    <a:pt x="2379" y="7853"/>
                  </a:lnTo>
                  <a:lnTo>
                    <a:pt x="2397" y="7853"/>
                  </a:lnTo>
                  <a:lnTo>
                    <a:pt x="2416" y="7835"/>
                  </a:lnTo>
                  <a:lnTo>
                    <a:pt x="2416" y="7816"/>
                  </a:lnTo>
                  <a:lnTo>
                    <a:pt x="2434" y="7835"/>
                  </a:lnTo>
                  <a:lnTo>
                    <a:pt x="2434" y="7853"/>
                  </a:lnTo>
                  <a:lnTo>
                    <a:pt x="2471" y="7853"/>
                  </a:lnTo>
                  <a:lnTo>
                    <a:pt x="2508" y="7872"/>
                  </a:lnTo>
                  <a:lnTo>
                    <a:pt x="2508" y="7890"/>
                  </a:lnTo>
                  <a:lnTo>
                    <a:pt x="2526" y="7872"/>
                  </a:lnTo>
                  <a:lnTo>
                    <a:pt x="2563" y="7872"/>
                  </a:lnTo>
                  <a:lnTo>
                    <a:pt x="2582" y="7853"/>
                  </a:lnTo>
                  <a:lnTo>
                    <a:pt x="2600" y="7835"/>
                  </a:lnTo>
                  <a:lnTo>
                    <a:pt x="2600" y="7872"/>
                  </a:lnTo>
                  <a:lnTo>
                    <a:pt x="2618" y="7872"/>
                  </a:lnTo>
                  <a:lnTo>
                    <a:pt x="2637" y="7853"/>
                  </a:lnTo>
                  <a:lnTo>
                    <a:pt x="2674" y="7835"/>
                  </a:lnTo>
                  <a:lnTo>
                    <a:pt x="2692" y="7835"/>
                  </a:lnTo>
                  <a:lnTo>
                    <a:pt x="2692" y="7853"/>
                  </a:lnTo>
                  <a:lnTo>
                    <a:pt x="2692" y="7872"/>
                  </a:lnTo>
                  <a:lnTo>
                    <a:pt x="2711" y="7872"/>
                  </a:lnTo>
                  <a:lnTo>
                    <a:pt x="2729" y="7853"/>
                  </a:lnTo>
                  <a:lnTo>
                    <a:pt x="2747" y="7835"/>
                  </a:lnTo>
                  <a:lnTo>
                    <a:pt x="2766" y="7853"/>
                  </a:lnTo>
                  <a:lnTo>
                    <a:pt x="2950" y="7853"/>
                  </a:lnTo>
                  <a:lnTo>
                    <a:pt x="3042" y="7835"/>
                  </a:lnTo>
                  <a:lnTo>
                    <a:pt x="3079" y="7835"/>
                  </a:lnTo>
                  <a:lnTo>
                    <a:pt x="3116" y="7853"/>
                  </a:lnTo>
                  <a:lnTo>
                    <a:pt x="3135" y="7835"/>
                  </a:lnTo>
                  <a:lnTo>
                    <a:pt x="3135" y="7798"/>
                  </a:lnTo>
                  <a:lnTo>
                    <a:pt x="3153" y="7816"/>
                  </a:lnTo>
                  <a:lnTo>
                    <a:pt x="3208" y="7835"/>
                  </a:lnTo>
                  <a:lnTo>
                    <a:pt x="3208" y="7816"/>
                  </a:lnTo>
                  <a:lnTo>
                    <a:pt x="3227" y="7816"/>
                  </a:lnTo>
                  <a:lnTo>
                    <a:pt x="3282" y="7835"/>
                  </a:lnTo>
                  <a:lnTo>
                    <a:pt x="3300" y="7853"/>
                  </a:lnTo>
                  <a:lnTo>
                    <a:pt x="3300" y="7835"/>
                  </a:lnTo>
                  <a:lnTo>
                    <a:pt x="3319" y="7816"/>
                  </a:lnTo>
                  <a:lnTo>
                    <a:pt x="3337" y="7835"/>
                  </a:lnTo>
                  <a:lnTo>
                    <a:pt x="3374" y="7853"/>
                  </a:lnTo>
                  <a:lnTo>
                    <a:pt x="3374" y="7835"/>
                  </a:lnTo>
                  <a:lnTo>
                    <a:pt x="3393" y="7798"/>
                  </a:lnTo>
                  <a:lnTo>
                    <a:pt x="3411" y="7816"/>
                  </a:lnTo>
                  <a:lnTo>
                    <a:pt x="3448" y="7798"/>
                  </a:lnTo>
                  <a:lnTo>
                    <a:pt x="3485" y="7816"/>
                  </a:lnTo>
                  <a:lnTo>
                    <a:pt x="3559" y="7816"/>
                  </a:lnTo>
                  <a:lnTo>
                    <a:pt x="3595" y="7798"/>
                  </a:lnTo>
                  <a:lnTo>
                    <a:pt x="3669" y="7779"/>
                  </a:lnTo>
                  <a:lnTo>
                    <a:pt x="3798" y="7779"/>
                  </a:lnTo>
                  <a:lnTo>
                    <a:pt x="3835" y="7761"/>
                  </a:lnTo>
                  <a:lnTo>
                    <a:pt x="3835" y="7743"/>
                  </a:lnTo>
                  <a:lnTo>
                    <a:pt x="3817" y="7743"/>
                  </a:lnTo>
                  <a:lnTo>
                    <a:pt x="3817" y="7724"/>
                  </a:lnTo>
                  <a:lnTo>
                    <a:pt x="3853" y="7724"/>
                  </a:lnTo>
                  <a:lnTo>
                    <a:pt x="3890" y="7743"/>
                  </a:lnTo>
                  <a:lnTo>
                    <a:pt x="3927" y="7761"/>
                  </a:lnTo>
                  <a:lnTo>
                    <a:pt x="3964" y="7743"/>
                  </a:lnTo>
                  <a:lnTo>
                    <a:pt x="3983" y="7706"/>
                  </a:lnTo>
                  <a:lnTo>
                    <a:pt x="4167" y="7706"/>
                  </a:lnTo>
                  <a:lnTo>
                    <a:pt x="4204" y="7669"/>
                  </a:lnTo>
                  <a:lnTo>
                    <a:pt x="4204" y="7687"/>
                  </a:lnTo>
                  <a:lnTo>
                    <a:pt x="4241" y="7687"/>
                  </a:lnTo>
                  <a:lnTo>
                    <a:pt x="4351" y="7650"/>
                  </a:lnTo>
                  <a:lnTo>
                    <a:pt x="4333" y="7650"/>
                  </a:lnTo>
                  <a:lnTo>
                    <a:pt x="4314" y="7632"/>
                  </a:lnTo>
                  <a:lnTo>
                    <a:pt x="4425" y="7614"/>
                  </a:lnTo>
                  <a:lnTo>
                    <a:pt x="4462" y="7632"/>
                  </a:lnTo>
                  <a:lnTo>
                    <a:pt x="4499" y="7614"/>
                  </a:lnTo>
                  <a:lnTo>
                    <a:pt x="4536" y="7595"/>
                  </a:lnTo>
                  <a:lnTo>
                    <a:pt x="4572" y="7558"/>
                  </a:lnTo>
                  <a:lnTo>
                    <a:pt x="4609" y="7540"/>
                  </a:lnTo>
                  <a:lnTo>
                    <a:pt x="4609" y="7558"/>
                  </a:lnTo>
                  <a:lnTo>
                    <a:pt x="4628" y="7577"/>
                  </a:lnTo>
                  <a:lnTo>
                    <a:pt x="4646" y="7577"/>
                  </a:lnTo>
                  <a:lnTo>
                    <a:pt x="4665" y="7558"/>
                  </a:lnTo>
                  <a:lnTo>
                    <a:pt x="4665" y="7521"/>
                  </a:lnTo>
                  <a:lnTo>
                    <a:pt x="4665" y="7485"/>
                  </a:lnTo>
                  <a:lnTo>
                    <a:pt x="4738" y="7485"/>
                  </a:lnTo>
                  <a:lnTo>
                    <a:pt x="4775" y="7503"/>
                  </a:lnTo>
                  <a:lnTo>
                    <a:pt x="4794" y="7521"/>
                  </a:lnTo>
                  <a:lnTo>
                    <a:pt x="4794" y="7503"/>
                  </a:lnTo>
                  <a:lnTo>
                    <a:pt x="4812" y="7466"/>
                  </a:lnTo>
                  <a:lnTo>
                    <a:pt x="4849" y="7485"/>
                  </a:lnTo>
                  <a:lnTo>
                    <a:pt x="4886" y="7503"/>
                  </a:lnTo>
                  <a:lnTo>
                    <a:pt x="4886" y="7485"/>
                  </a:lnTo>
                  <a:lnTo>
                    <a:pt x="4904" y="7448"/>
                  </a:lnTo>
                  <a:lnTo>
                    <a:pt x="4923" y="7429"/>
                  </a:lnTo>
                  <a:lnTo>
                    <a:pt x="4941" y="7429"/>
                  </a:lnTo>
                  <a:lnTo>
                    <a:pt x="4941" y="7448"/>
                  </a:lnTo>
                  <a:lnTo>
                    <a:pt x="4923" y="7448"/>
                  </a:lnTo>
                  <a:lnTo>
                    <a:pt x="4904" y="7466"/>
                  </a:lnTo>
                  <a:lnTo>
                    <a:pt x="4923" y="7485"/>
                  </a:lnTo>
                  <a:lnTo>
                    <a:pt x="4941" y="7485"/>
                  </a:lnTo>
                  <a:lnTo>
                    <a:pt x="4959" y="7466"/>
                  </a:lnTo>
                  <a:lnTo>
                    <a:pt x="4996" y="7466"/>
                  </a:lnTo>
                  <a:lnTo>
                    <a:pt x="5125" y="7411"/>
                  </a:lnTo>
                  <a:lnTo>
                    <a:pt x="5273" y="7392"/>
                  </a:lnTo>
                  <a:lnTo>
                    <a:pt x="5310" y="7374"/>
                  </a:lnTo>
                  <a:lnTo>
                    <a:pt x="5310" y="7356"/>
                  </a:lnTo>
                  <a:lnTo>
                    <a:pt x="5347" y="7337"/>
                  </a:lnTo>
                  <a:lnTo>
                    <a:pt x="5365" y="7356"/>
                  </a:lnTo>
                  <a:lnTo>
                    <a:pt x="5420" y="7356"/>
                  </a:lnTo>
                  <a:lnTo>
                    <a:pt x="5439" y="7337"/>
                  </a:lnTo>
                  <a:lnTo>
                    <a:pt x="5457" y="7337"/>
                  </a:lnTo>
                  <a:lnTo>
                    <a:pt x="5512" y="7356"/>
                  </a:lnTo>
                  <a:lnTo>
                    <a:pt x="5531" y="7337"/>
                  </a:lnTo>
                  <a:lnTo>
                    <a:pt x="5531" y="7319"/>
                  </a:lnTo>
                  <a:lnTo>
                    <a:pt x="5531" y="7300"/>
                  </a:lnTo>
                  <a:lnTo>
                    <a:pt x="5660" y="7300"/>
                  </a:lnTo>
                  <a:lnTo>
                    <a:pt x="5734" y="7263"/>
                  </a:lnTo>
                  <a:lnTo>
                    <a:pt x="5752" y="7282"/>
                  </a:lnTo>
                  <a:lnTo>
                    <a:pt x="5771" y="7300"/>
                  </a:lnTo>
                  <a:lnTo>
                    <a:pt x="5789" y="7300"/>
                  </a:lnTo>
                  <a:lnTo>
                    <a:pt x="5807" y="7282"/>
                  </a:lnTo>
                  <a:lnTo>
                    <a:pt x="5863" y="7263"/>
                  </a:lnTo>
                  <a:lnTo>
                    <a:pt x="5900" y="7245"/>
                  </a:lnTo>
                  <a:lnTo>
                    <a:pt x="5918" y="7226"/>
                  </a:lnTo>
                  <a:lnTo>
                    <a:pt x="5936" y="7226"/>
                  </a:lnTo>
                  <a:lnTo>
                    <a:pt x="5955" y="7208"/>
                  </a:lnTo>
                  <a:lnTo>
                    <a:pt x="5992" y="7190"/>
                  </a:lnTo>
                  <a:lnTo>
                    <a:pt x="6010" y="7171"/>
                  </a:lnTo>
                  <a:lnTo>
                    <a:pt x="6084" y="7171"/>
                  </a:lnTo>
                  <a:lnTo>
                    <a:pt x="6102" y="7190"/>
                  </a:lnTo>
                  <a:lnTo>
                    <a:pt x="6121" y="7208"/>
                  </a:lnTo>
                  <a:lnTo>
                    <a:pt x="6158" y="7208"/>
                  </a:lnTo>
                  <a:lnTo>
                    <a:pt x="6231" y="7190"/>
                  </a:lnTo>
                  <a:lnTo>
                    <a:pt x="6324" y="7190"/>
                  </a:lnTo>
                  <a:lnTo>
                    <a:pt x="6324" y="7171"/>
                  </a:lnTo>
                  <a:lnTo>
                    <a:pt x="6342" y="7153"/>
                  </a:lnTo>
                  <a:lnTo>
                    <a:pt x="6360" y="7134"/>
                  </a:lnTo>
                  <a:lnTo>
                    <a:pt x="6379" y="7134"/>
                  </a:lnTo>
                  <a:lnTo>
                    <a:pt x="6416" y="7153"/>
                  </a:lnTo>
                  <a:lnTo>
                    <a:pt x="6453" y="7171"/>
                  </a:lnTo>
                  <a:lnTo>
                    <a:pt x="6434" y="7153"/>
                  </a:lnTo>
                  <a:lnTo>
                    <a:pt x="6434" y="7134"/>
                  </a:lnTo>
                  <a:lnTo>
                    <a:pt x="6489" y="7134"/>
                  </a:lnTo>
                  <a:lnTo>
                    <a:pt x="6545" y="7116"/>
                  </a:lnTo>
                  <a:lnTo>
                    <a:pt x="6545" y="7097"/>
                  </a:lnTo>
                  <a:lnTo>
                    <a:pt x="6637" y="7134"/>
                  </a:lnTo>
                  <a:lnTo>
                    <a:pt x="6674" y="7134"/>
                  </a:lnTo>
                  <a:lnTo>
                    <a:pt x="6711" y="7116"/>
                  </a:lnTo>
                  <a:lnTo>
                    <a:pt x="6932" y="7116"/>
                  </a:lnTo>
                  <a:lnTo>
                    <a:pt x="6932" y="7097"/>
                  </a:lnTo>
                  <a:lnTo>
                    <a:pt x="6950" y="7097"/>
                  </a:lnTo>
                  <a:lnTo>
                    <a:pt x="6950" y="7079"/>
                  </a:lnTo>
                  <a:lnTo>
                    <a:pt x="6987" y="7097"/>
                  </a:lnTo>
                  <a:lnTo>
                    <a:pt x="7006" y="7097"/>
                  </a:lnTo>
                  <a:lnTo>
                    <a:pt x="7006" y="7079"/>
                  </a:lnTo>
                  <a:lnTo>
                    <a:pt x="7006" y="7061"/>
                  </a:lnTo>
                  <a:lnTo>
                    <a:pt x="7042" y="7061"/>
                  </a:lnTo>
                  <a:lnTo>
                    <a:pt x="7042" y="7079"/>
                  </a:lnTo>
                  <a:lnTo>
                    <a:pt x="7061" y="7097"/>
                  </a:lnTo>
                  <a:lnTo>
                    <a:pt x="7098" y="7116"/>
                  </a:lnTo>
                  <a:lnTo>
                    <a:pt x="7135" y="7134"/>
                  </a:lnTo>
                  <a:lnTo>
                    <a:pt x="7153" y="7116"/>
                  </a:lnTo>
                  <a:lnTo>
                    <a:pt x="7171" y="7134"/>
                  </a:lnTo>
                  <a:lnTo>
                    <a:pt x="7190" y="7134"/>
                  </a:lnTo>
                  <a:lnTo>
                    <a:pt x="7208" y="7116"/>
                  </a:lnTo>
                  <a:lnTo>
                    <a:pt x="7190" y="7097"/>
                  </a:lnTo>
                  <a:lnTo>
                    <a:pt x="7190" y="7061"/>
                  </a:lnTo>
                  <a:lnTo>
                    <a:pt x="7227" y="7079"/>
                  </a:lnTo>
                  <a:lnTo>
                    <a:pt x="7245" y="7079"/>
                  </a:lnTo>
                  <a:lnTo>
                    <a:pt x="7245" y="7097"/>
                  </a:lnTo>
                  <a:lnTo>
                    <a:pt x="7282" y="7097"/>
                  </a:lnTo>
                  <a:lnTo>
                    <a:pt x="7245" y="7116"/>
                  </a:lnTo>
                  <a:lnTo>
                    <a:pt x="7264" y="7134"/>
                  </a:lnTo>
                  <a:lnTo>
                    <a:pt x="7282" y="7153"/>
                  </a:lnTo>
                  <a:lnTo>
                    <a:pt x="7319" y="7153"/>
                  </a:lnTo>
                  <a:lnTo>
                    <a:pt x="7374" y="7134"/>
                  </a:lnTo>
                  <a:lnTo>
                    <a:pt x="7393" y="7134"/>
                  </a:lnTo>
                  <a:lnTo>
                    <a:pt x="7393" y="7116"/>
                  </a:lnTo>
                  <a:lnTo>
                    <a:pt x="7430" y="7134"/>
                  </a:lnTo>
                  <a:lnTo>
                    <a:pt x="7466" y="7153"/>
                  </a:lnTo>
                  <a:lnTo>
                    <a:pt x="7485" y="7153"/>
                  </a:lnTo>
                  <a:lnTo>
                    <a:pt x="7503" y="7134"/>
                  </a:lnTo>
                  <a:lnTo>
                    <a:pt x="7522" y="7116"/>
                  </a:lnTo>
                  <a:lnTo>
                    <a:pt x="7540" y="7097"/>
                  </a:lnTo>
                  <a:lnTo>
                    <a:pt x="7540" y="7134"/>
                  </a:lnTo>
                  <a:lnTo>
                    <a:pt x="7540" y="7153"/>
                  </a:lnTo>
                  <a:lnTo>
                    <a:pt x="7559" y="7153"/>
                  </a:lnTo>
                  <a:lnTo>
                    <a:pt x="7614" y="7171"/>
                  </a:lnTo>
                  <a:lnTo>
                    <a:pt x="7632" y="7153"/>
                  </a:lnTo>
                  <a:lnTo>
                    <a:pt x="7669" y="7153"/>
                  </a:lnTo>
                  <a:lnTo>
                    <a:pt x="7669" y="7171"/>
                  </a:lnTo>
                  <a:lnTo>
                    <a:pt x="7669" y="7208"/>
                  </a:lnTo>
                  <a:lnTo>
                    <a:pt x="7688" y="7190"/>
                  </a:lnTo>
                  <a:lnTo>
                    <a:pt x="7724" y="7171"/>
                  </a:lnTo>
                  <a:lnTo>
                    <a:pt x="7743" y="7190"/>
                  </a:lnTo>
                  <a:lnTo>
                    <a:pt x="7724" y="7190"/>
                  </a:lnTo>
                  <a:lnTo>
                    <a:pt x="7724" y="7208"/>
                  </a:lnTo>
                  <a:lnTo>
                    <a:pt x="7780" y="7208"/>
                  </a:lnTo>
                  <a:lnTo>
                    <a:pt x="7798" y="7190"/>
                  </a:lnTo>
                  <a:lnTo>
                    <a:pt x="7798" y="7171"/>
                  </a:lnTo>
                  <a:lnTo>
                    <a:pt x="7817" y="7190"/>
                  </a:lnTo>
                  <a:lnTo>
                    <a:pt x="7835" y="7190"/>
                  </a:lnTo>
                  <a:lnTo>
                    <a:pt x="7853" y="7171"/>
                  </a:lnTo>
                  <a:lnTo>
                    <a:pt x="7890" y="7153"/>
                  </a:lnTo>
                  <a:lnTo>
                    <a:pt x="7872" y="7190"/>
                  </a:lnTo>
                  <a:lnTo>
                    <a:pt x="7872" y="7208"/>
                  </a:lnTo>
                  <a:lnTo>
                    <a:pt x="7890" y="7226"/>
                  </a:lnTo>
                  <a:lnTo>
                    <a:pt x="7909" y="7208"/>
                  </a:lnTo>
                  <a:lnTo>
                    <a:pt x="7927" y="7190"/>
                  </a:lnTo>
                  <a:lnTo>
                    <a:pt x="7983" y="7190"/>
                  </a:lnTo>
                  <a:lnTo>
                    <a:pt x="7964" y="7171"/>
                  </a:lnTo>
                  <a:lnTo>
                    <a:pt x="7946" y="7153"/>
                  </a:lnTo>
                  <a:lnTo>
                    <a:pt x="7872" y="7116"/>
                  </a:lnTo>
                  <a:lnTo>
                    <a:pt x="7835" y="7116"/>
                  </a:lnTo>
                  <a:lnTo>
                    <a:pt x="7835" y="7097"/>
                  </a:lnTo>
                  <a:lnTo>
                    <a:pt x="7872" y="7097"/>
                  </a:lnTo>
                  <a:lnTo>
                    <a:pt x="7890" y="7061"/>
                  </a:lnTo>
                  <a:lnTo>
                    <a:pt x="7798" y="7061"/>
                  </a:lnTo>
                  <a:lnTo>
                    <a:pt x="7780" y="7042"/>
                  </a:lnTo>
                  <a:lnTo>
                    <a:pt x="7761" y="7024"/>
                  </a:lnTo>
                  <a:lnTo>
                    <a:pt x="7761" y="7042"/>
                  </a:lnTo>
                  <a:lnTo>
                    <a:pt x="7688" y="7042"/>
                  </a:lnTo>
                  <a:lnTo>
                    <a:pt x="7651" y="7024"/>
                  </a:lnTo>
                  <a:lnTo>
                    <a:pt x="7595" y="7024"/>
                  </a:lnTo>
                  <a:lnTo>
                    <a:pt x="7595" y="7005"/>
                  </a:lnTo>
                  <a:lnTo>
                    <a:pt x="7595" y="6987"/>
                  </a:lnTo>
                  <a:lnTo>
                    <a:pt x="7559" y="7005"/>
                  </a:lnTo>
                  <a:lnTo>
                    <a:pt x="7540" y="7005"/>
                  </a:lnTo>
                  <a:lnTo>
                    <a:pt x="7522" y="7024"/>
                  </a:lnTo>
                  <a:lnTo>
                    <a:pt x="7522" y="7005"/>
                  </a:lnTo>
                  <a:lnTo>
                    <a:pt x="7485" y="6987"/>
                  </a:lnTo>
                  <a:lnTo>
                    <a:pt x="7448" y="7005"/>
                  </a:lnTo>
                  <a:lnTo>
                    <a:pt x="7430" y="7005"/>
                  </a:lnTo>
                  <a:lnTo>
                    <a:pt x="7430" y="6987"/>
                  </a:lnTo>
                  <a:lnTo>
                    <a:pt x="7430" y="6968"/>
                  </a:lnTo>
                  <a:lnTo>
                    <a:pt x="7393" y="6968"/>
                  </a:lnTo>
                  <a:lnTo>
                    <a:pt x="7393" y="6987"/>
                  </a:lnTo>
                  <a:lnTo>
                    <a:pt x="7356" y="6987"/>
                  </a:lnTo>
                  <a:lnTo>
                    <a:pt x="7356" y="6968"/>
                  </a:lnTo>
                  <a:lnTo>
                    <a:pt x="7301" y="6987"/>
                  </a:lnTo>
                  <a:lnTo>
                    <a:pt x="7264" y="7005"/>
                  </a:lnTo>
                  <a:lnTo>
                    <a:pt x="7227" y="7024"/>
                  </a:lnTo>
                  <a:lnTo>
                    <a:pt x="7171" y="7024"/>
                  </a:lnTo>
                  <a:lnTo>
                    <a:pt x="7171" y="7005"/>
                  </a:lnTo>
                  <a:lnTo>
                    <a:pt x="7190" y="7005"/>
                  </a:lnTo>
                  <a:lnTo>
                    <a:pt x="7153" y="6968"/>
                  </a:lnTo>
                  <a:lnTo>
                    <a:pt x="7171" y="6950"/>
                  </a:lnTo>
                  <a:lnTo>
                    <a:pt x="7135" y="6950"/>
                  </a:lnTo>
                  <a:lnTo>
                    <a:pt x="7116" y="6968"/>
                  </a:lnTo>
                  <a:lnTo>
                    <a:pt x="7079" y="6950"/>
                  </a:lnTo>
                  <a:lnTo>
                    <a:pt x="7042" y="6968"/>
                  </a:lnTo>
                  <a:lnTo>
                    <a:pt x="6969" y="6968"/>
                  </a:lnTo>
                  <a:lnTo>
                    <a:pt x="6969" y="6950"/>
                  </a:lnTo>
                  <a:lnTo>
                    <a:pt x="6877" y="6950"/>
                  </a:lnTo>
                  <a:lnTo>
                    <a:pt x="6840" y="6968"/>
                  </a:lnTo>
                  <a:lnTo>
                    <a:pt x="6803" y="6987"/>
                  </a:lnTo>
                  <a:lnTo>
                    <a:pt x="6766" y="6968"/>
                  </a:lnTo>
                  <a:lnTo>
                    <a:pt x="6748" y="6950"/>
                  </a:lnTo>
                  <a:lnTo>
                    <a:pt x="6729" y="6968"/>
                  </a:lnTo>
                  <a:lnTo>
                    <a:pt x="6692" y="6987"/>
                  </a:lnTo>
                  <a:lnTo>
                    <a:pt x="6674" y="6968"/>
                  </a:lnTo>
                  <a:lnTo>
                    <a:pt x="6655" y="6968"/>
                  </a:lnTo>
                  <a:lnTo>
                    <a:pt x="6618" y="6987"/>
                  </a:lnTo>
                  <a:lnTo>
                    <a:pt x="6600" y="7005"/>
                  </a:lnTo>
                  <a:lnTo>
                    <a:pt x="6600" y="7024"/>
                  </a:lnTo>
                  <a:lnTo>
                    <a:pt x="6618" y="7042"/>
                  </a:lnTo>
                  <a:lnTo>
                    <a:pt x="6637" y="7061"/>
                  </a:lnTo>
                  <a:lnTo>
                    <a:pt x="6600" y="7061"/>
                  </a:lnTo>
                  <a:lnTo>
                    <a:pt x="6582" y="7042"/>
                  </a:lnTo>
                  <a:lnTo>
                    <a:pt x="6545" y="7042"/>
                  </a:lnTo>
                  <a:lnTo>
                    <a:pt x="6471" y="7024"/>
                  </a:lnTo>
                  <a:lnTo>
                    <a:pt x="6545" y="7024"/>
                  </a:lnTo>
                  <a:lnTo>
                    <a:pt x="6582" y="7005"/>
                  </a:lnTo>
                  <a:lnTo>
                    <a:pt x="6600" y="6987"/>
                  </a:lnTo>
                  <a:lnTo>
                    <a:pt x="6618" y="6950"/>
                  </a:lnTo>
                  <a:lnTo>
                    <a:pt x="6582" y="6968"/>
                  </a:lnTo>
                  <a:lnTo>
                    <a:pt x="6545" y="6987"/>
                  </a:lnTo>
                  <a:lnTo>
                    <a:pt x="6508" y="6987"/>
                  </a:lnTo>
                  <a:lnTo>
                    <a:pt x="6489" y="6968"/>
                  </a:lnTo>
                  <a:lnTo>
                    <a:pt x="6453" y="6987"/>
                  </a:lnTo>
                  <a:lnTo>
                    <a:pt x="6342" y="6987"/>
                  </a:lnTo>
                  <a:lnTo>
                    <a:pt x="6287" y="7005"/>
                  </a:lnTo>
                  <a:lnTo>
                    <a:pt x="6213" y="7024"/>
                  </a:lnTo>
                  <a:lnTo>
                    <a:pt x="6121" y="7042"/>
                  </a:lnTo>
                  <a:lnTo>
                    <a:pt x="6065" y="7097"/>
                  </a:lnTo>
                  <a:lnTo>
                    <a:pt x="6010" y="7134"/>
                  </a:lnTo>
                  <a:lnTo>
                    <a:pt x="6010" y="7116"/>
                  </a:lnTo>
                  <a:lnTo>
                    <a:pt x="6029" y="7097"/>
                  </a:lnTo>
                  <a:lnTo>
                    <a:pt x="5992" y="7097"/>
                  </a:lnTo>
                  <a:lnTo>
                    <a:pt x="5992" y="7079"/>
                  </a:lnTo>
                  <a:lnTo>
                    <a:pt x="5973" y="7061"/>
                  </a:lnTo>
                  <a:lnTo>
                    <a:pt x="5936" y="7079"/>
                  </a:lnTo>
                  <a:lnTo>
                    <a:pt x="5881" y="7079"/>
                  </a:lnTo>
                  <a:lnTo>
                    <a:pt x="5844" y="7097"/>
                  </a:lnTo>
                  <a:lnTo>
                    <a:pt x="5844" y="7116"/>
                  </a:lnTo>
                  <a:lnTo>
                    <a:pt x="5826" y="7097"/>
                  </a:lnTo>
                  <a:lnTo>
                    <a:pt x="5715" y="7097"/>
                  </a:lnTo>
                  <a:lnTo>
                    <a:pt x="5734" y="7116"/>
                  </a:lnTo>
                  <a:lnTo>
                    <a:pt x="5752" y="7134"/>
                  </a:lnTo>
                  <a:lnTo>
                    <a:pt x="5771" y="7153"/>
                  </a:lnTo>
                  <a:lnTo>
                    <a:pt x="5734" y="7171"/>
                  </a:lnTo>
                  <a:lnTo>
                    <a:pt x="5715" y="7171"/>
                  </a:lnTo>
                  <a:lnTo>
                    <a:pt x="5715" y="7134"/>
                  </a:lnTo>
                  <a:lnTo>
                    <a:pt x="5697" y="7116"/>
                  </a:lnTo>
                  <a:lnTo>
                    <a:pt x="5623" y="7116"/>
                  </a:lnTo>
                  <a:lnTo>
                    <a:pt x="5623" y="7134"/>
                  </a:lnTo>
                  <a:lnTo>
                    <a:pt x="5642" y="7134"/>
                  </a:lnTo>
                  <a:lnTo>
                    <a:pt x="5660" y="7153"/>
                  </a:lnTo>
                  <a:lnTo>
                    <a:pt x="5605" y="7153"/>
                  </a:lnTo>
                  <a:lnTo>
                    <a:pt x="5568" y="7134"/>
                  </a:lnTo>
                  <a:lnTo>
                    <a:pt x="5549" y="7116"/>
                  </a:lnTo>
                  <a:lnTo>
                    <a:pt x="5549" y="7134"/>
                  </a:lnTo>
                  <a:lnTo>
                    <a:pt x="5549" y="7171"/>
                  </a:lnTo>
                  <a:lnTo>
                    <a:pt x="5494" y="7171"/>
                  </a:lnTo>
                  <a:lnTo>
                    <a:pt x="5476" y="7153"/>
                  </a:lnTo>
                  <a:lnTo>
                    <a:pt x="5420" y="7171"/>
                  </a:lnTo>
                  <a:lnTo>
                    <a:pt x="5328" y="7208"/>
                  </a:lnTo>
                  <a:lnTo>
                    <a:pt x="5291" y="7226"/>
                  </a:lnTo>
                  <a:lnTo>
                    <a:pt x="5273" y="7208"/>
                  </a:lnTo>
                  <a:lnTo>
                    <a:pt x="5236" y="7208"/>
                  </a:lnTo>
                  <a:lnTo>
                    <a:pt x="5199" y="7226"/>
                  </a:lnTo>
                  <a:lnTo>
                    <a:pt x="5125" y="7245"/>
                  </a:lnTo>
                  <a:lnTo>
                    <a:pt x="5052" y="7263"/>
                  </a:lnTo>
                  <a:lnTo>
                    <a:pt x="4959" y="7300"/>
                  </a:lnTo>
                  <a:lnTo>
                    <a:pt x="4904" y="7319"/>
                  </a:lnTo>
                  <a:lnTo>
                    <a:pt x="4849" y="7319"/>
                  </a:lnTo>
                  <a:lnTo>
                    <a:pt x="4757" y="7337"/>
                  </a:lnTo>
                  <a:lnTo>
                    <a:pt x="4665" y="7374"/>
                  </a:lnTo>
                  <a:lnTo>
                    <a:pt x="4609" y="7411"/>
                  </a:lnTo>
                  <a:lnTo>
                    <a:pt x="4591" y="7392"/>
                  </a:lnTo>
                  <a:lnTo>
                    <a:pt x="4572" y="7392"/>
                  </a:lnTo>
                  <a:lnTo>
                    <a:pt x="4536" y="7411"/>
                  </a:lnTo>
                  <a:lnTo>
                    <a:pt x="4480" y="7429"/>
                  </a:lnTo>
                  <a:lnTo>
                    <a:pt x="4406" y="7448"/>
                  </a:lnTo>
                  <a:lnTo>
                    <a:pt x="4351" y="7466"/>
                  </a:lnTo>
                  <a:lnTo>
                    <a:pt x="4314" y="7485"/>
                  </a:lnTo>
                  <a:lnTo>
                    <a:pt x="4296" y="7485"/>
                  </a:lnTo>
                  <a:lnTo>
                    <a:pt x="4277" y="7503"/>
                  </a:lnTo>
                  <a:lnTo>
                    <a:pt x="4241" y="7521"/>
                  </a:lnTo>
                  <a:lnTo>
                    <a:pt x="4241" y="7540"/>
                  </a:lnTo>
                  <a:lnTo>
                    <a:pt x="4259" y="7540"/>
                  </a:lnTo>
                  <a:lnTo>
                    <a:pt x="4277" y="7521"/>
                  </a:lnTo>
                  <a:lnTo>
                    <a:pt x="4296" y="7540"/>
                  </a:lnTo>
                  <a:lnTo>
                    <a:pt x="4277" y="7558"/>
                  </a:lnTo>
                  <a:lnTo>
                    <a:pt x="4259" y="7577"/>
                  </a:lnTo>
                  <a:lnTo>
                    <a:pt x="4222" y="7595"/>
                  </a:lnTo>
                  <a:lnTo>
                    <a:pt x="4222" y="7577"/>
                  </a:lnTo>
                  <a:lnTo>
                    <a:pt x="4204" y="7540"/>
                  </a:lnTo>
                  <a:lnTo>
                    <a:pt x="4185" y="7521"/>
                  </a:lnTo>
                  <a:lnTo>
                    <a:pt x="4093" y="7521"/>
                  </a:lnTo>
                  <a:lnTo>
                    <a:pt x="4093" y="7558"/>
                  </a:lnTo>
                  <a:lnTo>
                    <a:pt x="4075" y="7540"/>
                  </a:lnTo>
                  <a:lnTo>
                    <a:pt x="4075" y="7521"/>
                  </a:lnTo>
                  <a:lnTo>
                    <a:pt x="4056" y="7521"/>
                  </a:lnTo>
                  <a:lnTo>
                    <a:pt x="3983" y="7558"/>
                  </a:lnTo>
                  <a:lnTo>
                    <a:pt x="3909" y="7577"/>
                  </a:lnTo>
                  <a:lnTo>
                    <a:pt x="3872" y="7577"/>
                  </a:lnTo>
                  <a:lnTo>
                    <a:pt x="3835" y="7595"/>
                  </a:lnTo>
                  <a:lnTo>
                    <a:pt x="3817" y="7614"/>
                  </a:lnTo>
                  <a:lnTo>
                    <a:pt x="3761" y="7614"/>
                  </a:lnTo>
                  <a:lnTo>
                    <a:pt x="3724" y="7632"/>
                  </a:lnTo>
                  <a:lnTo>
                    <a:pt x="3706" y="7614"/>
                  </a:lnTo>
                  <a:lnTo>
                    <a:pt x="3688" y="7595"/>
                  </a:lnTo>
                  <a:lnTo>
                    <a:pt x="3688" y="7614"/>
                  </a:lnTo>
                  <a:lnTo>
                    <a:pt x="3669" y="7650"/>
                  </a:lnTo>
                  <a:lnTo>
                    <a:pt x="3651" y="7669"/>
                  </a:lnTo>
                  <a:lnTo>
                    <a:pt x="3651" y="7632"/>
                  </a:lnTo>
                  <a:lnTo>
                    <a:pt x="3614" y="7632"/>
                  </a:lnTo>
                  <a:lnTo>
                    <a:pt x="3577" y="7650"/>
                  </a:lnTo>
                  <a:lnTo>
                    <a:pt x="3559" y="7650"/>
                  </a:lnTo>
                  <a:lnTo>
                    <a:pt x="3540" y="7669"/>
                  </a:lnTo>
                  <a:lnTo>
                    <a:pt x="3522" y="7706"/>
                  </a:lnTo>
                  <a:lnTo>
                    <a:pt x="3485" y="7687"/>
                  </a:lnTo>
                  <a:lnTo>
                    <a:pt x="3448" y="7687"/>
                  </a:lnTo>
                  <a:lnTo>
                    <a:pt x="3430" y="7669"/>
                  </a:lnTo>
                  <a:lnTo>
                    <a:pt x="3337" y="7669"/>
                  </a:lnTo>
                  <a:lnTo>
                    <a:pt x="3319" y="7650"/>
                  </a:lnTo>
                  <a:lnTo>
                    <a:pt x="3282" y="7650"/>
                  </a:lnTo>
                  <a:lnTo>
                    <a:pt x="3245" y="7669"/>
                  </a:lnTo>
                  <a:lnTo>
                    <a:pt x="3208" y="7669"/>
                  </a:lnTo>
                  <a:lnTo>
                    <a:pt x="3190" y="7687"/>
                  </a:lnTo>
                  <a:lnTo>
                    <a:pt x="3171" y="7706"/>
                  </a:lnTo>
                  <a:lnTo>
                    <a:pt x="3153" y="7706"/>
                  </a:lnTo>
                  <a:lnTo>
                    <a:pt x="3116" y="7687"/>
                  </a:lnTo>
                  <a:lnTo>
                    <a:pt x="3079" y="7706"/>
                  </a:lnTo>
                  <a:lnTo>
                    <a:pt x="3079" y="7724"/>
                  </a:lnTo>
                  <a:lnTo>
                    <a:pt x="3135" y="7724"/>
                  </a:lnTo>
                  <a:lnTo>
                    <a:pt x="3098" y="7743"/>
                  </a:lnTo>
                  <a:lnTo>
                    <a:pt x="3079" y="7761"/>
                  </a:lnTo>
                  <a:lnTo>
                    <a:pt x="3061" y="7743"/>
                  </a:lnTo>
                  <a:lnTo>
                    <a:pt x="3006" y="7706"/>
                  </a:lnTo>
                  <a:lnTo>
                    <a:pt x="2969" y="7687"/>
                  </a:lnTo>
                  <a:lnTo>
                    <a:pt x="2895" y="7687"/>
                  </a:lnTo>
                  <a:lnTo>
                    <a:pt x="2877" y="7706"/>
                  </a:lnTo>
                  <a:lnTo>
                    <a:pt x="2877" y="7724"/>
                  </a:lnTo>
                  <a:lnTo>
                    <a:pt x="2803" y="7724"/>
                  </a:lnTo>
                  <a:lnTo>
                    <a:pt x="2803" y="7687"/>
                  </a:lnTo>
                  <a:lnTo>
                    <a:pt x="2803" y="7669"/>
                  </a:lnTo>
                  <a:lnTo>
                    <a:pt x="2784" y="7687"/>
                  </a:lnTo>
                  <a:lnTo>
                    <a:pt x="2766" y="7706"/>
                  </a:lnTo>
                  <a:lnTo>
                    <a:pt x="2692" y="7706"/>
                  </a:lnTo>
                  <a:lnTo>
                    <a:pt x="2711" y="7724"/>
                  </a:lnTo>
                  <a:lnTo>
                    <a:pt x="2711" y="7743"/>
                  </a:lnTo>
                  <a:lnTo>
                    <a:pt x="2674" y="7743"/>
                  </a:lnTo>
                  <a:lnTo>
                    <a:pt x="2674" y="7724"/>
                  </a:lnTo>
                  <a:lnTo>
                    <a:pt x="2655" y="7706"/>
                  </a:lnTo>
                  <a:lnTo>
                    <a:pt x="2600" y="7706"/>
                  </a:lnTo>
                  <a:lnTo>
                    <a:pt x="2563" y="7687"/>
                  </a:lnTo>
                  <a:lnTo>
                    <a:pt x="2563" y="7669"/>
                  </a:lnTo>
                  <a:lnTo>
                    <a:pt x="2545" y="7706"/>
                  </a:lnTo>
                  <a:lnTo>
                    <a:pt x="2526" y="7724"/>
                  </a:lnTo>
                  <a:lnTo>
                    <a:pt x="2508" y="7724"/>
                  </a:lnTo>
                  <a:lnTo>
                    <a:pt x="2508" y="7706"/>
                  </a:lnTo>
                  <a:lnTo>
                    <a:pt x="2489" y="7687"/>
                  </a:lnTo>
                  <a:lnTo>
                    <a:pt x="2471" y="7687"/>
                  </a:lnTo>
                  <a:lnTo>
                    <a:pt x="2453" y="7706"/>
                  </a:lnTo>
                  <a:lnTo>
                    <a:pt x="2434" y="7687"/>
                  </a:lnTo>
                  <a:lnTo>
                    <a:pt x="2397" y="7687"/>
                  </a:lnTo>
                  <a:lnTo>
                    <a:pt x="2324" y="7706"/>
                  </a:lnTo>
                  <a:lnTo>
                    <a:pt x="2305" y="7706"/>
                  </a:lnTo>
                  <a:lnTo>
                    <a:pt x="2268" y="7687"/>
                  </a:lnTo>
                  <a:lnTo>
                    <a:pt x="2231" y="7669"/>
                  </a:lnTo>
                  <a:lnTo>
                    <a:pt x="2065" y="7669"/>
                  </a:lnTo>
                  <a:lnTo>
                    <a:pt x="2010" y="7650"/>
                  </a:lnTo>
                  <a:lnTo>
                    <a:pt x="1973" y="7614"/>
                  </a:lnTo>
                  <a:lnTo>
                    <a:pt x="1955" y="7614"/>
                  </a:lnTo>
                  <a:lnTo>
                    <a:pt x="1918" y="7632"/>
                  </a:lnTo>
                  <a:lnTo>
                    <a:pt x="1863" y="7614"/>
                  </a:lnTo>
                  <a:lnTo>
                    <a:pt x="1771" y="7595"/>
                  </a:lnTo>
                  <a:lnTo>
                    <a:pt x="1734" y="7614"/>
                  </a:lnTo>
                  <a:lnTo>
                    <a:pt x="1734" y="7595"/>
                  </a:lnTo>
                  <a:lnTo>
                    <a:pt x="1734" y="7577"/>
                  </a:lnTo>
                  <a:lnTo>
                    <a:pt x="1715" y="7577"/>
                  </a:lnTo>
                  <a:lnTo>
                    <a:pt x="1531" y="7503"/>
                  </a:lnTo>
                  <a:lnTo>
                    <a:pt x="1365" y="7429"/>
                  </a:lnTo>
                  <a:lnTo>
                    <a:pt x="1273" y="7392"/>
                  </a:lnTo>
                  <a:lnTo>
                    <a:pt x="1291" y="7392"/>
                  </a:lnTo>
                  <a:lnTo>
                    <a:pt x="1254" y="7374"/>
                  </a:lnTo>
                  <a:lnTo>
                    <a:pt x="1218" y="7374"/>
                  </a:lnTo>
                  <a:lnTo>
                    <a:pt x="1218" y="7356"/>
                  </a:lnTo>
                  <a:lnTo>
                    <a:pt x="1162" y="7356"/>
                  </a:lnTo>
                  <a:lnTo>
                    <a:pt x="1125" y="7337"/>
                  </a:lnTo>
                  <a:lnTo>
                    <a:pt x="1107" y="7319"/>
                  </a:lnTo>
                  <a:lnTo>
                    <a:pt x="1088" y="7282"/>
                  </a:lnTo>
                  <a:lnTo>
                    <a:pt x="1088" y="7263"/>
                  </a:lnTo>
                  <a:lnTo>
                    <a:pt x="1015" y="7263"/>
                  </a:lnTo>
                  <a:lnTo>
                    <a:pt x="996" y="7226"/>
                  </a:lnTo>
                  <a:lnTo>
                    <a:pt x="996" y="7208"/>
                  </a:lnTo>
                  <a:lnTo>
                    <a:pt x="941" y="7208"/>
                  </a:lnTo>
                  <a:lnTo>
                    <a:pt x="941" y="7190"/>
                  </a:lnTo>
                  <a:lnTo>
                    <a:pt x="923" y="7134"/>
                  </a:lnTo>
                  <a:lnTo>
                    <a:pt x="904" y="7116"/>
                  </a:lnTo>
                  <a:lnTo>
                    <a:pt x="886" y="7134"/>
                  </a:lnTo>
                  <a:lnTo>
                    <a:pt x="867" y="7134"/>
                  </a:lnTo>
                  <a:lnTo>
                    <a:pt x="867" y="7097"/>
                  </a:lnTo>
                  <a:lnTo>
                    <a:pt x="830" y="7042"/>
                  </a:lnTo>
                  <a:lnTo>
                    <a:pt x="775" y="7042"/>
                  </a:lnTo>
                  <a:lnTo>
                    <a:pt x="757" y="7024"/>
                  </a:lnTo>
                  <a:lnTo>
                    <a:pt x="757" y="6987"/>
                  </a:lnTo>
                  <a:lnTo>
                    <a:pt x="701" y="6913"/>
                  </a:lnTo>
                  <a:lnTo>
                    <a:pt x="683" y="6876"/>
                  </a:lnTo>
                  <a:lnTo>
                    <a:pt x="646" y="6876"/>
                  </a:lnTo>
                  <a:lnTo>
                    <a:pt x="628" y="6821"/>
                  </a:lnTo>
                  <a:lnTo>
                    <a:pt x="591" y="6784"/>
                  </a:lnTo>
                  <a:lnTo>
                    <a:pt x="535" y="6692"/>
                  </a:lnTo>
                  <a:lnTo>
                    <a:pt x="425" y="6508"/>
                  </a:lnTo>
                  <a:lnTo>
                    <a:pt x="333" y="6286"/>
                  </a:lnTo>
                  <a:lnTo>
                    <a:pt x="296" y="6176"/>
                  </a:lnTo>
                  <a:lnTo>
                    <a:pt x="277" y="6139"/>
                  </a:lnTo>
                  <a:lnTo>
                    <a:pt x="277" y="6120"/>
                  </a:lnTo>
                  <a:lnTo>
                    <a:pt x="277" y="6084"/>
                  </a:lnTo>
                  <a:lnTo>
                    <a:pt x="259" y="6084"/>
                  </a:lnTo>
                  <a:lnTo>
                    <a:pt x="259" y="6028"/>
                  </a:lnTo>
                  <a:lnTo>
                    <a:pt x="259" y="6010"/>
                  </a:lnTo>
                  <a:lnTo>
                    <a:pt x="241" y="5991"/>
                  </a:lnTo>
                  <a:lnTo>
                    <a:pt x="241" y="5955"/>
                  </a:lnTo>
                  <a:lnTo>
                    <a:pt x="241" y="5862"/>
                  </a:lnTo>
                  <a:lnTo>
                    <a:pt x="222" y="5826"/>
                  </a:lnTo>
                  <a:lnTo>
                    <a:pt x="204" y="5752"/>
                  </a:lnTo>
                  <a:lnTo>
                    <a:pt x="204" y="5604"/>
                  </a:lnTo>
                  <a:lnTo>
                    <a:pt x="204" y="5549"/>
                  </a:lnTo>
                  <a:lnTo>
                    <a:pt x="204" y="5531"/>
                  </a:lnTo>
                  <a:lnTo>
                    <a:pt x="222" y="5494"/>
                  </a:lnTo>
                  <a:lnTo>
                    <a:pt x="185" y="5494"/>
                  </a:lnTo>
                  <a:lnTo>
                    <a:pt x="167" y="5457"/>
                  </a:lnTo>
                  <a:lnTo>
                    <a:pt x="185" y="5383"/>
                  </a:lnTo>
                  <a:lnTo>
                    <a:pt x="204" y="5383"/>
                  </a:lnTo>
                  <a:lnTo>
                    <a:pt x="185" y="5365"/>
                  </a:lnTo>
                  <a:lnTo>
                    <a:pt x="167" y="5365"/>
                  </a:lnTo>
                  <a:lnTo>
                    <a:pt x="185" y="5328"/>
                  </a:lnTo>
                  <a:lnTo>
                    <a:pt x="204" y="5291"/>
                  </a:lnTo>
                  <a:lnTo>
                    <a:pt x="185" y="5217"/>
                  </a:lnTo>
                  <a:lnTo>
                    <a:pt x="185" y="5162"/>
                  </a:lnTo>
                  <a:lnTo>
                    <a:pt x="204" y="5125"/>
                  </a:lnTo>
                  <a:lnTo>
                    <a:pt x="204" y="5088"/>
                  </a:lnTo>
                  <a:lnTo>
                    <a:pt x="204" y="5070"/>
                  </a:lnTo>
                  <a:lnTo>
                    <a:pt x="222" y="5014"/>
                  </a:lnTo>
                  <a:lnTo>
                    <a:pt x="204" y="5014"/>
                  </a:lnTo>
                  <a:lnTo>
                    <a:pt x="204" y="4996"/>
                  </a:lnTo>
                  <a:lnTo>
                    <a:pt x="222" y="4978"/>
                  </a:lnTo>
                  <a:lnTo>
                    <a:pt x="241" y="4959"/>
                  </a:lnTo>
                  <a:lnTo>
                    <a:pt x="222" y="4904"/>
                  </a:lnTo>
                  <a:lnTo>
                    <a:pt x="204" y="4885"/>
                  </a:lnTo>
                  <a:lnTo>
                    <a:pt x="241" y="4885"/>
                  </a:lnTo>
                  <a:lnTo>
                    <a:pt x="259" y="4812"/>
                  </a:lnTo>
                  <a:lnTo>
                    <a:pt x="277" y="4683"/>
                  </a:lnTo>
                  <a:lnTo>
                    <a:pt x="277" y="4664"/>
                  </a:lnTo>
                  <a:lnTo>
                    <a:pt x="296" y="4683"/>
                  </a:lnTo>
                  <a:lnTo>
                    <a:pt x="314" y="4627"/>
                  </a:lnTo>
                  <a:lnTo>
                    <a:pt x="333" y="4535"/>
                  </a:lnTo>
                  <a:lnTo>
                    <a:pt x="333" y="4517"/>
                  </a:lnTo>
                  <a:lnTo>
                    <a:pt x="351" y="4517"/>
                  </a:lnTo>
                  <a:lnTo>
                    <a:pt x="351" y="4480"/>
                  </a:lnTo>
                  <a:lnTo>
                    <a:pt x="370" y="4461"/>
                  </a:lnTo>
                  <a:lnTo>
                    <a:pt x="388" y="4461"/>
                  </a:lnTo>
                  <a:lnTo>
                    <a:pt x="406" y="4443"/>
                  </a:lnTo>
                  <a:lnTo>
                    <a:pt x="388" y="4443"/>
                  </a:lnTo>
                  <a:lnTo>
                    <a:pt x="388" y="4425"/>
                  </a:lnTo>
                  <a:lnTo>
                    <a:pt x="406" y="4369"/>
                  </a:lnTo>
                  <a:lnTo>
                    <a:pt x="425" y="4351"/>
                  </a:lnTo>
                  <a:lnTo>
                    <a:pt x="443" y="4332"/>
                  </a:lnTo>
                  <a:lnTo>
                    <a:pt x="443" y="4296"/>
                  </a:lnTo>
                  <a:lnTo>
                    <a:pt x="462" y="4277"/>
                  </a:lnTo>
                  <a:lnTo>
                    <a:pt x="499" y="4203"/>
                  </a:lnTo>
                  <a:lnTo>
                    <a:pt x="499" y="4167"/>
                  </a:lnTo>
                  <a:lnTo>
                    <a:pt x="517" y="4148"/>
                  </a:lnTo>
                  <a:lnTo>
                    <a:pt x="499" y="4130"/>
                  </a:lnTo>
                  <a:lnTo>
                    <a:pt x="499" y="4111"/>
                  </a:lnTo>
                  <a:lnTo>
                    <a:pt x="517" y="4074"/>
                  </a:lnTo>
                  <a:lnTo>
                    <a:pt x="554" y="4074"/>
                  </a:lnTo>
                  <a:lnTo>
                    <a:pt x="554" y="4093"/>
                  </a:lnTo>
                  <a:lnTo>
                    <a:pt x="572" y="4074"/>
                  </a:lnTo>
                  <a:lnTo>
                    <a:pt x="554" y="4056"/>
                  </a:lnTo>
                  <a:lnTo>
                    <a:pt x="535" y="4038"/>
                  </a:lnTo>
                  <a:lnTo>
                    <a:pt x="554" y="4019"/>
                  </a:lnTo>
                  <a:lnTo>
                    <a:pt x="572" y="3982"/>
                  </a:lnTo>
                  <a:lnTo>
                    <a:pt x="591" y="3964"/>
                  </a:lnTo>
                  <a:lnTo>
                    <a:pt x="572" y="3964"/>
                  </a:lnTo>
                  <a:lnTo>
                    <a:pt x="572" y="3945"/>
                  </a:lnTo>
                  <a:lnTo>
                    <a:pt x="609" y="3927"/>
                  </a:lnTo>
                  <a:lnTo>
                    <a:pt x="646" y="3908"/>
                  </a:lnTo>
                  <a:lnTo>
                    <a:pt x="646" y="3890"/>
                  </a:lnTo>
                  <a:lnTo>
                    <a:pt x="646" y="3853"/>
                  </a:lnTo>
                  <a:lnTo>
                    <a:pt x="665" y="3816"/>
                  </a:lnTo>
                  <a:lnTo>
                    <a:pt x="701" y="3798"/>
                  </a:lnTo>
                  <a:lnTo>
                    <a:pt x="738" y="3761"/>
                  </a:lnTo>
                  <a:lnTo>
                    <a:pt x="738" y="3743"/>
                  </a:lnTo>
                  <a:lnTo>
                    <a:pt x="757" y="3724"/>
                  </a:lnTo>
                  <a:lnTo>
                    <a:pt x="757" y="3706"/>
                  </a:lnTo>
                  <a:lnTo>
                    <a:pt x="757" y="3687"/>
                  </a:lnTo>
                  <a:lnTo>
                    <a:pt x="812" y="3687"/>
                  </a:lnTo>
                  <a:lnTo>
                    <a:pt x="830" y="3650"/>
                  </a:lnTo>
                  <a:lnTo>
                    <a:pt x="849" y="3632"/>
                  </a:lnTo>
                  <a:lnTo>
                    <a:pt x="849" y="3614"/>
                  </a:lnTo>
                  <a:lnTo>
                    <a:pt x="830" y="3614"/>
                  </a:lnTo>
                  <a:lnTo>
                    <a:pt x="886" y="3577"/>
                  </a:lnTo>
                  <a:lnTo>
                    <a:pt x="923" y="3558"/>
                  </a:lnTo>
                  <a:lnTo>
                    <a:pt x="941" y="3540"/>
                  </a:lnTo>
                  <a:lnTo>
                    <a:pt x="941" y="3503"/>
                  </a:lnTo>
                  <a:lnTo>
                    <a:pt x="959" y="3485"/>
                  </a:lnTo>
                  <a:lnTo>
                    <a:pt x="959" y="3466"/>
                  </a:lnTo>
                  <a:lnTo>
                    <a:pt x="959" y="3448"/>
                  </a:lnTo>
                  <a:lnTo>
                    <a:pt x="978" y="3448"/>
                  </a:lnTo>
                  <a:lnTo>
                    <a:pt x="996" y="3429"/>
                  </a:lnTo>
                  <a:lnTo>
                    <a:pt x="996" y="3411"/>
                  </a:lnTo>
                  <a:lnTo>
                    <a:pt x="1015" y="3374"/>
                  </a:lnTo>
                  <a:lnTo>
                    <a:pt x="1015" y="3392"/>
                  </a:lnTo>
                  <a:lnTo>
                    <a:pt x="1033" y="3429"/>
                  </a:lnTo>
                  <a:lnTo>
                    <a:pt x="1052" y="3411"/>
                  </a:lnTo>
                  <a:lnTo>
                    <a:pt x="1052" y="3392"/>
                  </a:lnTo>
                  <a:lnTo>
                    <a:pt x="1052" y="3374"/>
                  </a:lnTo>
                  <a:lnTo>
                    <a:pt x="1052" y="3355"/>
                  </a:lnTo>
                  <a:lnTo>
                    <a:pt x="1107" y="3355"/>
                  </a:lnTo>
                  <a:lnTo>
                    <a:pt x="1273" y="3171"/>
                  </a:lnTo>
                  <a:lnTo>
                    <a:pt x="1328" y="3116"/>
                  </a:lnTo>
                  <a:lnTo>
                    <a:pt x="1291" y="3116"/>
                  </a:lnTo>
                  <a:lnTo>
                    <a:pt x="1310" y="3097"/>
                  </a:lnTo>
                  <a:lnTo>
                    <a:pt x="1328" y="3097"/>
                  </a:lnTo>
                  <a:lnTo>
                    <a:pt x="1337" y="3107"/>
                  </a:lnTo>
                  <a:lnTo>
                    <a:pt x="1337" y="3107"/>
                  </a:lnTo>
                  <a:lnTo>
                    <a:pt x="1347" y="3097"/>
                  </a:lnTo>
                  <a:lnTo>
                    <a:pt x="1402" y="3079"/>
                  </a:lnTo>
                  <a:lnTo>
                    <a:pt x="1402" y="3061"/>
                  </a:lnTo>
                  <a:lnTo>
                    <a:pt x="1420" y="3024"/>
                  </a:lnTo>
                  <a:lnTo>
                    <a:pt x="1476" y="3024"/>
                  </a:lnTo>
                  <a:lnTo>
                    <a:pt x="1476" y="3005"/>
                  </a:lnTo>
                  <a:lnTo>
                    <a:pt x="1494" y="2987"/>
                  </a:lnTo>
                  <a:lnTo>
                    <a:pt x="1549" y="2932"/>
                  </a:lnTo>
                  <a:lnTo>
                    <a:pt x="1605" y="2895"/>
                  </a:lnTo>
                  <a:lnTo>
                    <a:pt x="1641" y="2895"/>
                  </a:lnTo>
                  <a:lnTo>
                    <a:pt x="1660" y="2876"/>
                  </a:lnTo>
                  <a:lnTo>
                    <a:pt x="1605" y="2876"/>
                  </a:lnTo>
                  <a:lnTo>
                    <a:pt x="1660" y="2858"/>
                  </a:lnTo>
                  <a:lnTo>
                    <a:pt x="1734" y="2839"/>
                  </a:lnTo>
                  <a:lnTo>
                    <a:pt x="1734" y="2821"/>
                  </a:lnTo>
                  <a:lnTo>
                    <a:pt x="1697" y="2821"/>
                  </a:lnTo>
                  <a:lnTo>
                    <a:pt x="1734" y="2802"/>
                  </a:lnTo>
                  <a:lnTo>
                    <a:pt x="1771" y="2802"/>
                  </a:lnTo>
                  <a:lnTo>
                    <a:pt x="1789" y="2784"/>
                  </a:lnTo>
                  <a:lnTo>
                    <a:pt x="1826" y="2766"/>
                  </a:lnTo>
                  <a:lnTo>
                    <a:pt x="1844" y="2766"/>
                  </a:lnTo>
                  <a:lnTo>
                    <a:pt x="1863" y="2747"/>
                  </a:lnTo>
                  <a:lnTo>
                    <a:pt x="1900" y="2729"/>
                  </a:lnTo>
                  <a:lnTo>
                    <a:pt x="1973" y="2692"/>
                  </a:lnTo>
                  <a:lnTo>
                    <a:pt x="1992" y="2673"/>
                  </a:lnTo>
                  <a:lnTo>
                    <a:pt x="1992" y="2655"/>
                  </a:lnTo>
                  <a:lnTo>
                    <a:pt x="2029" y="2673"/>
                  </a:lnTo>
                  <a:lnTo>
                    <a:pt x="2047" y="2655"/>
                  </a:lnTo>
                  <a:lnTo>
                    <a:pt x="2065" y="2637"/>
                  </a:lnTo>
                  <a:lnTo>
                    <a:pt x="2084" y="2618"/>
                  </a:lnTo>
                  <a:lnTo>
                    <a:pt x="2121" y="2600"/>
                  </a:lnTo>
                  <a:lnTo>
                    <a:pt x="2194" y="2563"/>
                  </a:lnTo>
                  <a:lnTo>
                    <a:pt x="2250" y="2526"/>
                  </a:lnTo>
                  <a:lnTo>
                    <a:pt x="2250" y="2508"/>
                  </a:lnTo>
                  <a:lnTo>
                    <a:pt x="2305" y="2508"/>
                  </a:lnTo>
                  <a:lnTo>
                    <a:pt x="2342" y="2489"/>
                  </a:lnTo>
                  <a:lnTo>
                    <a:pt x="2434" y="2434"/>
                  </a:lnTo>
                  <a:lnTo>
                    <a:pt x="2526" y="2379"/>
                  </a:lnTo>
                  <a:lnTo>
                    <a:pt x="2563" y="2360"/>
                  </a:lnTo>
                  <a:lnTo>
                    <a:pt x="2563" y="2342"/>
                  </a:lnTo>
                  <a:lnTo>
                    <a:pt x="2582" y="2342"/>
                  </a:lnTo>
                  <a:lnTo>
                    <a:pt x="2582" y="2360"/>
                  </a:lnTo>
                  <a:lnTo>
                    <a:pt x="2582" y="2379"/>
                  </a:lnTo>
                  <a:lnTo>
                    <a:pt x="2600" y="2379"/>
                  </a:lnTo>
                  <a:lnTo>
                    <a:pt x="2655" y="2342"/>
                  </a:lnTo>
                  <a:lnTo>
                    <a:pt x="2692" y="2342"/>
                  </a:lnTo>
                  <a:lnTo>
                    <a:pt x="2729" y="2323"/>
                  </a:lnTo>
                  <a:lnTo>
                    <a:pt x="2766" y="2305"/>
                  </a:lnTo>
                  <a:lnTo>
                    <a:pt x="2821" y="2268"/>
                  </a:lnTo>
                  <a:lnTo>
                    <a:pt x="2858" y="2249"/>
                  </a:lnTo>
                  <a:lnTo>
                    <a:pt x="2913" y="2249"/>
                  </a:lnTo>
                  <a:lnTo>
                    <a:pt x="2950" y="2231"/>
                  </a:lnTo>
                  <a:lnTo>
                    <a:pt x="2969" y="2213"/>
                  </a:lnTo>
                  <a:lnTo>
                    <a:pt x="3024" y="2176"/>
                  </a:lnTo>
                  <a:lnTo>
                    <a:pt x="3061" y="2157"/>
                  </a:lnTo>
                  <a:lnTo>
                    <a:pt x="3079" y="2157"/>
                  </a:lnTo>
                  <a:lnTo>
                    <a:pt x="3135" y="2139"/>
                  </a:lnTo>
                  <a:lnTo>
                    <a:pt x="3208" y="2102"/>
                  </a:lnTo>
                  <a:lnTo>
                    <a:pt x="3227" y="2084"/>
                  </a:lnTo>
                  <a:lnTo>
                    <a:pt x="3227" y="2065"/>
                  </a:lnTo>
                  <a:lnTo>
                    <a:pt x="3282" y="2065"/>
                  </a:lnTo>
                  <a:lnTo>
                    <a:pt x="3393" y="2028"/>
                  </a:lnTo>
                  <a:lnTo>
                    <a:pt x="3485" y="1973"/>
                  </a:lnTo>
                  <a:lnTo>
                    <a:pt x="3540" y="1936"/>
                  </a:lnTo>
                  <a:lnTo>
                    <a:pt x="3559" y="1918"/>
                  </a:lnTo>
                  <a:lnTo>
                    <a:pt x="3577" y="1918"/>
                  </a:lnTo>
                  <a:lnTo>
                    <a:pt x="3577" y="1936"/>
                  </a:lnTo>
                  <a:lnTo>
                    <a:pt x="3559" y="1955"/>
                  </a:lnTo>
                  <a:lnTo>
                    <a:pt x="3595" y="1955"/>
                  </a:lnTo>
                  <a:lnTo>
                    <a:pt x="3688" y="1862"/>
                  </a:lnTo>
                  <a:lnTo>
                    <a:pt x="3743" y="1826"/>
                  </a:lnTo>
                  <a:lnTo>
                    <a:pt x="3817" y="1826"/>
                  </a:lnTo>
                  <a:lnTo>
                    <a:pt x="4001" y="1733"/>
                  </a:lnTo>
                  <a:lnTo>
                    <a:pt x="4148" y="1641"/>
                  </a:lnTo>
                  <a:lnTo>
                    <a:pt x="4222" y="1604"/>
                  </a:lnTo>
                  <a:lnTo>
                    <a:pt x="4259" y="1586"/>
                  </a:lnTo>
                  <a:lnTo>
                    <a:pt x="4296" y="1567"/>
                  </a:lnTo>
                  <a:lnTo>
                    <a:pt x="4277" y="1567"/>
                  </a:lnTo>
                  <a:lnTo>
                    <a:pt x="4259" y="1531"/>
                  </a:lnTo>
                  <a:lnTo>
                    <a:pt x="4351" y="1531"/>
                  </a:lnTo>
                  <a:lnTo>
                    <a:pt x="4370" y="1512"/>
                  </a:lnTo>
                  <a:lnTo>
                    <a:pt x="4554" y="1365"/>
                  </a:lnTo>
                  <a:lnTo>
                    <a:pt x="4572" y="1365"/>
                  </a:lnTo>
                  <a:lnTo>
                    <a:pt x="4609" y="1346"/>
                  </a:lnTo>
                  <a:lnTo>
                    <a:pt x="4646" y="1309"/>
                  </a:lnTo>
                  <a:lnTo>
                    <a:pt x="4665" y="1291"/>
                  </a:lnTo>
                  <a:lnTo>
                    <a:pt x="4738" y="1236"/>
                  </a:lnTo>
                  <a:lnTo>
                    <a:pt x="4775" y="1199"/>
                  </a:lnTo>
                  <a:lnTo>
                    <a:pt x="4794" y="1180"/>
                  </a:lnTo>
                  <a:lnTo>
                    <a:pt x="4812" y="1143"/>
                  </a:lnTo>
                  <a:lnTo>
                    <a:pt x="4904" y="1088"/>
                  </a:lnTo>
                  <a:lnTo>
                    <a:pt x="5052" y="941"/>
                  </a:lnTo>
                  <a:lnTo>
                    <a:pt x="5181" y="775"/>
                  </a:lnTo>
                  <a:lnTo>
                    <a:pt x="5236" y="720"/>
                  </a:lnTo>
                  <a:lnTo>
                    <a:pt x="5254" y="664"/>
                  </a:lnTo>
                  <a:lnTo>
                    <a:pt x="5273" y="609"/>
                  </a:lnTo>
                  <a:lnTo>
                    <a:pt x="5365" y="480"/>
                  </a:lnTo>
                  <a:lnTo>
                    <a:pt x="5420" y="351"/>
                  </a:lnTo>
                  <a:lnTo>
                    <a:pt x="5439" y="314"/>
                  </a:lnTo>
                  <a:lnTo>
                    <a:pt x="5439" y="296"/>
                  </a:lnTo>
                  <a:lnTo>
                    <a:pt x="5439" y="240"/>
                  </a:lnTo>
                  <a:lnTo>
                    <a:pt x="5476" y="203"/>
                  </a:lnTo>
                  <a:lnTo>
                    <a:pt x="5494" y="203"/>
                  </a:lnTo>
                  <a:lnTo>
                    <a:pt x="5494" y="167"/>
                  </a:lnTo>
                  <a:lnTo>
                    <a:pt x="5531" y="56"/>
                  </a:lnTo>
                  <a:lnTo>
                    <a:pt x="5512" y="19"/>
                  </a:lnTo>
                  <a:lnTo>
                    <a:pt x="5476" y="1"/>
                  </a:lnTo>
                  <a:lnTo>
                    <a:pt x="5457" y="1"/>
                  </a:lnTo>
                  <a:lnTo>
                    <a:pt x="5439" y="19"/>
                  </a:lnTo>
                  <a:lnTo>
                    <a:pt x="5420" y="1"/>
                  </a:lnTo>
                  <a:close/>
                  <a:moveTo>
                    <a:pt x="3153" y="8074"/>
                  </a:moveTo>
                  <a:lnTo>
                    <a:pt x="3153" y="8093"/>
                  </a:lnTo>
                  <a:lnTo>
                    <a:pt x="3171" y="8111"/>
                  </a:lnTo>
                  <a:lnTo>
                    <a:pt x="3190" y="8111"/>
                  </a:lnTo>
                  <a:lnTo>
                    <a:pt x="3171" y="8093"/>
                  </a:lnTo>
                  <a:lnTo>
                    <a:pt x="3171" y="8074"/>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1620100" y="880050"/>
              <a:ext cx="193575" cy="332300"/>
            </a:xfrm>
            <a:custGeom>
              <a:avLst/>
              <a:gdLst/>
              <a:ahLst/>
              <a:cxnLst/>
              <a:rect l="l" t="t" r="r" b="b"/>
              <a:pathLst>
                <a:path w="7743" h="13292" extrusionOk="0">
                  <a:moveTo>
                    <a:pt x="7742" y="369"/>
                  </a:moveTo>
                  <a:lnTo>
                    <a:pt x="7724" y="388"/>
                  </a:lnTo>
                  <a:lnTo>
                    <a:pt x="7706" y="388"/>
                  </a:lnTo>
                  <a:lnTo>
                    <a:pt x="7706" y="425"/>
                  </a:lnTo>
                  <a:lnTo>
                    <a:pt x="7724" y="425"/>
                  </a:lnTo>
                  <a:lnTo>
                    <a:pt x="7742" y="406"/>
                  </a:lnTo>
                  <a:lnTo>
                    <a:pt x="7742" y="369"/>
                  </a:lnTo>
                  <a:close/>
                  <a:moveTo>
                    <a:pt x="7503" y="369"/>
                  </a:moveTo>
                  <a:lnTo>
                    <a:pt x="7521" y="406"/>
                  </a:lnTo>
                  <a:lnTo>
                    <a:pt x="7503" y="443"/>
                  </a:lnTo>
                  <a:lnTo>
                    <a:pt x="7484" y="443"/>
                  </a:lnTo>
                  <a:lnTo>
                    <a:pt x="7484" y="425"/>
                  </a:lnTo>
                  <a:lnTo>
                    <a:pt x="7503" y="388"/>
                  </a:lnTo>
                  <a:lnTo>
                    <a:pt x="7503" y="369"/>
                  </a:lnTo>
                  <a:close/>
                  <a:moveTo>
                    <a:pt x="7429" y="664"/>
                  </a:moveTo>
                  <a:lnTo>
                    <a:pt x="7441" y="677"/>
                  </a:lnTo>
                  <a:lnTo>
                    <a:pt x="7441" y="677"/>
                  </a:lnTo>
                  <a:lnTo>
                    <a:pt x="7448" y="664"/>
                  </a:lnTo>
                  <a:close/>
                  <a:moveTo>
                    <a:pt x="7448" y="609"/>
                  </a:moveTo>
                  <a:lnTo>
                    <a:pt x="7466" y="627"/>
                  </a:lnTo>
                  <a:lnTo>
                    <a:pt x="7484" y="646"/>
                  </a:lnTo>
                  <a:lnTo>
                    <a:pt x="7484" y="683"/>
                  </a:lnTo>
                  <a:lnTo>
                    <a:pt x="7448" y="683"/>
                  </a:lnTo>
                  <a:lnTo>
                    <a:pt x="7441" y="677"/>
                  </a:lnTo>
                  <a:lnTo>
                    <a:pt x="7441" y="677"/>
                  </a:lnTo>
                  <a:lnTo>
                    <a:pt x="7429" y="701"/>
                  </a:lnTo>
                  <a:lnTo>
                    <a:pt x="7429" y="683"/>
                  </a:lnTo>
                  <a:lnTo>
                    <a:pt x="7429" y="646"/>
                  </a:lnTo>
                  <a:lnTo>
                    <a:pt x="7448" y="609"/>
                  </a:lnTo>
                  <a:close/>
                  <a:moveTo>
                    <a:pt x="7355" y="701"/>
                  </a:moveTo>
                  <a:lnTo>
                    <a:pt x="7337" y="720"/>
                  </a:lnTo>
                  <a:lnTo>
                    <a:pt x="7355" y="720"/>
                  </a:lnTo>
                  <a:lnTo>
                    <a:pt x="7355" y="701"/>
                  </a:lnTo>
                  <a:close/>
                  <a:moveTo>
                    <a:pt x="7116" y="1807"/>
                  </a:moveTo>
                  <a:lnTo>
                    <a:pt x="7097" y="1844"/>
                  </a:lnTo>
                  <a:lnTo>
                    <a:pt x="7060" y="1862"/>
                  </a:lnTo>
                  <a:lnTo>
                    <a:pt x="7060" y="1844"/>
                  </a:lnTo>
                  <a:lnTo>
                    <a:pt x="7097" y="1807"/>
                  </a:lnTo>
                  <a:close/>
                  <a:moveTo>
                    <a:pt x="7079" y="1918"/>
                  </a:moveTo>
                  <a:lnTo>
                    <a:pt x="7060" y="1936"/>
                  </a:lnTo>
                  <a:lnTo>
                    <a:pt x="7042" y="1973"/>
                  </a:lnTo>
                  <a:lnTo>
                    <a:pt x="7024" y="2010"/>
                  </a:lnTo>
                  <a:lnTo>
                    <a:pt x="7024" y="2028"/>
                  </a:lnTo>
                  <a:lnTo>
                    <a:pt x="7060" y="1991"/>
                  </a:lnTo>
                  <a:lnTo>
                    <a:pt x="7079" y="1955"/>
                  </a:lnTo>
                  <a:lnTo>
                    <a:pt x="7079" y="1918"/>
                  </a:lnTo>
                  <a:close/>
                  <a:moveTo>
                    <a:pt x="6563" y="2710"/>
                  </a:moveTo>
                  <a:lnTo>
                    <a:pt x="6563" y="2729"/>
                  </a:lnTo>
                  <a:lnTo>
                    <a:pt x="6544" y="2747"/>
                  </a:lnTo>
                  <a:lnTo>
                    <a:pt x="6526" y="2747"/>
                  </a:lnTo>
                  <a:lnTo>
                    <a:pt x="6544" y="2710"/>
                  </a:lnTo>
                  <a:close/>
                  <a:moveTo>
                    <a:pt x="6581" y="2802"/>
                  </a:moveTo>
                  <a:lnTo>
                    <a:pt x="6563" y="2839"/>
                  </a:lnTo>
                  <a:lnTo>
                    <a:pt x="6526" y="2858"/>
                  </a:lnTo>
                  <a:lnTo>
                    <a:pt x="6507" y="2858"/>
                  </a:lnTo>
                  <a:lnTo>
                    <a:pt x="6489" y="2839"/>
                  </a:lnTo>
                  <a:lnTo>
                    <a:pt x="6544" y="2821"/>
                  </a:lnTo>
                  <a:lnTo>
                    <a:pt x="6581" y="2802"/>
                  </a:lnTo>
                  <a:close/>
                  <a:moveTo>
                    <a:pt x="6249" y="3208"/>
                  </a:moveTo>
                  <a:lnTo>
                    <a:pt x="6213" y="3226"/>
                  </a:lnTo>
                  <a:lnTo>
                    <a:pt x="6176" y="3226"/>
                  </a:lnTo>
                  <a:lnTo>
                    <a:pt x="6213" y="3208"/>
                  </a:lnTo>
                  <a:close/>
                  <a:moveTo>
                    <a:pt x="6194" y="3374"/>
                  </a:moveTo>
                  <a:lnTo>
                    <a:pt x="6176" y="3392"/>
                  </a:lnTo>
                  <a:lnTo>
                    <a:pt x="6157" y="3411"/>
                  </a:lnTo>
                  <a:lnTo>
                    <a:pt x="6139" y="3392"/>
                  </a:lnTo>
                  <a:lnTo>
                    <a:pt x="6157" y="3374"/>
                  </a:lnTo>
                  <a:close/>
                  <a:moveTo>
                    <a:pt x="5752" y="3816"/>
                  </a:moveTo>
                  <a:lnTo>
                    <a:pt x="5770" y="3835"/>
                  </a:lnTo>
                  <a:lnTo>
                    <a:pt x="5752" y="3853"/>
                  </a:lnTo>
                  <a:lnTo>
                    <a:pt x="5715" y="3853"/>
                  </a:lnTo>
                  <a:lnTo>
                    <a:pt x="5733" y="3835"/>
                  </a:lnTo>
                  <a:lnTo>
                    <a:pt x="5752" y="3816"/>
                  </a:lnTo>
                  <a:close/>
                  <a:moveTo>
                    <a:pt x="5623" y="3982"/>
                  </a:moveTo>
                  <a:lnTo>
                    <a:pt x="5604" y="4001"/>
                  </a:lnTo>
                  <a:lnTo>
                    <a:pt x="5604" y="3982"/>
                  </a:lnTo>
                  <a:close/>
                  <a:moveTo>
                    <a:pt x="5420" y="4111"/>
                  </a:moveTo>
                  <a:lnTo>
                    <a:pt x="5420" y="4130"/>
                  </a:lnTo>
                  <a:lnTo>
                    <a:pt x="5420" y="4148"/>
                  </a:lnTo>
                  <a:lnTo>
                    <a:pt x="5438" y="4130"/>
                  </a:lnTo>
                  <a:lnTo>
                    <a:pt x="5438" y="4111"/>
                  </a:lnTo>
                  <a:close/>
                  <a:moveTo>
                    <a:pt x="5107" y="4296"/>
                  </a:moveTo>
                  <a:lnTo>
                    <a:pt x="5070" y="4314"/>
                  </a:lnTo>
                  <a:lnTo>
                    <a:pt x="5070" y="4332"/>
                  </a:lnTo>
                  <a:lnTo>
                    <a:pt x="5070" y="4351"/>
                  </a:lnTo>
                  <a:lnTo>
                    <a:pt x="5107" y="4314"/>
                  </a:lnTo>
                  <a:lnTo>
                    <a:pt x="5107" y="4296"/>
                  </a:lnTo>
                  <a:close/>
                  <a:moveTo>
                    <a:pt x="5383" y="4664"/>
                  </a:moveTo>
                  <a:lnTo>
                    <a:pt x="5365" y="4683"/>
                  </a:lnTo>
                  <a:lnTo>
                    <a:pt x="5383" y="4701"/>
                  </a:lnTo>
                  <a:lnTo>
                    <a:pt x="5420" y="4683"/>
                  </a:lnTo>
                  <a:lnTo>
                    <a:pt x="5401" y="4664"/>
                  </a:lnTo>
                  <a:close/>
                  <a:moveTo>
                    <a:pt x="4812" y="4756"/>
                  </a:moveTo>
                  <a:lnTo>
                    <a:pt x="4812" y="4793"/>
                  </a:lnTo>
                  <a:lnTo>
                    <a:pt x="4793" y="4812"/>
                  </a:lnTo>
                  <a:lnTo>
                    <a:pt x="4793" y="4793"/>
                  </a:lnTo>
                  <a:lnTo>
                    <a:pt x="4793" y="4756"/>
                  </a:lnTo>
                  <a:close/>
                  <a:moveTo>
                    <a:pt x="4701" y="4867"/>
                  </a:moveTo>
                  <a:lnTo>
                    <a:pt x="4701" y="4904"/>
                  </a:lnTo>
                  <a:lnTo>
                    <a:pt x="4683" y="4904"/>
                  </a:lnTo>
                  <a:lnTo>
                    <a:pt x="4664" y="4885"/>
                  </a:lnTo>
                  <a:lnTo>
                    <a:pt x="4683" y="4867"/>
                  </a:lnTo>
                  <a:close/>
                  <a:moveTo>
                    <a:pt x="3521" y="5660"/>
                  </a:moveTo>
                  <a:lnTo>
                    <a:pt x="3540" y="5678"/>
                  </a:lnTo>
                  <a:lnTo>
                    <a:pt x="3521" y="5697"/>
                  </a:lnTo>
                  <a:lnTo>
                    <a:pt x="3503" y="5697"/>
                  </a:lnTo>
                  <a:lnTo>
                    <a:pt x="3503" y="5678"/>
                  </a:lnTo>
                  <a:lnTo>
                    <a:pt x="3521" y="5660"/>
                  </a:lnTo>
                  <a:close/>
                  <a:moveTo>
                    <a:pt x="3042" y="5881"/>
                  </a:moveTo>
                  <a:lnTo>
                    <a:pt x="3060" y="5918"/>
                  </a:lnTo>
                  <a:lnTo>
                    <a:pt x="3024" y="5918"/>
                  </a:lnTo>
                  <a:lnTo>
                    <a:pt x="3024" y="5899"/>
                  </a:lnTo>
                  <a:lnTo>
                    <a:pt x="3042" y="5881"/>
                  </a:lnTo>
                  <a:close/>
                  <a:moveTo>
                    <a:pt x="2673" y="5955"/>
                  </a:moveTo>
                  <a:lnTo>
                    <a:pt x="2692" y="5973"/>
                  </a:lnTo>
                  <a:lnTo>
                    <a:pt x="2673" y="5991"/>
                  </a:lnTo>
                  <a:lnTo>
                    <a:pt x="2655" y="5991"/>
                  </a:lnTo>
                  <a:lnTo>
                    <a:pt x="2636" y="5973"/>
                  </a:lnTo>
                  <a:lnTo>
                    <a:pt x="2655" y="5955"/>
                  </a:lnTo>
                  <a:close/>
                  <a:moveTo>
                    <a:pt x="2471" y="6157"/>
                  </a:moveTo>
                  <a:lnTo>
                    <a:pt x="2452" y="6176"/>
                  </a:lnTo>
                  <a:lnTo>
                    <a:pt x="2415" y="6176"/>
                  </a:lnTo>
                  <a:lnTo>
                    <a:pt x="2434" y="6157"/>
                  </a:lnTo>
                  <a:close/>
                  <a:moveTo>
                    <a:pt x="1143" y="6950"/>
                  </a:moveTo>
                  <a:lnTo>
                    <a:pt x="1143" y="6968"/>
                  </a:lnTo>
                  <a:lnTo>
                    <a:pt x="1125" y="6987"/>
                  </a:lnTo>
                  <a:lnTo>
                    <a:pt x="1088" y="7005"/>
                  </a:lnTo>
                  <a:lnTo>
                    <a:pt x="1088" y="6987"/>
                  </a:lnTo>
                  <a:lnTo>
                    <a:pt x="1106" y="6968"/>
                  </a:lnTo>
                  <a:lnTo>
                    <a:pt x="1143" y="6950"/>
                  </a:lnTo>
                  <a:close/>
                  <a:moveTo>
                    <a:pt x="517" y="7632"/>
                  </a:moveTo>
                  <a:lnTo>
                    <a:pt x="517" y="7650"/>
                  </a:lnTo>
                  <a:lnTo>
                    <a:pt x="498" y="7669"/>
                  </a:lnTo>
                  <a:lnTo>
                    <a:pt x="480" y="7650"/>
                  </a:lnTo>
                  <a:lnTo>
                    <a:pt x="480" y="7632"/>
                  </a:lnTo>
                  <a:close/>
                  <a:moveTo>
                    <a:pt x="148" y="9457"/>
                  </a:moveTo>
                  <a:lnTo>
                    <a:pt x="166" y="9475"/>
                  </a:lnTo>
                  <a:lnTo>
                    <a:pt x="166" y="9494"/>
                  </a:lnTo>
                  <a:lnTo>
                    <a:pt x="148" y="9494"/>
                  </a:lnTo>
                  <a:lnTo>
                    <a:pt x="148" y="9475"/>
                  </a:lnTo>
                  <a:lnTo>
                    <a:pt x="130" y="9475"/>
                  </a:lnTo>
                  <a:lnTo>
                    <a:pt x="148" y="9457"/>
                  </a:lnTo>
                  <a:close/>
                  <a:moveTo>
                    <a:pt x="406" y="9826"/>
                  </a:moveTo>
                  <a:lnTo>
                    <a:pt x="424" y="9862"/>
                  </a:lnTo>
                  <a:lnTo>
                    <a:pt x="424" y="9881"/>
                  </a:lnTo>
                  <a:lnTo>
                    <a:pt x="406" y="9881"/>
                  </a:lnTo>
                  <a:lnTo>
                    <a:pt x="406" y="9844"/>
                  </a:lnTo>
                  <a:lnTo>
                    <a:pt x="406" y="9826"/>
                  </a:lnTo>
                  <a:close/>
                  <a:moveTo>
                    <a:pt x="517" y="9899"/>
                  </a:moveTo>
                  <a:lnTo>
                    <a:pt x="498" y="9918"/>
                  </a:lnTo>
                  <a:lnTo>
                    <a:pt x="535" y="9899"/>
                  </a:lnTo>
                  <a:close/>
                  <a:moveTo>
                    <a:pt x="498" y="9991"/>
                  </a:moveTo>
                  <a:lnTo>
                    <a:pt x="517" y="10010"/>
                  </a:lnTo>
                  <a:lnTo>
                    <a:pt x="498" y="10010"/>
                  </a:lnTo>
                  <a:lnTo>
                    <a:pt x="498" y="9991"/>
                  </a:lnTo>
                  <a:close/>
                  <a:moveTo>
                    <a:pt x="756" y="10342"/>
                  </a:moveTo>
                  <a:lnTo>
                    <a:pt x="775" y="10360"/>
                  </a:lnTo>
                  <a:lnTo>
                    <a:pt x="775" y="10379"/>
                  </a:lnTo>
                  <a:lnTo>
                    <a:pt x="738" y="10379"/>
                  </a:lnTo>
                  <a:lnTo>
                    <a:pt x="738" y="10360"/>
                  </a:lnTo>
                  <a:lnTo>
                    <a:pt x="756" y="10342"/>
                  </a:lnTo>
                  <a:close/>
                  <a:moveTo>
                    <a:pt x="1438" y="10913"/>
                  </a:moveTo>
                  <a:lnTo>
                    <a:pt x="1438" y="10932"/>
                  </a:lnTo>
                  <a:lnTo>
                    <a:pt x="1457" y="10968"/>
                  </a:lnTo>
                  <a:lnTo>
                    <a:pt x="1438" y="10968"/>
                  </a:lnTo>
                  <a:lnTo>
                    <a:pt x="1420" y="10932"/>
                  </a:lnTo>
                  <a:lnTo>
                    <a:pt x="1420" y="10913"/>
                  </a:lnTo>
                  <a:close/>
                  <a:moveTo>
                    <a:pt x="2047" y="11337"/>
                  </a:moveTo>
                  <a:lnTo>
                    <a:pt x="2083" y="11356"/>
                  </a:lnTo>
                  <a:lnTo>
                    <a:pt x="2083" y="11392"/>
                  </a:lnTo>
                  <a:lnTo>
                    <a:pt x="2047" y="11392"/>
                  </a:lnTo>
                  <a:lnTo>
                    <a:pt x="2047" y="11374"/>
                  </a:lnTo>
                  <a:lnTo>
                    <a:pt x="2028" y="11356"/>
                  </a:lnTo>
                  <a:lnTo>
                    <a:pt x="2047" y="11337"/>
                  </a:lnTo>
                  <a:close/>
                  <a:moveTo>
                    <a:pt x="4130" y="13125"/>
                  </a:moveTo>
                  <a:lnTo>
                    <a:pt x="4111" y="13144"/>
                  </a:lnTo>
                  <a:lnTo>
                    <a:pt x="4074" y="13162"/>
                  </a:lnTo>
                  <a:lnTo>
                    <a:pt x="4074" y="13144"/>
                  </a:lnTo>
                  <a:lnTo>
                    <a:pt x="4093" y="13125"/>
                  </a:lnTo>
                  <a:close/>
                  <a:moveTo>
                    <a:pt x="7613" y="1"/>
                  </a:moveTo>
                  <a:lnTo>
                    <a:pt x="7577" y="37"/>
                  </a:lnTo>
                  <a:lnTo>
                    <a:pt x="7540" y="111"/>
                  </a:lnTo>
                  <a:lnTo>
                    <a:pt x="7540" y="167"/>
                  </a:lnTo>
                  <a:lnTo>
                    <a:pt x="7521" y="148"/>
                  </a:lnTo>
                  <a:lnTo>
                    <a:pt x="7521" y="130"/>
                  </a:lnTo>
                  <a:lnTo>
                    <a:pt x="7521" y="111"/>
                  </a:lnTo>
                  <a:lnTo>
                    <a:pt x="7484" y="111"/>
                  </a:lnTo>
                  <a:lnTo>
                    <a:pt x="7466" y="130"/>
                  </a:lnTo>
                  <a:lnTo>
                    <a:pt x="7484" y="148"/>
                  </a:lnTo>
                  <a:lnTo>
                    <a:pt x="7484" y="185"/>
                  </a:lnTo>
                  <a:lnTo>
                    <a:pt x="7466" y="222"/>
                  </a:lnTo>
                  <a:lnTo>
                    <a:pt x="7448" y="222"/>
                  </a:lnTo>
                  <a:lnTo>
                    <a:pt x="7466" y="240"/>
                  </a:lnTo>
                  <a:lnTo>
                    <a:pt x="7466" y="259"/>
                  </a:lnTo>
                  <a:lnTo>
                    <a:pt x="7466" y="296"/>
                  </a:lnTo>
                  <a:lnTo>
                    <a:pt x="7448" y="351"/>
                  </a:lnTo>
                  <a:lnTo>
                    <a:pt x="7448" y="369"/>
                  </a:lnTo>
                  <a:lnTo>
                    <a:pt x="7466" y="388"/>
                  </a:lnTo>
                  <a:lnTo>
                    <a:pt x="7429" y="406"/>
                  </a:lnTo>
                  <a:lnTo>
                    <a:pt x="7411" y="406"/>
                  </a:lnTo>
                  <a:lnTo>
                    <a:pt x="7429" y="425"/>
                  </a:lnTo>
                  <a:lnTo>
                    <a:pt x="7429" y="443"/>
                  </a:lnTo>
                  <a:lnTo>
                    <a:pt x="7448" y="480"/>
                  </a:lnTo>
                  <a:lnTo>
                    <a:pt x="7429" y="461"/>
                  </a:lnTo>
                  <a:lnTo>
                    <a:pt x="7411" y="498"/>
                  </a:lnTo>
                  <a:lnTo>
                    <a:pt x="7411" y="535"/>
                  </a:lnTo>
                  <a:lnTo>
                    <a:pt x="7429" y="554"/>
                  </a:lnTo>
                  <a:lnTo>
                    <a:pt x="7374" y="554"/>
                  </a:lnTo>
                  <a:lnTo>
                    <a:pt x="7374" y="572"/>
                  </a:lnTo>
                  <a:lnTo>
                    <a:pt x="7374" y="590"/>
                  </a:lnTo>
                  <a:lnTo>
                    <a:pt x="7392" y="590"/>
                  </a:lnTo>
                  <a:lnTo>
                    <a:pt x="7392" y="609"/>
                  </a:lnTo>
                  <a:lnTo>
                    <a:pt x="7392" y="646"/>
                  </a:lnTo>
                  <a:lnTo>
                    <a:pt x="7355" y="627"/>
                  </a:lnTo>
                  <a:lnTo>
                    <a:pt x="7374" y="683"/>
                  </a:lnTo>
                  <a:lnTo>
                    <a:pt x="7392" y="720"/>
                  </a:lnTo>
                  <a:lnTo>
                    <a:pt x="7392" y="775"/>
                  </a:lnTo>
                  <a:lnTo>
                    <a:pt x="7392" y="812"/>
                  </a:lnTo>
                  <a:lnTo>
                    <a:pt x="7374" y="812"/>
                  </a:lnTo>
                  <a:lnTo>
                    <a:pt x="7374" y="793"/>
                  </a:lnTo>
                  <a:lnTo>
                    <a:pt x="7337" y="812"/>
                  </a:lnTo>
                  <a:lnTo>
                    <a:pt x="7319" y="812"/>
                  </a:lnTo>
                  <a:lnTo>
                    <a:pt x="7300" y="849"/>
                  </a:lnTo>
                  <a:lnTo>
                    <a:pt x="7319" y="867"/>
                  </a:lnTo>
                  <a:lnTo>
                    <a:pt x="7300" y="885"/>
                  </a:lnTo>
                  <a:lnTo>
                    <a:pt x="7300" y="922"/>
                  </a:lnTo>
                  <a:lnTo>
                    <a:pt x="7300" y="978"/>
                  </a:lnTo>
                  <a:lnTo>
                    <a:pt x="7282" y="996"/>
                  </a:lnTo>
                  <a:lnTo>
                    <a:pt x="7263" y="996"/>
                  </a:lnTo>
                  <a:lnTo>
                    <a:pt x="7245" y="1051"/>
                  </a:lnTo>
                  <a:lnTo>
                    <a:pt x="7226" y="1088"/>
                  </a:lnTo>
                  <a:lnTo>
                    <a:pt x="7226" y="1125"/>
                  </a:lnTo>
                  <a:lnTo>
                    <a:pt x="7245" y="1162"/>
                  </a:lnTo>
                  <a:lnTo>
                    <a:pt x="7208" y="1199"/>
                  </a:lnTo>
                  <a:lnTo>
                    <a:pt x="7189" y="1217"/>
                  </a:lnTo>
                  <a:lnTo>
                    <a:pt x="7189" y="1273"/>
                  </a:lnTo>
                  <a:lnTo>
                    <a:pt x="7171" y="1273"/>
                  </a:lnTo>
                  <a:lnTo>
                    <a:pt x="7171" y="1291"/>
                  </a:lnTo>
                  <a:lnTo>
                    <a:pt x="7171" y="1365"/>
                  </a:lnTo>
                  <a:lnTo>
                    <a:pt x="7189" y="1365"/>
                  </a:lnTo>
                  <a:lnTo>
                    <a:pt x="7226" y="1346"/>
                  </a:lnTo>
                  <a:lnTo>
                    <a:pt x="7245" y="1365"/>
                  </a:lnTo>
                  <a:lnTo>
                    <a:pt x="7226" y="1383"/>
                  </a:lnTo>
                  <a:lnTo>
                    <a:pt x="7189" y="1383"/>
                  </a:lnTo>
                  <a:lnTo>
                    <a:pt x="7171" y="1420"/>
                  </a:lnTo>
                  <a:lnTo>
                    <a:pt x="7134" y="1475"/>
                  </a:lnTo>
                  <a:lnTo>
                    <a:pt x="7153" y="1420"/>
                  </a:lnTo>
                  <a:lnTo>
                    <a:pt x="7171" y="1383"/>
                  </a:lnTo>
                  <a:lnTo>
                    <a:pt x="7153" y="1346"/>
                  </a:lnTo>
                  <a:lnTo>
                    <a:pt x="7134" y="1328"/>
                  </a:lnTo>
                  <a:lnTo>
                    <a:pt x="7134" y="1365"/>
                  </a:lnTo>
                  <a:lnTo>
                    <a:pt x="7134" y="1402"/>
                  </a:lnTo>
                  <a:lnTo>
                    <a:pt x="7116" y="1420"/>
                  </a:lnTo>
                  <a:lnTo>
                    <a:pt x="7097" y="1438"/>
                  </a:lnTo>
                  <a:lnTo>
                    <a:pt x="7097" y="1494"/>
                  </a:lnTo>
                  <a:lnTo>
                    <a:pt x="7079" y="1531"/>
                  </a:lnTo>
                  <a:lnTo>
                    <a:pt x="7060" y="1531"/>
                  </a:lnTo>
                  <a:lnTo>
                    <a:pt x="7042" y="1586"/>
                  </a:lnTo>
                  <a:lnTo>
                    <a:pt x="7024" y="1641"/>
                  </a:lnTo>
                  <a:lnTo>
                    <a:pt x="7005" y="1715"/>
                  </a:lnTo>
                  <a:lnTo>
                    <a:pt x="6968" y="1807"/>
                  </a:lnTo>
                  <a:lnTo>
                    <a:pt x="6968" y="1881"/>
                  </a:lnTo>
                  <a:lnTo>
                    <a:pt x="6968" y="1955"/>
                  </a:lnTo>
                  <a:lnTo>
                    <a:pt x="6950" y="1936"/>
                  </a:lnTo>
                  <a:lnTo>
                    <a:pt x="6950" y="1918"/>
                  </a:lnTo>
                  <a:lnTo>
                    <a:pt x="6931" y="1936"/>
                  </a:lnTo>
                  <a:lnTo>
                    <a:pt x="6895" y="1936"/>
                  </a:lnTo>
                  <a:lnTo>
                    <a:pt x="6876" y="1973"/>
                  </a:lnTo>
                  <a:lnTo>
                    <a:pt x="6858" y="2028"/>
                  </a:lnTo>
                  <a:lnTo>
                    <a:pt x="6858" y="2065"/>
                  </a:lnTo>
                  <a:lnTo>
                    <a:pt x="6876" y="2065"/>
                  </a:lnTo>
                  <a:lnTo>
                    <a:pt x="6802" y="2120"/>
                  </a:lnTo>
                  <a:lnTo>
                    <a:pt x="6784" y="2176"/>
                  </a:lnTo>
                  <a:lnTo>
                    <a:pt x="6802" y="2176"/>
                  </a:lnTo>
                  <a:lnTo>
                    <a:pt x="6802" y="2157"/>
                  </a:lnTo>
                  <a:lnTo>
                    <a:pt x="6839" y="2157"/>
                  </a:lnTo>
                  <a:lnTo>
                    <a:pt x="6839" y="2194"/>
                  </a:lnTo>
                  <a:lnTo>
                    <a:pt x="6821" y="2231"/>
                  </a:lnTo>
                  <a:lnTo>
                    <a:pt x="6821" y="2213"/>
                  </a:lnTo>
                  <a:lnTo>
                    <a:pt x="6802" y="2194"/>
                  </a:lnTo>
                  <a:lnTo>
                    <a:pt x="6784" y="2194"/>
                  </a:lnTo>
                  <a:lnTo>
                    <a:pt x="6747" y="2231"/>
                  </a:lnTo>
                  <a:lnTo>
                    <a:pt x="6710" y="2249"/>
                  </a:lnTo>
                  <a:lnTo>
                    <a:pt x="6747" y="2268"/>
                  </a:lnTo>
                  <a:lnTo>
                    <a:pt x="6747" y="2249"/>
                  </a:lnTo>
                  <a:lnTo>
                    <a:pt x="6766" y="2231"/>
                  </a:lnTo>
                  <a:lnTo>
                    <a:pt x="6766" y="2268"/>
                  </a:lnTo>
                  <a:lnTo>
                    <a:pt x="6729" y="2286"/>
                  </a:lnTo>
                  <a:lnTo>
                    <a:pt x="6692" y="2286"/>
                  </a:lnTo>
                  <a:lnTo>
                    <a:pt x="6692" y="2305"/>
                  </a:lnTo>
                  <a:lnTo>
                    <a:pt x="6673" y="2323"/>
                  </a:lnTo>
                  <a:lnTo>
                    <a:pt x="6692" y="2323"/>
                  </a:lnTo>
                  <a:lnTo>
                    <a:pt x="6710" y="2342"/>
                  </a:lnTo>
                  <a:lnTo>
                    <a:pt x="6673" y="2397"/>
                  </a:lnTo>
                  <a:lnTo>
                    <a:pt x="6655" y="2397"/>
                  </a:lnTo>
                  <a:lnTo>
                    <a:pt x="6636" y="2452"/>
                  </a:lnTo>
                  <a:lnTo>
                    <a:pt x="6581" y="2544"/>
                  </a:lnTo>
                  <a:lnTo>
                    <a:pt x="6581" y="2581"/>
                  </a:lnTo>
                  <a:lnTo>
                    <a:pt x="6544" y="2581"/>
                  </a:lnTo>
                  <a:lnTo>
                    <a:pt x="6526" y="2618"/>
                  </a:lnTo>
                  <a:lnTo>
                    <a:pt x="6507" y="2655"/>
                  </a:lnTo>
                  <a:lnTo>
                    <a:pt x="6471" y="2710"/>
                  </a:lnTo>
                  <a:lnTo>
                    <a:pt x="6415" y="2784"/>
                  </a:lnTo>
                  <a:lnTo>
                    <a:pt x="6378" y="2876"/>
                  </a:lnTo>
                  <a:lnTo>
                    <a:pt x="6360" y="2913"/>
                  </a:lnTo>
                  <a:lnTo>
                    <a:pt x="6305" y="2950"/>
                  </a:lnTo>
                  <a:lnTo>
                    <a:pt x="6249" y="3042"/>
                  </a:lnTo>
                  <a:lnTo>
                    <a:pt x="6194" y="3134"/>
                  </a:lnTo>
                  <a:lnTo>
                    <a:pt x="6194" y="3190"/>
                  </a:lnTo>
                  <a:lnTo>
                    <a:pt x="6194" y="3208"/>
                  </a:lnTo>
                  <a:lnTo>
                    <a:pt x="6139" y="3208"/>
                  </a:lnTo>
                  <a:lnTo>
                    <a:pt x="6120" y="3245"/>
                  </a:lnTo>
                  <a:lnTo>
                    <a:pt x="6083" y="3300"/>
                  </a:lnTo>
                  <a:lnTo>
                    <a:pt x="6047" y="3355"/>
                  </a:lnTo>
                  <a:lnTo>
                    <a:pt x="6010" y="3411"/>
                  </a:lnTo>
                  <a:lnTo>
                    <a:pt x="5991" y="3448"/>
                  </a:lnTo>
                  <a:lnTo>
                    <a:pt x="5973" y="3448"/>
                  </a:lnTo>
                  <a:lnTo>
                    <a:pt x="5973" y="3485"/>
                  </a:lnTo>
                  <a:lnTo>
                    <a:pt x="5954" y="3521"/>
                  </a:lnTo>
                  <a:lnTo>
                    <a:pt x="5973" y="3540"/>
                  </a:lnTo>
                  <a:lnTo>
                    <a:pt x="5973" y="3521"/>
                  </a:lnTo>
                  <a:lnTo>
                    <a:pt x="5991" y="3503"/>
                  </a:lnTo>
                  <a:lnTo>
                    <a:pt x="6010" y="3503"/>
                  </a:lnTo>
                  <a:lnTo>
                    <a:pt x="6010" y="3540"/>
                  </a:lnTo>
                  <a:lnTo>
                    <a:pt x="5991" y="3558"/>
                  </a:lnTo>
                  <a:lnTo>
                    <a:pt x="5973" y="3595"/>
                  </a:lnTo>
                  <a:lnTo>
                    <a:pt x="5954" y="3595"/>
                  </a:lnTo>
                  <a:lnTo>
                    <a:pt x="5936" y="3577"/>
                  </a:lnTo>
                  <a:lnTo>
                    <a:pt x="5899" y="3577"/>
                  </a:lnTo>
                  <a:lnTo>
                    <a:pt x="5862" y="3595"/>
                  </a:lnTo>
                  <a:lnTo>
                    <a:pt x="5844" y="3632"/>
                  </a:lnTo>
                  <a:lnTo>
                    <a:pt x="5844" y="3650"/>
                  </a:lnTo>
                  <a:lnTo>
                    <a:pt x="5825" y="3650"/>
                  </a:lnTo>
                  <a:lnTo>
                    <a:pt x="5807" y="3632"/>
                  </a:lnTo>
                  <a:lnTo>
                    <a:pt x="5752" y="3724"/>
                  </a:lnTo>
                  <a:lnTo>
                    <a:pt x="5715" y="3779"/>
                  </a:lnTo>
                  <a:lnTo>
                    <a:pt x="5678" y="3816"/>
                  </a:lnTo>
                  <a:lnTo>
                    <a:pt x="5660" y="3835"/>
                  </a:lnTo>
                  <a:lnTo>
                    <a:pt x="5641" y="3872"/>
                  </a:lnTo>
                  <a:lnTo>
                    <a:pt x="5604" y="3908"/>
                  </a:lnTo>
                  <a:lnTo>
                    <a:pt x="5586" y="3945"/>
                  </a:lnTo>
                  <a:lnTo>
                    <a:pt x="5549" y="3945"/>
                  </a:lnTo>
                  <a:lnTo>
                    <a:pt x="5549" y="3964"/>
                  </a:lnTo>
                  <a:lnTo>
                    <a:pt x="5549" y="4001"/>
                  </a:lnTo>
                  <a:lnTo>
                    <a:pt x="5549" y="4019"/>
                  </a:lnTo>
                  <a:lnTo>
                    <a:pt x="5530" y="4001"/>
                  </a:lnTo>
                  <a:lnTo>
                    <a:pt x="5512" y="4001"/>
                  </a:lnTo>
                  <a:lnTo>
                    <a:pt x="5494" y="4019"/>
                  </a:lnTo>
                  <a:lnTo>
                    <a:pt x="5475" y="4056"/>
                  </a:lnTo>
                  <a:lnTo>
                    <a:pt x="5457" y="4074"/>
                  </a:lnTo>
                  <a:lnTo>
                    <a:pt x="5457" y="4093"/>
                  </a:lnTo>
                  <a:lnTo>
                    <a:pt x="5457" y="4130"/>
                  </a:lnTo>
                  <a:lnTo>
                    <a:pt x="5420" y="4148"/>
                  </a:lnTo>
                  <a:lnTo>
                    <a:pt x="5383" y="4185"/>
                  </a:lnTo>
                  <a:lnTo>
                    <a:pt x="5346" y="4185"/>
                  </a:lnTo>
                  <a:lnTo>
                    <a:pt x="5328" y="4203"/>
                  </a:lnTo>
                  <a:lnTo>
                    <a:pt x="5309" y="4222"/>
                  </a:lnTo>
                  <a:lnTo>
                    <a:pt x="5254" y="4222"/>
                  </a:lnTo>
                  <a:lnTo>
                    <a:pt x="5217" y="4259"/>
                  </a:lnTo>
                  <a:lnTo>
                    <a:pt x="5199" y="4296"/>
                  </a:lnTo>
                  <a:lnTo>
                    <a:pt x="5180" y="4314"/>
                  </a:lnTo>
                  <a:lnTo>
                    <a:pt x="5162" y="4351"/>
                  </a:lnTo>
                  <a:lnTo>
                    <a:pt x="5162" y="4369"/>
                  </a:lnTo>
                  <a:lnTo>
                    <a:pt x="5143" y="4388"/>
                  </a:lnTo>
                  <a:lnTo>
                    <a:pt x="5107" y="4388"/>
                  </a:lnTo>
                  <a:lnTo>
                    <a:pt x="5088" y="4425"/>
                  </a:lnTo>
                  <a:lnTo>
                    <a:pt x="5107" y="4443"/>
                  </a:lnTo>
                  <a:lnTo>
                    <a:pt x="5125" y="4425"/>
                  </a:lnTo>
                  <a:lnTo>
                    <a:pt x="5143" y="4425"/>
                  </a:lnTo>
                  <a:lnTo>
                    <a:pt x="5125" y="4443"/>
                  </a:lnTo>
                  <a:lnTo>
                    <a:pt x="5125" y="4461"/>
                  </a:lnTo>
                  <a:lnTo>
                    <a:pt x="5125" y="4480"/>
                  </a:lnTo>
                  <a:lnTo>
                    <a:pt x="5033" y="4480"/>
                  </a:lnTo>
                  <a:lnTo>
                    <a:pt x="4941" y="4517"/>
                  </a:lnTo>
                  <a:lnTo>
                    <a:pt x="4922" y="4554"/>
                  </a:lnTo>
                  <a:lnTo>
                    <a:pt x="4922" y="4572"/>
                  </a:lnTo>
                  <a:lnTo>
                    <a:pt x="4904" y="4591"/>
                  </a:lnTo>
                  <a:lnTo>
                    <a:pt x="4867" y="4627"/>
                  </a:lnTo>
                  <a:lnTo>
                    <a:pt x="4848" y="4609"/>
                  </a:lnTo>
                  <a:lnTo>
                    <a:pt x="4830" y="4591"/>
                  </a:lnTo>
                  <a:lnTo>
                    <a:pt x="4830" y="4609"/>
                  </a:lnTo>
                  <a:lnTo>
                    <a:pt x="4812" y="4646"/>
                  </a:lnTo>
                  <a:lnTo>
                    <a:pt x="4793" y="4664"/>
                  </a:lnTo>
                  <a:lnTo>
                    <a:pt x="4756" y="4701"/>
                  </a:lnTo>
                  <a:lnTo>
                    <a:pt x="4793" y="4701"/>
                  </a:lnTo>
                  <a:lnTo>
                    <a:pt x="4775" y="4720"/>
                  </a:lnTo>
                  <a:lnTo>
                    <a:pt x="4719" y="4720"/>
                  </a:lnTo>
                  <a:lnTo>
                    <a:pt x="4701" y="4738"/>
                  </a:lnTo>
                  <a:lnTo>
                    <a:pt x="4683" y="4756"/>
                  </a:lnTo>
                  <a:lnTo>
                    <a:pt x="4627" y="4756"/>
                  </a:lnTo>
                  <a:lnTo>
                    <a:pt x="4627" y="4793"/>
                  </a:lnTo>
                  <a:lnTo>
                    <a:pt x="4627" y="4830"/>
                  </a:lnTo>
                  <a:lnTo>
                    <a:pt x="4609" y="4830"/>
                  </a:lnTo>
                  <a:lnTo>
                    <a:pt x="4590" y="4812"/>
                  </a:lnTo>
                  <a:lnTo>
                    <a:pt x="4572" y="4830"/>
                  </a:lnTo>
                  <a:lnTo>
                    <a:pt x="4554" y="4867"/>
                  </a:lnTo>
                  <a:lnTo>
                    <a:pt x="4535" y="4867"/>
                  </a:lnTo>
                  <a:lnTo>
                    <a:pt x="4498" y="4885"/>
                  </a:lnTo>
                  <a:lnTo>
                    <a:pt x="4461" y="4941"/>
                  </a:lnTo>
                  <a:lnTo>
                    <a:pt x="4443" y="4959"/>
                  </a:lnTo>
                  <a:lnTo>
                    <a:pt x="4406" y="4978"/>
                  </a:lnTo>
                  <a:lnTo>
                    <a:pt x="4351" y="4996"/>
                  </a:lnTo>
                  <a:lnTo>
                    <a:pt x="4314" y="5033"/>
                  </a:lnTo>
                  <a:lnTo>
                    <a:pt x="4203" y="5107"/>
                  </a:lnTo>
                  <a:lnTo>
                    <a:pt x="4148" y="5144"/>
                  </a:lnTo>
                  <a:lnTo>
                    <a:pt x="4111" y="5144"/>
                  </a:lnTo>
                  <a:lnTo>
                    <a:pt x="4093" y="5162"/>
                  </a:lnTo>
                  <a:lnTo>
                    <a:pt x="4074" y="5180"/>
                  </a:lnTo>
                  <a:lnTo>
                    <a:pt x="4019" y="5217"/>
                  </a:lnTo>
                  <a:lnTo>
                    <a:pt x="3945" y="5291"/>
                  </a:lnTo>
                  <a:lnTo>
                    <a:pt x="3945" y="5309"/>
                  </a:lnTo>
                  <a:lnTo>
                    <a:pt x="3927" y="5328"/>
                  </a:lnTo>
                  <a:lnTo>
                    <a:pt x="3908" y="5328"/>
                  </a:lnTo>
                  <a:lnTo>
                    <a:pt x="3908" y="5309"/>
                  </a:lnTo>
                  <a:lnTo>
                    <a:pt x="3871" y="5328"/>
                  </a:lnTo>
                  <a:lnTo>
                    <a:pt x="3687" y="5438"/>
                  </a:lnTo>
                  <a:lnTo>
                    <a:pt x="3429" y="5586"/>
                  </a:lnTo>
                  <a:lnTo>
                    <a:pt x="3411" y="5586"/>
                  </a:lnTo>
                  <a:lnTo>
                    <a:pt x="3374" y="5604"/>
                  </a:lnTo>
                  <a:lnTo>
                    <a:pt x="3374" y="5623"/>
                  </a:lnTo>
                  <a:lnTo>
                    <a:pt x="3355" y="5623"/>
                  </a:lnTo>
                  <a:lnTo>
                    <a:pt x="3337" y="5641"/>
                  </a:lnTo>
                  <a:lnTo>
                    <a:pt x="3318" y="5660"/>
                  </a:lnTo>
                  <a:lnTo>
                    <a:pt x="3282" y="5678"/>
                  </a:lnTo>
                  <a:lnTo>
                    <a:pt x="3245" y="5697"/>
                  </a:lnTo>
                  <a:lnTo>
                    <a:pt x="3189" y="5697"/>
                  </a:lnTo>
                  <a:lnTo>
                    <a:pt x="3153" y="5733"/>
                  </a:lnTo>
                  <a:lnTo>
                    <a:pt x="3134" y="5752"/>
                  </a:lnTo>
                  <a:lnTo>
                    <a:pt x="3079" y="5752"/>
                  </a:lnTo>
                  <a:lnTo>
                    <a:pt x="3060" y="5789"/>
                  </a:lnTo>
                  <a:lnTo>
                    <a:pt x="3042" y="5807"/>
                  </a:lnTo>
                  <a:lnTo>
                    <a:pt x="3024" y="5807"/>
                  </a:lnTo>
                  <a:lnTo>
                    <a:pt x="2987" y="5789"/>
                  </a:lnTo>
                  <a:lnTo>
                    <a:pt x="2950" y="5807"/>
                  </a:lnTo>
                  <a:lnTo>
                    <a:pt x="2931" y="5807"/>
                  </a:lnTo>
                  <a:lnTo>
                    <a:pt x="2931" y="5826"/>
                  </a:lnTo>
                  <a:lnTo>
                    <a:pt x="2950" y="5844"/>
                  </a:lnTo>
                  <a:lnTo>
                    <a:pt x="2931" y="5862"/>
                  </a:lnTo>
                  <a:lnTo>
                    <a:pt x="2895" y="5844"/>
                  </a:lnTo>
                  <a:lnTo>
                    <a:pt x="2839" y="5862"/>
                  </a:lnTo>
                  <a:lnTo>
                    <a:pt x="2802" y="5881"/>
                  </a:lnTo>
                  <a:lnTo>
                    <a:pt x="2802" y="5899"/>
                  </a:lnTo>
                  <a:lnTo>
                    <a:pt x="2784" y="5918"/>
                  </a:lnTo>
                  <a:lnTo>
                    <a:pt x="2747" y="5918"/>
                  </a:lnTo>
                  <a:lnTo>
                    <a:pt x="2636" y="5955"/>
                  </a:lnTo>
                  <a:lnTo>
                    <a:pt x="2600" y="5973"/>
                  </a:lnTo>
                  <a:lnTo>
                    <a:pt x="2581" y="5991"/>
                  </a:lnTo>
                  <a:lnTo>
                    <a:pt x="2526" y="6028"/>
                  </a:lnTo>
                  <a:lnTo>
                    <a:pt x="2471" y="6047"/>
                  </a:lnTo>
                  <a:lnTo>
                    <a:pt x="2360" y="6102"/>
                  </a:lnTo>
                  <a:lnTo>
                    <a:pt x="2120" y="6213"/>
                  </a:lnTo>
                  <a:lnTo>
                    <a:pt x="1881" y="6342"/>
                  </a:lnTo>
                  <a:lnTo>
                    <a:pt x="1770" y="6415"/>
                  </a:lnTo>
                  <a:lnTo>
                    <a:pt x="1733" y="6434"/>
                  </a:lnTo>
                  <a:lnTo>
                    <a:pt x="1696" y="6434"/>
                  </a:lnTo>
                  <a:lnTo>
                    <a:pt x="1678" y="6452"/>
                  </a:lnTo>
                  <a:lnTo>
                    <a:pt x="1678" y="6471"/>
                  </a:lnTo>
                  <a:lnTo>
                    <a:pt x="1604" y="6489"/>
                  </a:lnTo>
                  <a:lnTo>
                    <a:pt x="1586" y="6508"/>
                  </a:lnTo>
                  <a:lnTo>
                    <a:pt x="1567" y="6526"/>
                  </a:lnTo>
                  <a:lnTo>
                    <a:pt x="1530" y="6544"/>
                  </a:lnTo>
                  <a:lnTo>
                    <a:pt x="1438" y="6581"/>
                  </a:lnTo>
                  <a:lnTo>
                    <a:pt x="1401" y="6618"/>
                  </a:lnTo>
                  <a:lnTo>
                    <a:pt x="1346" y="6655"/>
                  </a:lnTo>
                  <a:lnTo>
                    <a:pt x="1180" y="6766"/>
                  </a:lnTo>
                  <a:lnTo>
                    <a:pt x="1125" y="6803"/>
                  </a:lnTo>
                  <a:lnTo>
                    <a:pt x="1106" y="6803"/>
                  </a:lnTo>
                  <a:lnTo>
                    <a:pt x="1051" y="6821"/>
                  </a:lnTo>
                  <a:lnTo>
                    <a:pt x="1070" y="6839"/>
                  </a:lnTo>
                  <a:lnTo>
                    <a:pt x="1088" y="6858"/>
                  </a:lnTo>
                  <a:lnTo>
                    <a:pt x="1051" y="6895"/>
                  </a:lnTo>
                  <a:lnTo>
                    <a:pt x="996" y="6932"/>
                  </a:lnTo>
                  <a:lnTo>
                    <a:pt x="977" y="6932"/>
                  </a:lnTo>
                  <a:lnTo>
                    <a:pt x="977" y="6950"/>
                  </a:lnTo>
                  <a:lnTo>
                    <a:pt x="996" y="6968"/>
                  </a:lnTo>
                  <a:lnTo>
                    <a:pt x="941" y="6968"/>
                  </a:lnTo>
                  <a:lnTo>
                    <a:pt x="904" y="7005"/>
                  </a:lnTo>
                  <a:lnTo>
                    <a:pt x="848" y="7079"/>
                  </a:lnTo>
                  <a:lnTo>
                    <a:pt x="793" y="7116"/>
                  </a:lnTo>
                  <a:lnTo>
                    <a:pt x="756" y="7153"/>
                  </a:lnTo>
                  <a:lnTo>
                    <a:pt x="719" y="7171"/>
                  </a:lnTo>
                  <a:lnTo>
                    <a:pt x="738" y="7190"/>
                  </a:lnTo>
                  <a:lnTo>
                    <a:pt x="719" y="7208"/>
                  </a:lnTo>
                  <a:lnTo>
                    <a:pt x="683" y="7245"/>
                  </a:lnTo>
                  <a:lnTo>
                    <a:pt x="664" y="7263"/>
                  </a:lnTo>
                  <a:lnTo>
                    <a:pt x="627" y="7282"/>
                  </a:lnTo>
                  <a:lnTo>
                    <a:pt x="609" y="7282"/>
                  </a:lnTo>
                  <a:lnTo>
                    <a:pt x="590" y="7337"/>
                  </a:lnTo>
                  <a:lnTo>
                    <a:pt x="590" y="7356"/>
                  </a:lnTo>
                  <a:lnTo>
                    <a:pt x="572" y="7356"/>
                  </a:lnTo>
                  <a:lnTo>
                    <a:pt x="517" y="7429"/>
                  </a:lnTo>
                  <a:lnTo>
                    <a:pt x="461" y="7503"/>
                  </a:lnTo>
                  <a:lnTo>
                    <a:pt x="424" y="7577"/>
                  </a:lnTo>
                  <a:lnTo>
                    <a:pt x="415" y="7586"/>
                  </a:lnTo>
                  <a:lnTo>
                    <a:pt x="406" y="7577"/>
                  </a:lnTo>
                  <a:lnTo>
                    <a:pt x="388" y="7614"/>
                  </a:lnTo>
                  <a:lnTo>
                    <a:pt x="332" y="7724"/>
                  </a:lnTo>
                  <a:lnTo>
                    <a:pt x="314" y="7743"/>
                  </a:lnTo>
                  <a:lnTo>
                    <a:pt x="277" y="7779"/>
                  </a:lnTo>
                  <a:lnTo>
                    <a:pt x="277" y="7816"/>
                  </a:lnTo>
                  <a:lnTo>
                    <a:pt x="259" y="7816"/>
                  </a:lnTo>
                  <a:lnTo>
                    <a:pt x="240" y="7835"/>
                  </a:lnTo>
                  <a:lnTo>
                    <a:pt x="240" y="7853"/>
                  </a:lnTo>
                  <a:lnTo>
                    <a:pt x="222" y="7909"/>
                  </a:lnTo>
                  <a:lnTo>
                    <a:pt x="185" y="7945"/>
                  </a:lnTo>
                  <a:lnTo>
                    <a:pt x="185" y="7964"/>
                  </a:lnTo>
                  <a:lnTo>
                    <a:pt x="185" y="8001"/>
                  </a:lnTo>
                  <a:lnTo>
                    <a:pt x="148" y="8038"/>
                  </a:lnTo>
                  <a:lnTo>
                    <a:pt x="111" y="8130"/>
                  </a:lnTo>
                  <a:lnTo>
                    <a:pt x="111" y="8167"/>
                  </a:lnTo>
                  <a:lnTo>
                    <a:pt x="111" y="8185"/>
                  </a:lnTo>
                  <a:lnTo>
                    <a:pt x="111" y="8222"/>
                  </a:lnTo>
                  <a:lnTo>
                    <a:pt x="130" y="8240"/>
                  </a:lnTo>
                  <a:lnTo>
                    <a:pt x="111" y="8277"/>
                  </a:lnTo>
                  <a:lnTo>
                    <a:pt x="93" y="8296"/>
                  </a:lnTo>
                  <a:lnTo>
                    <a:pt x="74" y="8277"/>
                  </a:lnTo>
                  <a:lnTo>
                    <a:pt x="56" y="8296"/>
                  </a:lnTo>
                  <a:lnTo>
                    <a:pt x="74" y="8314"/>
                  </a:lnTo>
                  <a:lnTo>
                    <a:pt x="93" y="8332"/>
                  </a:lnTo>
                  <a:lnTo>
                    <a:pt x="93" y="8369"/>
                  </a:lnTo>
                  <a:lnTo>
                    <a:pt x="74" y="8406"/>
                  </a:lnTo>
                  <a:lnTo>
                    <a:pt x="56" y="8425"/>
                  </a:lnTo>
                  <a:lnTo>
                    <a:pt x="74" y="8425"/>
                  </a:lnTo>
                  <a:lnTo>
                    <a:pt x="93" y="8443"/>
                  </a:lnTo>
                  <a:lnTo>
                    <a:pt x="56" y="8480"/>
                  </a:lnTo>
                  <a:lnTo>
                    <a:pt x="37" y="8517"/>
                  </a:lnTo>
                  <a:lnTo>
                    <a:pt x="56" y="8554"/>
                  </a:lnTo>
                  <a:lnTo>
                    <a:pt x="56" y="8591"/>
                  </a:lnTo>
                  <a:lnTo>
                    <a:pt x="37" y="8627"/>
                  </a:lnTo>
                  <a:lnTo>
                    <a:pt x="37" y="8664"/>
                  </a:lnTo>
                  <a:lnTo>
                    <a:pt x="19" y="8738"/>
                  </a:lnTo>
                  <a:lnTo>
                    <a:pt x="19" y="8756"/>
                  </a:lnTo>
                  <a:lnTo>
                    <a:pt x="19" y="8775"/>
                  </a:lnTo>
                  <a:lnTo>
                    <a:pt x="19" y="8793"/>
                  </a:lnTo>
                  <a:lnTo>
                    <a:pt x="37" y="8812"/>
                  </a:lnTo>
                  <a:lnTo>
                    <a:pt x="19" y="8830"/>
                  </a:lnTo>
                  <a:lnTo>
                    <a:pt x="0" y="8867"/>
                  </a:lnTo>
                  <a:lnTo>
                    <a:pt x="0" y="8904"/>
                  </a:lnTo>
                  <a:lnTo>
                    <a:pt x="0" y="8941"/>
                  </a:lnTo>
                  <a:lnTo>
                    <a:pt x="0" y="8959"/>
                  </a:lnTo>
                  <a:lnTo>
                    <a:pt x="19" y="8959"/>
                  </a:lnTo>
                  <a:lnTo>
                    <a:pt x="37" y="8941"/>
                  </a:lnTo>
                  <a:lnTo>
                    <a:pt x="37" y="8959"/>
                  </a:lnTo>
                  <a:lnTo>
                    <a:pt x="19" y="9015"/>
                  </a:lnTo>
                  <a:lnTo>
                    <a:pt x="0" y="9070"/>
                  </a:lnTo>
                  <a:lnTo>
                    <a:pt x="19" y="9088"/>
                  </a:lnTo>
                  <a:lnTo>
                    <a:pt x="37" y="9144"/>
                  </a:lnTo>
                  <a:lnTo>
                    <a:pt x="37" y="9162"/>
                  </a:lnTo>
                  <a:lnTo>
                    <a:pt x="56" y="9180"/>
                  </a:lnTo>
                  <a:lnTo>
                    <a:pt x="74" y="9199"/>
                  </a:lnTo>
                  <a:lnTo>
                    <a:pt x="56" y="9217"/>
                  </a:lnTo>
                  <a:lnTo>
                    <a:pt x="56" y="9236"/>
                  </a:lnTo>
                  <a:lnTo>
                    <a:pt x="74" y="9254"/>
                  </a:lnTo>
                  <a:lnTo>
                    <a:pt x="111" y="9291"/>
                  </a:lnTo>
                  <a:lnTo>
                    <a:pt x="74" y="9273"/>
                  </a:lnTo>
                  <a:lnTo>
                    <a:pt x="56" y="9273"/>
                  </a:lnTo>
                  <a:lnTo>
                    <a:pt x="56" y="9291"/>
                  </a:lnTo>
                  <a:lnTo>
                    <a:pt x="56" y="9309"/>
                  </a:lnTo>
                  <a:lnTo>
                    <a:pt x="93" y="9328"/>
                  </a:lnTo>
                  <a:lnTo>
                    <a:pt x="111" y="9346"/>
                  </a:lnTo>
                  <a:lnTo>
                    <a:pt x="93" y="9346"/>
                  </a:lnTo>
                  <a:lnTo>
                    <a:pt x="93" y="9365"/>
                  </a:lnTo>
                  <a:lnTo>
                    <a:pt x="93" y="9402"/>
                  </a:lnTo>
                  <a:lnTo>
                    <a:pt x="130" y="9549"/>
                  </a:lnTo>
                  <a:lnTo>
                    <a:pt x="185" y="9678"/>
                  </a:lnTo>
                  <a:lnTo>
                    <a:pt x="240" y="9770"/>
                  </a:lnTo>
                  <a:lnTo>
                    <a:pt x="240" y="9752"/>
                  </a:lnTo>
                  <a:lnTo>
                    <a:pt x="240" y="9715"/>
                  </a:lnTo>
                  <a:lnTo>
                    <a:pt x="259" y="9733"/>
                  </a:lnTo>
                  <a:lnTo>
                    <a:pt x="259" y="9752"/>
                  </a:lnTo>
                  <a:lnTo>
                    <a:pt x="240" y="9770"/>
                  </a:lnTo>
                  <a:lnTo>
                    <a:pt x="259" y="9789"/>
                  </a:lnTo>
                  <a:lnTo>
                    <a:pt x="259" y="9844"/>
                  </a:lnTo>
                  <a:lnTo>
                    <a:pt x="259" y="9862"/>
                  </a:lnTo>
                  <a:lnTo>
                    <a:pt x="295" y="9862"/>
                  </a:lnTo>
                  <a:lnTo>
                    <a:pt x="314" y="9881"/>
                  </a:lnTo>
                  <a:lnTo>
                    <a:pt x="332" y="9918"/>
                  </a:lnTo>
                  <a:lnTo>
                    <a:pt x="314" y="9936"/>
                  </a:lnTo>
                  <a:lnTo>
                    <a:pt x="332" y="9936"/>
                  </a:lnTo>
                  <a:lnTo>
                    <a:pt x="351" y="9955"/>
                  </a:lnTo>
                  <a:lnTo>
                    <a:pt x="351" y="9991"/>
                  </a:lnTo>
                  <a:lnTo>
                    <a:pt x="406" y="10047"/>
                  </a:lnTo>
                  <a:lnTo>
                    <a:pt x="443" y="10121"/>
                  </a:lnTo>
                  <a:lnTo>
                    <a:pt x="461" y="10139"/>
                  </a:lnTo>
                  <a:lnTo>
                    <a:pt x="461" y="10157"/>
                  </a:lnTo>
                  <a:lnTo>
                    <a:pt x="480" y="10176"/>
                  </a:lnTo>
                  <a:lnTo>
                    <a:pt x="480" y="10157"/>
                  </a:lnTo>
                  <a:lnTo>
                    <a:pt x="480" y="10121"/>
                  </a:lnTo>
                  <a:lnTo>
                    <a:pt x="498" y="10176"/>
                  </a:lnTo>
                  <a:lnTo>
                    <a:pt x="535" y="10250"/>
                  </a:lnTo>
                  <a:lnTo>
                    <a:pt x="535" y="10213"/>
                  </a:lnTo>
                  <a:lnTo>
                    <a:pt x="553" y="10268"/>
                  </a:lnTo>
                  <a:lnTo>
                    <a:pt x="572" y="10305"/>
                  </a:lnTo>
                  <a:lnTo>
                    <a:pt x="590" y="10323"/>
                  </a:lnTo>
                  <a:lnTo>
                    <a:pt x="609" y="10360"/>
                  </a:lnTo>
                  <a:lnTo>
                    <a:pt x="627" y="10379"/>
                  </a:lnTo>
                  <a:lnTo>
                    <a:pt x="646" y="10397"/>
                  </a:lnTo>
                  <a:lnTo>
                    <a:pt x="683" y="10434"/>
                  </a:lnTo>
                  <a:lnTo>
                    <a:pt x="738" y="10508"/>
                  </a:lnTo>
                  <a:lnTo>
                    <a:pt x="756" y="10526"/>
                  </a:lnTo>
                  <a:lnTo>
                    <a:pt x="775" y="10526"/>
                  </a:lnTo>
                  <a:lnTo>
                    <a:pt x="793" y="10563"/>
                  </a:lnTo>
                  <a:lnTo>
                    <a:pt x="812" y="10581"/>
                  </a:lnTo>
                  <a:lnTo>
                    <a:pt x="830" y="10600"/>
                  </a:lnTo>
                  <a:lnTo>
                    <a:pt x="867" y="10618"/>
                  </a:lnTo>
                  <a:lnTo>
                    <a:pt x="904" y="10637"/>
                  </a:lnTo>
                  <a:lnTo>
                    <a:pt x="959" y="10710"/>
                  </a:lnTo>
                  <a:lnTo>
                    <a:pt x="1014" y="10747"/>
                  </a:lnTo>
                  <a:lnTo>
                    <a:pt x="1033" y="10747"/>
                  </a:lnTo>
                  <a:lnTo>
                    <a:pt x="1051" y="10784"/>
                  </a:lnTo>
                  <a:lnTo>
                    <a:pt x="1070" y="10803"/>
                  </a:lnTo>
                  <a:lnTo>
                    <a:pt x="1106" y="10839"/>
                  </a:lnTo>
                  <a:lnTo>
                    <a:pt x="1217" y="10913"/>
                  </a:lnTo>
                  <a:lnTo>
                    <a:pt x="1309" y="10968"/>
                  </a:lnTo>
                  <a:lnTo>
                    <a:pt x="1346" y="10987"/>
                  </a:lnTo>
                  <a:lnTo>
                    <a:pt x="1365" y="10968"/>
                  </a:lnTo>
                  <a:lnTo>
                    <a:pt x="1365" y="10987"/>
                  </a:lnTo>
                  <a:lnTo>
                    <a:pt x="1365" y="11005"/>
                  </a:lnTo>
                  <a:lnTo>
                    <a:pt x="1346" y="11024"/>
                  </a:lnTo>
                  <a:lnTo>
                    <a:pt x="1365" y="11024"/>
                  </a:lnTo>
                  <a:lnTo>
                    <a:pt x="1420" y="11061"/>
                  </a:lnTo>
                  <a:lnTo>
                    <a:pt x="1457" y="11097"/>
                  </a:lnTo>
                  <a:lnTo>
                    <a:pt x="1475" y="11116"/>
                  </a:lnTo>
                  <a:lnTo>
                    <a:pt x="1512" y="11153"/>
                  </a:lnTo>
                  <a:lnTo>
                    <a:pt x="1586" y="11171"/>
                  </a:lnTo>
                  <a:lnTo>
                    <a:pt x="1641" y="11208"/>
                  </a:lnTo>
                  <a:lnTo>
                    <a:pt x="1678" y="11245"/>
                  </a:lnTo>
                  <a:lnTo>
                    <a:pt x="1715" y="11263"/>
                  </a:lnTo>
                  <a:lnTo>
                    <a:pt x="1733" y="11263"/>
                  </a:lnTo>
                  <a:lnTo>
                    <a:pt x="1807" y="11282"/>
                  </a:lnTo>
                  <a:lnTo>
                    <a:pt x="1844" y="11300"/>
                  </a:lnTo>
                  <a:lnTo>
                    <a:pt x="1862" y="11337"/>
                  </a:lnTo>
                  <a:lnTo>
                    <a:pt x="1918" y="11356"/>
                  </a:lnTo>
                  <a:lnTo>
                    <a:pt x="1991" y="11411"/>
                  </a:lnTo>
                  <a:lnTo>
                    <a:pt x="2028" y="11411"/>
                  </a:lnTo>
                  <a:lnTo>
                    <a:pt x="2028" y="11392"/>
                  </a:lnTo>
                  <a:lnTo>
                    <a:pt x="2083" y="11429"/>
                  </a:lnTo>
                  <a:lnTo>
                    <a:pt x="2176" y="11503"/>
                  </a:lnTo>
                  <a:lnTo>
                    <a:pt x="2286" y="11558"/>
                  </a:lnTo>
                  <a:lnTo>
                    <a:pt x="2378" y="11558"/>
                  </a:lnTo>
                  <a:lnTo>
                    <a:pt x="2378" y="11577"/>
                  </a:lnTo>
                  <a:lnTo>
                    <a:pt x="2360" y="11595"/>
                  </a:lnTo>
                  <a:lnTo>
                    <a:pt x="2342" y="11595"/>
                  </a:lnTo>
                  <a:lnTo>
                    <a:pt x="2378" y="11614"/>
                  </a:lnTo>
                  <a:lnTo>
                    <a:pt x="2489" y="11632"/>
                  </a:lnTo>
                  <a:lnTo>
                    <a:pt x="2563" y="11669"/>
                  </a:lnTo>
                  <a:lnTo>
                    <a:pt x="2581" y="11687"/>
                  </a:lnTo>
                  <a:lnTo>
                    <a:pt x="2618" y="11724"/>
                  </a:lnTo>
                  <a:lnTo>
                    <a:pt x="2802" y="11798"/>
                  </a:lnTo>
                  <a:lnTo>
                    <a:pt x="2968" y="11890"/>
                  </a:lnTo>
                  <a:lnTo>
                    <a:pt x="3042" y="11927"/>
                  </a:lnTo>
                  <a:lnTo>
                    <a:pt x="3079" y="11945"/>
                  </a:lnTo>
                  <a:lnTo>
                    <a:pt x="3116" y="11964"/>
                  </a:lnTo>
                  <a:lnTo>
                    <a:pt x="3097" y="11945"/>
                  </a:lnTo>
                  <a:lnTo>
                    <a:pt x="3116" y="11927"/>
                  </a:lnTo>
                  <a:lnTo>
                    <a:pt x="3134" y="11945"/>
                  </a:lnTo>
                  <a:lnTo>
                    <a:pt x="3134" y="11964"/>
                  </a:lnTo>
                  <a:lnTo>
                    <a:pt x="3153" y="12001"/>
                  </a:lnTo>
                  <a:lnTo>
                    <a:pt x="3189" y="12019"/>
                  </a:lnTo>
                  <a:lnTo>
                    <a:pt x="3318" y="12056"/>
                  </a:lnTo>
                  <a:lnTo>
                    <a:pt x="3411" y="12111"/>
                  </a:lnTo>
                  <a:lnTo>
                    <a:pt x="3411" y="12130"/>
                  </a:lnTo>
                  <a:lnTo>
                    <a:pt x="3448" y="12148"/>
                  </a:lnTo>
                  <a:lnTo>
                    <a:pt x="3484" y="12167"/>
                  </a:lnTo>
                  <a:lnTo>
                    <a:pt x="3503" y="12167"/>
                  </a:lnTo>
                  <a:lnTo>
                    <a:pt x="3521" y="12185"/>
                  </a:lnTo>
                  <a:lnTo>
                    <a:pt x="3577" y="12222"/>
                  </a:lnTo>
                  <a:lnTo>
                    <a:pt x="3613" y="12259"/>
                  </a:lnTo>
                  <a:lnTo>
                    <a:pt x="3650" y="12259"/>
                  </a:lnTo>
                  <a:lnTo>
                    <a:pt x="3669" y="12296"/>
                  </a:lnTo>
                  <a:lnTo>
                    <a:pt x="3724" y="12351"/>
                  </a:lnTo>
                  <a:lnTo>
                    <a:pt x="3853" y="12480"/>
                  </a:lnTo>
                  <a:lnTo>
                    <a:pt x="3908" y="12554"/>
                  </a:lnTo>
                  <a:lnTo>
                    <a:pt x="3945" y="12609"/>
                  </a:lnTo>
                  <a:lnTo>
                    <a:pt x="3982" y="12683"/>
                  </a:lnTo>
                  <a:lnTo>
                    <a:pt x="4001" y="12720"/>
                  </a:lnTo>
                  <a:lnTo>
                    <a:pt x="4037" y="12756"/>
                  </a:lnTo>
                  <a:lnTo>
                    <a:pt x="4056" y="12886"/>
                  </a:lnTo>
                  <a:lnTo>
                    <a:pt x="4074" y="12996"/>
                  </a:lnTo>
                  <a:lnTo>
                    <a:pt x="4093" y="13033"/>
                  </a:lnTo>
                  <a:lnTo>
                    <a:pt x="4093" y="13070"/>
                  </a:lnTo>
                  <a:lnTo>
                    <a:pt x="4074" y="13107"/>
                  </a:lnTo>
                  <a:lnTo>
                    <a:pt x="4056" y="13107"/>
                  </a:lnTo>
                  <a:lnTo>
                    <a:pt x="4056" y="13125"/>
                  </a:lnTo>
                  <a:lnTo>
                    <a:pt x="4037" y="13217"/>
                  </a:lnTo>
                  <a:lnTo>
                    <a:pt x="4056" y="13254"/>
                  </a:lnTo>
                  <a:lnTo>
                    <a:pt x="4074" y="13273"/>
                  </a:lnTo>
                  <a:lnTo>
                    <a:pt x="4130" y="13273"/>
                  </a:lnTo>
                  <a:lnTo>
                    <a:pt x="4148" y="13291"/>
                  </a:lnTo>
                  <a:lnTo>
                    <a:pt x="4166" y="13254"/>
                  </a:lnTo>
                  <a:lnTo>
                    <a:pt x="4185" y="13254"/>
                  </a:lnTo>
                  <a:lnTo>
                    <a:pt x="4185" y="13236"/>
                  </a:lnTo>
                  <a:lnTo>
                    <a:pt x="4203" y="13236"/>
                  </a:lnTo>
                  <a:lnTo>
                    <a:pt x="4203" y="13199"/>
                  </a:lnTo>
                  <a:lnTo>
                    <a:pt x="4240" y="13199"/>
                  </a:lnTo>
                  <a:lnTo>
                    <a:pt x="4240" y="13180"/>
                  </a:lnTo>
                  <a:lnTo>
                    <a:pt x="4240" y="13162"/>
                  </a:lnTo>
                  <a:lnTo>
                    <a:pt x="4222" y="13144"/>
                  </a:lnTo>
                  <a:lnTo>
                    <a:pt x="4203" y="13144"/>
                  </a:lnTo>
                  <a:lnTo>
                    <a:pt x="4203" y="13125"/>
                  </a:lnTo>
                  <a:lnTo>
                    <a:pt x="4203" y="13088"/>
                  </a:lnTo>
                  <a:lnTo>
                    <a:pt x="4203" y="13070"/>
                  </a:lnTo>
                  <a:lnTo>
                    <a:pt x="4222" y="13033"/>
                  </a:lnTo>
                  <a:lnTo>
                    <a:pt x="4222" y="13015"/>
                  </a:lnTo>
                  <a:lnTo>
                    <a:pt x="4222" y="12978"/>
                  </a:lnTo>
                  <a:lnTo>
                    <a:pt x="4222" y="12959"/>
                  </a:lnTo>
                  <a:lnTo>
                    <a:pt x="4203" y="12959"/>
                  </a:lnTo>
                  <a:lnTo>
                    <a:pt x="4222" y="12941"/>
                  </a:lnTo>
                  <a:lnTo>
                    <a:pt x="4222" y="12886"/>
                  </a:lnTo>
                  <a:lnTo>
                    <a:pt x="4203" y="12849"/>
                  </a:lnTo>
                  <a:lnTo>
                    <a:pt x="4185" y="12830"/>
                  </a:lnTo>
                  <a:lnTo>
                    <a:pt x="4166" y="12812"/>
                  </a:lnTo>
                  <a:lnTo>
                    <a:pt x="4185" y="12775"/>
                  </a:lnTo>
                  <a:lnTo>
                    <a:pt x="4185" y="12720"/>
                  </a:lnTo>
                  <a:lnTo>
                    <a:pt x="4130" y="12627"/>
                  </a:lnTo>
                  <a:lnTo>
                    <a:pt x="4037" y="12462"/>
                  </a:lnTo>
                  <a:lnTo>
                    <a:pt x="3927" y="12333"/>
                  </a:lnTo>
                  <a:lnTo>
                    <a:pt x="3871" y="12277"/>
                  </a:lnTo>
                  <a:lnTo>
                    <a:pt x="3853" y="12277"/>
                  </a:lnTo>
                  <a:lnTo>
                    <a:pt x="3835" y="12240"/>
                  </a:lnTo>
                  <a:lnTo>
                    <a:pt x="3798" y="12203"/>
                  </a:lnTo>
                  <a:lnTo>
                    <a:pt x="3669" y="12111"/>
                  </a:lnTo>
                  <a:lnTo>
                    <a:pt x="3595" y="12038"/>
                  </a:lnTo>
                  <a:lnTo>
                    <a:pt x="3540" y="12038"/>
                  </a:lnTo>
                  <a:lnTo>
                    <a:pt x="3503" y="11982"/>
                  </a:lnTo>
                  <a:lnTo>
                    <a:pt x="3466" y="11964"/>
                  </a:lnTo>
                  <a:lnTo>
                    <a:pt x="3429" y="11945"/>
                  </a:lnTo>
                  <a:lnTo>
                    <a:pt x="3411" y="11964"/>
                  </a:lnTo>
                  <a:lnTo>
                    <a:pt x="3411" y="11982"/>
                  </a:lnTo>
                  <a:lnTo>
                    <a:pt x="3392" y="11964"/>
                  </a:lnTo>
                  <a:lnTo>
                    <a:pt x="3355" y="11927"/>
                  </a:lnTo>
                  <a:lnTo>
                    <a:pt x="3263" y="11872"/>
                  </a:lnTo>
                  <a:lnTo>
                    <a:pt x="3171" y="11835"/>
                  </a:lnTo>
                  <a:lnTo>
                    <a:pt x="3134" y="11835"/>
                  </a:lnTo>
                  <a:lnTo>
                    <a:pt x="3116" y="11816"/>
                  </a:lnTo>
                  <a:lnTo>
                    <a:pt x="3097" y="11780"/>
                  </a:lnTo>
                  <a:lnTo>
                    <a:pt x="3042" y="11780"/>
                  </a:lnTo>
                  <a:lnTo>
                    <a:pt x="2968" y="11724"/>
                  </a:lnTo>
                  <a:lnTo>
                    <a:pt x="2747" y="11614"/>
                  </a:lnTo>
                  <a:lnTo>
                    <a:pt x="2544" y="11521"/>
                  </a:lnTo>
                  <a:lnTo>
                    <a:pt x="2434" y="11466"/>
                  </a:lnTo>
                  <a:lnTo>
                    <a:pt x="2397" y="11429"/>
                  </a:lnTo>
                  <a:lnTo>
                    <a:pt x="2323" y="11429"/>
                  </a:lnTo>
                  <a:lnTo>
                    <a:pt x="2323" y="11411"/>
                  </a:lnTo>
                  <a:lnTo>
                    <a:pt x="2286" y="11374"/>
                  </a:lnTo>
                  <a:lnTo>
                    <a:pt x="2249" y="11374"/>
                  </a:lnTo>
                  <a:lnTo>
                    <a:pt x="2231" y="11337"/>
                  </a:lnTo>
                  <a:lnTo>
                    <a:pt x="2176" y="11337"/>
                  </a:lnTo>
                  <a:lnTo>
                    <a:pt x="2157" y="11300"/>
                  </a:lnTo>
                  <a:lnTo>
                    <a:pt x="2139" y="11263"/>
                  </a:lnTo>
                  <a:lnTo>
                    <a:pt x="2120" y="11263"/>
                  </a:lnTo>
                  <a:lnTo>
                    <a:pt x="2120" y="11282"/>
                  </a:lnTo>
                  <a:lnTo>
                    <a:pt x="2102" y="11300"/>
                  </a:lnTo>
                  <a:lnTo>
                    <a:pt x="2083" y="11300"/>
                  </a:lnTo>
                  <a:lnTo>
                    <a:pt x="2065" y="11282"/>
                  </a:lnTo>
                  <a:lnTo>
                    <a:pt x="2065" y="11263"/>
                  </a:lnTo>
                  <a:lnTo>
                    <a:pt x="2047" y="11263"/>
                  </a:lnTo>
                  <a:lnTo>
                    <a:pt x="2028" y="11282"/>
                  </a:lnTo>
                  <a:lnTo>
                    <a:pt x="2028" y="11300"/>
                  </a:lnTo>
                  <a:lnTo>
                    <a:pt x="2010" y="11282"/>
                  </a:lnTo>
                  <a:lnTo>
                    <a:pt x="1991" y="11282"/>
                  </a:lnTo>
                  <a:lnTo>
                    <a:pt x="1991" y="11263"/>
                  </a:lnTo>
                  <a:lnTo>
                    <a:pt x="1991" y="11245"/>
                  </a:lnTo>
                  <a:lnTo>
                    <a:pt x="1973" y="11208"/>
                  </a:lnTo>
                  <a:lnTo>
                    <a:pt x="1954" y="11208"/>
                  </a:lnTo>
                  <a:lnTo>
                    <a:pt x="1936" y="11227"/>
                  </a:lnTo>
                  <a:lnTo>
                    <a:pt x="1936" y="11245"/>
                  </a:lnTo>
                  <a:lnTo>
                    <a:pt x="1918" y="11227"/>
                  </a:lnTo>
                  <a:lnTo>
                    <a:pt x="1825" y="11153"/>
                  </a:lnTo>
                  <a:lnTo>
                    <a:pt x="1770" y="11116"/>
                  </a:lnTo>
                  <a:lnTo>
                    <a:pt x="1715" y="11079"/>
                  </a:lnTo>
                  <a:lnTo>
                    <a:pt x="1549" y="10968"/>
                  </a:lnTo>
                  <a:lnTo>
                    <a:pt x="1420" y="10876"/>
                  </a:lnTo>
                  <a:lnTo>
                    <a:pt x="1365" y="10821"/>
                  </a:lnTo>
                  <a:lnTo>
                    <a:pt x="1346" y="10803"/>
                  </a:lnTo>
                  <a:lnTo>
                    <a:pt x="1291" y="10766"/>
                  </a:lnTo>
                  <a:lnTo>
                    <a:pt x="1033" y="10563"/>
                  </a:lnTo>
                  <a:lnTo>
                    <a:pt x="904" y="10434"/>
                  </a:lnTo>
                  <a:lnTo>
                    <a:pt x="848" y="10360"/>
                  </a:lnTo>
                  <a:lnTo>
                    <a:pt x="848" y="10342"/>
                  </a:lnTo>
                  <a:lnTo>
                    <a:pt x="812" y="10342"/>
                  </a:lnTo>
                  <a:lnTo>
                    <a:pt x="812" y="10360"/>
                  </a:lnTo>
                  <a:lnTo>
                    <a:pt x="793" y="10342"/>
                  </a:lnTo>
                  <a:lnTo>
                    <a:pt x="756" y="10305"/>
                  </a:lnTo>
                  <a:lnTo>
                    <a:pt x="738" y="10286"/>
                  </a:lnTo>
                  <a:lnTo>
                    <a:pt x="738" y="10268"/>
                  </a:lnTo>
                  <a:lnTo>
                    <a:pt x="719" y="10231"/>
                  </a:lnTo>
                  <a:lnTo>
                    <a:pt x="701" y="10213"/>
                  </a:lnTo>
                  <a:lnTo>
                    <a:pt x="683" y="10194"/>
                  </a:lnTo>
                  <a:lnTo>
                    <a:pt x="701" y="10176"/>
                  </a:lnTo>
                  <a:lnTo>
                    <a:pt x="701" y="10157"/>
                  </a:lnTo>
                  <a:lnTo>
                    <a:pt x="664" y="10139"/>
                  </a:lnTo>
                  <a:lnTo>
                    <a:pt x="609" y="10139"/>
                  </a:lnTo>
                  <a:lnTo>
                    <a:pt x="572" y="10102"/>
                  </a:lnTo>
                  <a:lnTo>
                    <a:pt x="572" y="10084"/>
                  </a:lnTo>
                  <a:lnTo>
                    <a:pt x="609" y="10102"/>
                  </a:lnTo>
                  <a:lnTo>
                    <a:pt x="590" y="10065"/>
                  </a:lnTo>
                  <a:lnTo>
                    <a:pt x="535" y="9991"/>
                  </a:lnTo>
                  <a:lnTo>
                    <a:pt x="498" y="9936"/>
                  </a:lnTo>
                  <a:lnTo>
                    <a:pt x="498" y="9918"/>
                  </a:lnTo>
                  <a:lnTo>
                    <a:pt x="461" y="9881"/>
                  </a:lnTo>
                  <a:lnTo>
                    <a:pt x="406" y="9789"/>
                  </a:lnTo>
                  <a:lnTo>
                    <a:pt x="332" y="9604"/>
                  </a:lnTo>
                  <a:lnTo>
                    <a:pt x="332" y="9531"/>
                  </a:lnTo>
                  <a:lnTo>
                    <a:pt x="314" y="9531"/>
                  </a:lnTo>
                  <a:lnTo>
                    <a:pt x="314" y="9549"/>
                  </a:lnTo>
                  <a:lnTo>
                    <a:pt x="295" y="9531"/>
                  </a:lnTo>
                  <a:lnTo>
                    <a:pt x="295" y="9512"/>
                  </a:lnTo>
                  <a:lnTo>
                    <a:pt x="295" y="9494"/>
                  </a:lnTo>
                  <a:lnTo>
                    <a:pt x="295" y="9475"/>
                  </a:lnTo>
                  <a:lnTo>
                    <a:pt x="259" y="9457"/>
                  </a:lnTo>
                  <a:lnTo>
                    <a:pt x="240" y="9475"/>
                  </a:lnTo>
                  <a:lnTo>
                    <a:pt x="259" y="9438"/>
                  </a:lnTo>
                  <a:lnTo>
                    <a:pt x="259" y="9402"/>
                  </a:lnTo>
                  <a:lnTo>
                    <a:pt x="240" y="9346"/>
                  </a:lnTo>
                  <a:lnTo>
                    <a:pt x="222" y="9328"/>
                  </a:lnTo>
                  <a:lnTo>
                    <a:pt x="222" y="9365"/>
                  </a:lnTo>
                  <a:lnTo>
                    <a:pt x="203" y="9309"/>
                  </a:lnTo>
                  <a:lnTo>
                    <a:pt x="203" y="9291"/>
                  </a:lnTo>
                  <a:lnTo>
                    <a:pt x="203" y="9254"/>
                  </a:lnTo>
                  <a:lnTo>
                    <a:pt x="203" y="9217"/>
                  </a:lnTo>
                  <a:lnTo>
                    <a:pt x="203" y="9199"/>
                  </a:lnTo>
                  <a:lnTo>
                    <a:pt x="203" y="9162"/>
                  </a:lnTo>
                  <a:lnTo>
                    <a:pt x="203" y="9144"/>
                  </a:lnTo>
                  <a:lnTo>
                    <a:pt x="166" y="9125"/>
                  </a:lnTo>
                  <a:lnTo>
                    <a:pt x="166" y="9088"/>
                  </a:lnTo>
                  <a:lnTo>
                    <a:pt x="166" y="9070"/>
                  </a:lnTo>
                  <a:lnTo>
                    <a:pt x="185" y="9070"/>
                  </a:lnTo>
                  <a:lnTo>
                    <a:pt x="185" y="9051"/>
                  </a:lnTo>
                  <a:lnTo>
                    <a:pt x="166" y="9015"/>
                  </a:lnTo>
                  <a:lnTo>
                    <a:pt x="166" y="8978"/>
                  </a:lnTo>
                  <a:lnTo>
                    <a:pt x="166" y="8941"/>
                  </a:lnTo>
                  <a:lnTo>
                    <a:pt x="148" y="8904"/>
                  </a:lnTo>
                  <a:lnTo>
                    <a:pt x="148" y="8849"/>
                  </a:lnTo>
                  <a:lnTo>
                    <a:pt x="148" y="8830"/>
                  </a:lnTo>
                  <a:lnTo>
                    <a:pt x="166" y="8830"/>
                  </a:lnTo>
                  <a:lnTo>
                    <a:pt x="185" y="8812"/>
                  </a:lnTo>
                  <a:lnTo>
                    <a:pt x="130" y="8793"/>
                  </a:lnTo>
                  <a:lnTo>
                    <a:pt x="111" y="8793"/>
                  </a:lnTo>
                  <a:lnTo>
                    <a:pt x="130" y="8756"/>
                  </a:lnTo>
                  <a:lnTo>
                    <a:pt x="166" y="8701"/>
                  </a:lnTo>
                  <a:lnTo>
                    <a:pt x="185" y="8591"/>
                  </a:lnTo>
                  <a:lnTo>
                    <a:pt x="203" y="8480"/>
                  </a:lnTo>
                  <a:lnTo>
                    <a:pt x="240" y="8425"/>
                  </a:lnTo>
                  <a:lnTo>
                    <a:pt x="240" y="8369"/>
                  </a:lnTo>
                  <a:lnTo>
                    <a:pt x="222" y="8369"/>
                  </a:lnTo>
                  <a:lnTo>
                    <a:pt x="222" y="8351"/>
                  </a:lnTo>
                  <a:lnTo>
                    <a:pt x="240" y="8314"/>
                  </a:lnTo>
                  <a:lnTo>
                    <a:pt x="222" y="8296"/>
                  </a:lnTo>
                  <a:lnTo>
                    <a:pt x="222" y="8277"/>
                  </a:lnTo>
                  <a:lnTo>
                    <a:pt x="277" y="8203"/>
                  </a:lnTo>
                  <a:lnTo>
                    <a:pt x="295" y="8130"/>
                  </a:lnTo>
                  <a:lnTo>
                    <a:pt x="277" y="8111"/>
                  </a:lnTo>
                  <a:lnTo>
                    <a:pt x="295" y="8093"/>
                  </a:lnTo>
                  <a:lnTo>
                    <a:pt x="332" y="8056"/>
                  </a:lnTo>
                  <a:lnTo>
                    <a:pt x="351" y="8038"/>
                  </a:lnTo>
                  <a:lnTo>
                    <a:pt x="351" y="8019"/>
                  </a:lnTo>
                  <a:lnTo>
                    <a:pt x="351" y="8001"/>
                  </a:lnTo>
                  <a:lnTo>
                    <a:pt x="332" y="7982"/>
                  </a:lnTo>
                  <a:lnTo>
                    <a:pt x="369" y="7964"/>
                  </a:lnTo>
                  <a:lnTo>
                    <a:pt x="388" y="7945"/>
                  </a:lnTo>
                  <a:lnTo>
                    <a:pt x="388" y="7927"/>
                  </a:lnTo>
                  <a:lnTo>
                    <a:pt x="406" y="7890"/>
                  </a:lnTo>
                  <a:lnTo>
                    <a:pt x="424" y="7853"/>
                  </a:lnTo>
                  <a:lnTo>
                    <a:pt x="443" y="7816"/>
                  </a:lnTo>
                  <a:lnTo>
                    <a:pt x="443" y="7779"/>
                  </a:lnTo>
                  <a:lnTo>
                    <a:pt x="443" y="7761"/>
                  </a:lnTo>
                  <a:lnTo>
                    <a:pt x="461" y="7743"/>
                  </a:lnTo>
                  <a:lnTo>
                    <a:pt x="480" y="7743"/>
                  </a:lnTo>
                  <a:lnTo>
                    <a:pt x="498" y="7706"/>
                  </a:lnTo>
                  <a:lnTo>
                    <a:pt x="609" y="7558"/>
                  </a:lnTo>
                  <a:lnTo>
                    <a:pt x="719" y="7429"/>
                  </a:lnTo>
                  <a:lnTo>
                    <a:pt x="775" y="7374"/>
                  </a:lnTo>
                  <a:lnTo>
                    <a:pt x="793" y="7337"/>
                  </a:lnTo>
                  <a:lnTo>
                    <a:pt x="793" y="7319"/>
                  </a:lnTo>
                  <a:lnTo>
                    <a:pt x="830" y="7319"/>
                  </a:lnTo>
                  <a:lnTo>
                    <a:pt x="830" y="7282"/>
                  </a:lnTo>
                  <a:lnTo>
                    <a:pt x="848" y="7300"/>
                  </a:lnTo>
                  <a:lnTo>
                    <a:pt x="867" y="7282"/>
                  </a:lnTo>
                  <a:lnTo>
                    <a:pt x="885" y="7263"/>
                  </a:lnTo>
                  <a:lnTo>
                    <a:pt x="941" y="7208"/>
                  </a:lnTo>
                  <a:lnTo>
                    <a:pt x="996" y="7153"/>
                  </a:lnTo>
                  <a:lnTo>
                    <a:pt x="1014" y="7153"/>
                  </a:lnTo>
                  <a:lnTo>
                    <a:pt x="1033" y="7134"/>
                  </a:lnTo>
                  <a:lnTo>
                    <a:pt x="1014" y="7116"/>
                  </a:lnTo>
                  <a:lnTo>
                    <a:pt x="1033" y="7097"/>
                  </a:lnTo>
                  <a:lnTo>
                    <a:pt x="1070" y="7097"/>
                  </a:lnTo>
                  <a:lnTo>
                    <a:pt x="1088" y="7079"/>
                  </a:lnTo>
                  <a:lnTo>
                    <a:pt x="1125" y="7024"/>
                  </a:lnTo>
                  <a:lnTo>
                    <a:pt x="1125" y="7005"/>
                  </a:lnTo>
                  <a:lnTo>
                    <a:pt x="1143" y="6987"/>
                  </a:lnTo>
                  <a:lnTo>
                    <a:pt x="1217" y="6950"/>
                  </a:lnTo>
                  <a:lnTo>
                    <a:pt x="1272" y="6876"/>
                  </a:lnTo>
                  <a:lnTo>
                    <a:pt x="1309" y="6839"/>
                  </a:lnTo>
                  <a:lnTo>
                    <a:pt x="1328" y="6839"/>
                  </a:lnTo>
                  <a:lnTo>
                    <a:pt x="1346" y="6858"/>
                  </a:lnTo>
                  <a:lnTo>
                    <a:pt x="1365" y="6858"/>
                  </a:lnTo>
                  <a:lnTo>
                    <a:pt x="1383" y="6839"/>
                  </a:lnTo>
                  <a:lnTo>
                    <a:pt x="1383" y="6821"/>
                  </a:lnTo>
                  <a:lnTo>
                    <a:pt x="1365" y="6821"/>
                  </a:lnTo>
                  <a:lnTo>
                    <a:pt x="1383" y="6803"/>
                  </a:lnTo>
                  <a:lnTo>
                    <a:pt x="1420" y="6784"/>
                  </a:lnTo>
                  <a:lnTo>
                    <a:pt x="1512" y="6729"/>
                  </a:lnTo>
                  <a:lnTo>
                    <a:pt x="1678" y="6637"/>
                  </a:lnTo>
                  <a:lnTo>
                    <a:pt x="1715" y="6618"/>
                  </a:lnTo>
                  <a:lnTo>
                    <a:pt x="1733" y="6600"/>
                  </a:lnTo>
                  <a:lnTo>
                    <a:pt x="1715" y="6581"/>
                  </a:lnTo>
                  <a:lnTo>
                    <a:pt x="1770" y="6581"/>
                  </a:lnTo>
                  <a:lnTo>
                    <a:pt x="1844" y="6526"/>
                  </a:lnTo>
                  <a:lnTo>
                    <a:pt x="1936" y="6489"/>
                  </a:lnTo>
                  <a:lnTo>
                    <a:pt x="1973" y="6452"/>
                  </a:lnTo>
                  <a:lnTo>
                    <a:pt x="1991" y="6452"/>
                  </a:lnTo>
                  <a:lnTo>
                    <a:pt x="2047" y="6415"/>
                  </a:lnTo>
                  <a:lnTo>
                    <a:pt x="2120" y="6379"/>
                  </a:lnTo>
                  <a:lnTo>
                    <a:pt x="2176" y="6360"/>
                  </a:lnTo>
                  <a:lnTo>
                    <a:pt x="2194" y="6323"/>
                  </a:lnTo>
                  <a:lnTo>
                    <a:pt x="2212" y="6305"/>
                  </a:lnTo>
                  <a:lnTo>
                    <a:pt x="2176" y="6305"/>
                  </a:lnTo>
                  <a:lnTo>
                    <a:pt x="2212" y="6286"/>
                  </a:lnTo>
                  <a:lnTo>
                    <a:pt x="2231" y="6286"/>
                  </a:lnTo>
                  <a:lnTo>
                    <a:pt x="2249" y="6305"/>
                  </a:lnTo>
                  <a:lnTo>
                    <a:pt x="2231" y="6305"/>
                  </a:lnTo>
                  <a:lnTo>
                    <a:pt x="2249" y="6323"/>
                  </a:lnTo>
                  <a:lnTo>
                    <a:pt x="2286" y="6305"/>
                  </a:lnTo>
                  <a:lnTo>
                    <a:pt x="2342" y="6286"/>
                  </a:lnTo>
                  <a:lnTo>
                    <a:pt x="2397" y="6268"/>
                  </a:lnTo>
                  <a:lnTo>
                    <a:pt x="2434" y="6268"/>
                  </a:lnTo>
                  <a:lnTo>
                    <a:pt x="2452" y="6231"/>
                  </a:lnTo>
                  <a:lnTo>
                    <a:pt x="2471" y="6194"/>
                  </a:lnTo>
                  <a:lnTo>
                    <a:pt x="2526" y="6194"/>
                  </a:lnTo>
                  <a:lnTo>
                    <a:pt x="2544" y="6176"/>
                  </a:lnTo>
                  <a:lnTo>
                    <a:pt x="2563" y="6139"/>
                  </a:lnTo>
                  <a:lnTo>
                    <a:pt x="2581" y="6157"/>
                  </a:lnTo>
                  <a:lnTo>
                    <a:pt x="2618" y="6157"/>
                  </a:lnTo>
                  <a:lnTo>
                    <a:pt x="2673" y="6139"/>
                  </a:lnTo>
                  <a:lnTo>
                    <a:pt x="2710" y="6102"/>
                  </a:lnTo>
                  <a:lnTo>
                    <a:pt x="2747" y="6084"/>
                  </a:lnTo>
                  <a:lnTo>
                    <a:pt x="2784" y="6065"/>
                  </a:lnTo>
                  <a:lnTo>
                    <a:pt x="2839" y="6047"/>
                  </a:lnTo>
                  <a:lnTo>
                    <a:pt x="2895" y="6010"/>
                  </a:lnTo>
                  <a:lnTo>
                    <a:pt x="2913" y="5991"/>
                  </a:lnTo>
                  <a:lnTo>
                    <a:pt x="2968" y="5991"/>
                  </a:lnTo>
                  <a:lnTo>
                    <a:pt x="2950" y="5955"/>
                  </a:lnTo>
                  <a:lnTo>
                    <a:pt x="2987" y="5936"/>
                  </a:lnTo>
                  <a:lnTo>
                    <a:pt x="3005" y="5955"/>
                  </a:lnTo>
                  <a:lnTo>
                    <a:pt x="3079" y="5955"/>
                  </a:lnTo>
                  <a:lnTo>
                    <a:pt x="3116" y="5936"/>
                  </a:lnTo>
                  <a:lnTo>
                    <a:pt x="3116" y="5918"/>
                  </a:lnTo>
                  <a:lnTo>
                    <a:pt x="3171" y="5899"/>
                  </a:lnTo>
                  <a:lnTo>
                    <a:pt x="3226" y="5862"/>
                  </a:lnTo>
                  <a:lnTo>
                    <a:pt x="3245" y="5862"/>
                  </a:lnTo>
                  <a:lnTo>
                    <a:pt x="3282" y="5844"/>
                  </a:lnTo>
                  <a:lnTo>
                    <a:pt x="3300" y="5826"/>
                  </a:lnTo>
                  <a:lnTo>
                    <a:pt x="3337" y="5807"/>
                  </a:lnTo>
                  <a:lnTo>
                    <a:pt x="3429" y="5770"/>
                  </a:lnTo>
                  <a:lnTo>
                    <a:pt x="3448" y="5770"/>
                  </a:lnTo>
                  <a:lnTo>
                    <a:pt x="3466" y="5752"/>
                  </a:lnTo>
                  <a:lnTo>
                    <a:pt x="3466" y="5715"/>
                  </a:lnTo>
                  <a:lnTo>
                    <a:pt x="3484" y="5733"/>
                  </a:lnTo>
                  <a:lnTo>
                    <a:pt x="3503" y="5733"/>
                  </a:lnTo>
                  <a:lnTo>
                    <a:pt x="3558" y="5697"/>
                  </a:lnTo>
                  <a:lnTo>
                    <a:pt x="3577" y="5660"/>
                  </a:lnTo>
                  <a:lnTo>
                    <a:pt x="3613" y="5660"/>
                  </a:lnTo>
                  <a:lnTo>
                    <a:pt x="3613" y="5641"/>
                  </a:lnTo>
                  <a:lnTo>
                    <a:pt x="3613" y="5623"/>
                  </a:lnTo>
                  <a:lnTo>
                    <a:pt x="3613" y="5604"/>
                  </a:lnTo>
                  <a:lnTo>
                    <a:pt x="3650" y="5604"/>
                  </a:lnTo>
                  <a:lnTo>
                    <a:pt x="3669" y="5623"/>
                  </a:lnTo>
                  <a:lnTo>
                    <a:pt x="3706" y="5604"/>
                  </a:lnTo>
                  <a:lnTo>
                    <a:pt x="3853" y="5512"/>
                  </a:lnTo>
                  <a:lnTo>
                    <a:pt x="4001" y="5438"/>
                  </a:lnTo>
                  <a:lnTo>
                    <a:pt x="4037" y="5402"/>
                  </a:lnTo>
                  <a:lnTo>
                    <a:pt x="4037" y="5383"/>
                  </a:lnTo>
                  <a:lnTo>
                    <a:pt x="4074" y="5365"/>
                  </a:lnTo>
                  <a:lnTo>
                    <a:pt x="4074" y="5383"/>
                  </a:lnTo>
                  <a:lnTo>
                    <a:pt x="4093" y="5383"/>
                  </a:lnTo>
                  <a:lnTo>
                    <a:pt x="4111" y="5365"/>
                  </a:lnTo>
                  <a:lnTo>
                    <a:pt x="4111" y="5346"/>
                  </a:lnTo>
                  <a:lnTo>
                    <a:pt x="4148" y="5328"/>
                  </a:lnTo>
                  <a:lnTo>
                    <a:pt x="4166" y="5328"/>
                  </a:lnTo>
                  <a:lnTo>
                    <a:pt x="4222" y="5291"/>
                  </a:lnTo>
                  <a:lnTo>
                    <a:pt x="4277" y="5254"/>
                  </a:lnTo>
                  <a:lnTo>
                    <a:pt x="4295" y="5236"/>
                  </a:lnTo>
                  <a:lnTo>
                    <a:pt x="4295" y="5217"/>
                  </a:lnTo>
                  <a:lnTo>
                    <a:pt x="4332" y="5199"/>
                  </a:lnTo>
                  <a:lnTo>
                    <a:pt x="4388" y="5180"/>
                  </a:lnTo>
                  <a:lnTo>
                    <a:pt x="4388" y="5162"/>
                  </a:lnTo>
                  <a:lnTo>
                    <a:pt x="4388" y="5125"/>
                  </a:lnTo>
                  <a:lnTo>
                    <a:pt x="4351" y="5088"/>
                  </a:lnTo>
                  <a:lnTo>
                    <a:pt x="4406" y="5125"/>
                  </a:lnTo>
                  <a:lnTo>
                    <a:pt x="4480" y="5125"/>
                  </a:lnTo>
                  <a:lnTo>
                    <a:pt x="4480" y="5107"/>
                  </a:lnTo>
                  <a:lnTo>
                    <a:pt x="4480" y="5088"/>
                  </a:lnTo>
                  <a:lnTo>
                    <a:pt x="4535" y="5070"/>
                  </a:lnTo>
                  <a:lnTo>
                    <a:pt x="4590" y="5051"/>
                  </a:lnTo>
                  <a:lnTo>
                    <a:pt x="4609" y="5033"/>
                  </a:lnTo>
                  <a:lnTo>
                    <a:pt x="4609" y="5014"/>
                  </a:lnTo>
                  <a:lnTo>
                    <a:pt x="4590" y="5014"/>
                  </a:lnTo>
                  <a:lnTo>
                    <a:pt x="4609" y="4996"/>
                  </a:lnTo>
                  <a:lnTo>
                    <a:pt x="4627" y="4978"/>
                  </a:lnTo>
                  <a:lnTo>
                    <a:pt x="4609" y="4959"/>
                  </a:lnTo>
                  <a:lnTo>
                    <a:pt x="4627" y="4959"/>
                  </a:lnTo>
                  <a:lnTo>
                    <a:pt x="4646" y="4978"/>
                  </a:lnTo>
                  <a:lnTo>
                    <a:pt x="4664" y="4959"/>
                  </a:lnTo>
                  <a:lnTo>
                    <a:pt x="4701" y="4941"/>
                  </a:lnTo>
                  <a:lnTo>
                    <a:pt x="4719" y="4959"/>
                  </a:lnTo>
                  <a:lnTo>
                    <a:pt x="4738" y="4941"/>
                  </a:lnTo>
                  <a:lnTo>
                    <a:pt x="4719" y="4922"/>
                  </a:lnTo>
                  <a:lnTo>
                    <a:pt x="4756" y="4904"/>
                  </a:lnTo>
                  <a:lnTo>
                    <a:pt x="4756" y="4867"/>
                  </a:lnTo>
                  <a:lnTo>
                    <a:pt x="4812" y="4867"/>
                  </a:lnTo>
                  <a:lnTo>
                    <a:pt x="4812" y="4830"/>
                  </a:lnTo>
                  <a:lnTo>
                    <a:pt x="4830" y="4812"/>
                  </a:lnTo>
                  <a:lnTo>
                    <a:pt x="4848" y="4793"/>
                  </a:lnTo>
                  <a:lnTo>
                    <a:pt x="4848" y="4812"/>
                  </a:lnTo>
                  <a:lnTo>
                    <a:pt x="4867" y="4812"/>
                  </a:lnTo>
                  <a:lnTo>
                    <a:pt x="4867" y="4793"/>
                  </a:lnTo>
                  <a:lnTo>
                    <a:pt x="4885" y="4775"/>
                  </a:lnTo>
                  <a:lnTo>
                    <a:pt x="4885" y="4756"/>
                  </a:lnTo>
                  <a:lnTo>
                    <a:pt x="4922" y="4756"/>
                  </a:lnTo>
                  <a:lnTo>
                    <a:pt x="4941" y="4738"/>
                  </a:lnTo>
                  <a:lnTo>
                    <a:pt x="4977" y="4701"/>
                  </a:lnTo>
                  <a:lnTo>
                    <a:pt x="5014" y="4664"/>
                  </a:lnTo>
                  <a:lnTo>
                    <a:pt x="5033" y="4664"/>
                  </a:lnTo>
                  <a:lnTo>
                    <a:pt x="5070" y="4646"/>
                  </a:lnTo>
                  <a:lnTo>
                    <a:pt x="5125" y="4554"/>
                  </a:lnTo>
                  <a:lnTo>
                    <a:pt x="5107" y="4572"/>
                  </a:lnTo>
                  <a:lnTo>
                    <a:pt x="5088" y="4591"/>
                  </a:lnTo>
                  <a:lnTo>
                    <a:pt x="5088" y="4572"/>
                  </a:lnTo>
                  <a:lnTo>
                    <a:pt x="5088" y="4554"/>
                  </a:lnTo>
                  <a:lnTo>
                    <a:pt x="5125" y="4535"/>
                  </a:lnTo>
                  <a:lnTo>
                    <a:pt x="5125" y="4554"/>
                  </a:lnTo>
                  <a:lnTo>
                    <a:pt x="5143" y="4535"/>
                  </a:lnTo>
                  <a:lnTo>
                    <a:pt x="5162" y="4535"/>
                  </a:lnTo>
                  <a:lnTo>
                    <a:pt x="5199" y="4517"/>
                  </a:lnTo>
                  <a:lnTo>
                    <a:pt x="5199" y="4480"/>
                  </a:lnTo>
                  <a:lnTo>
                    <a:pt x="5199" y="4461"/>
                  </a:lnTo>
                  <a:lnTo>
                    <a:pt x="5217" y="4480"/>
                  </a:lnTo>
                  <a:lnTo>
                    <a:pt x="5272" y="4443"/>
                  </a:lnTo>
                  <a:lnTo>
                    <a:pt x="5254" y="4443"/>
                  </a:lnTo>
                  <a:lnTo>
                    <a:pt x="5272" y="4425"/>
                  </a:lnTo>
                  <a:lnTo>
                    <a:pt x="5346" y="4406"/>
                  </a:lnTo>
                  <a:lnTo>
                    <a:pt x="5346" y="4388"/>
                  </a:lnTo>
                  <a:lnTo>
                    <a:pt x="5365" y="4369"/>
                  </a:lnTo>
                  <a:lnTo>
                    <a:pt x="5383" y="4351"/>
                  </a:lnTo>
                  <a:lnTo>
                    <a:pt x="5420" y="4351"/>
                  </a:lnTo>
                  <a:lnTo>
                    <a:pt x="5401" y="4332"/>
                  </a:lnTo>
                  <a:lnTo>
                    <a:pt x="5401" y="4314"/>
                  </a:lnTo>
                  <a:lnTo>
                    <a:pt x="5365" y="4314"/>
                  </a:lnTo>
                  <a:lnTo>
                    <a:pt x="5365" y="4296"/>
                  </a:lnTo>
                  <a:lnTo>
                    <a:pt x="5383" y="4277"/>
                  </a:lnTo>
                  <a:lnTo>
                    <a:pt x="5401" y="4259"/>
                  </a:lnTo>
                  <a:lnTo>
                    <a:pt x="5420" y="4259"/>
                  </a:lnTo>
                  <a:lnTo>
                    <a:pt x="5401" y="4314"/>
                  </a:lnTo>
                  <a:lnTo>
                    <a:pt x="5438" y="4314"/>
                  </a:lnTo>
                  <a:lnTo>
                    <a:pt x="5438" y="4296"/>
                  </a:lnTo>
                  <a:lnTo>
                    <a:pt x="5457" y="4277"/>
                  </a:lnTo>
                  <a:lnTo>
                    <a:pt x="5494" y="4240"/>
                  </a:lnTo>
                  <a:lnTo>
                    <a:pt x="5549" y="4203"/>
                  </a:lnTo>
                  <a:lnTo>
                    <a:pt x="5586" y="4185"/>
                  </a:lnTo>
                  <a:lnTo>
                    <a:pt x="5623" y="4111"/>
                  </a:lnTo>
                  <a:lnTo>
                    <a:pt x="5678" y="4056"/>
                  </a:lnTo>
                  <a:lnTo>
                    <a:pt x="5715" y="4056"/>
                  </a:lnTo>
                  <a:lnTo>
                    <a:pt x="5733" y="4019"/>
                  </a:lnTo>
                  <a:lnTo>
                    <a:pt x="5752" y="3982"/>
                  </a:lnTo>
                  <a:lnTo>
                    <a:pt x="5733" y="3982"/>
                  </a:lnTo>
                  <a:lnTo>
                    <a:pt x="5733" y="3964"/>
                  </a:lnTo>
                  <a:lnTo>
                    <a:pt x="5752" y="3945"/>
                  </a:lnTo>
                  <a:lnTo>
                    <a:pt x="5789" y="3927"/>
                  </a:lnTo>
                  <a:lnTo>
                    <a:pt x="5825" y="3927"/>
                  </a:lnTo>
                  <a:lnTo>
                    <a:pt x="5844" y="3908"/>
                  </a:lnTo>
                  <a:lnTo>
                    <a:pt x="5844" y="3890"/>
                  </a:lnTo>
                  <a:lnTo>
                    <a:pt x="5844" y="3853"/>
                  </a:lnTo>
                  <a:lnTo>
                    <a:pt x="5881" y="3816"/>
                  </a:lnTo>
                  <a:lnTo>
                    <a:pt x="5918" y="3798"/>
                  </a:lnTo>
                  <a:lnTo>
                    <a:pt x="5936" y="3761"/>
                  </a:lnTo>
                  <a:lnTo>
                    <a:pt x="5918" y="3779"/>
                  </a:lnTo>
                  <a:lnTo>
                    <a:pt x="5899" y="3761"/>
                  </a:lnTo>
                  <a:lnTo>
                    <a:pt x="5936" y="3743"/>
                  </a:lnTo>
                  <a:lnTo>
                    <a:pt x="5936" y="3761"/>
                  </a:lnTo>
                  <a:lnTo>
                    <a:pt x="5973" y="3743"/>
                  </a:lnTo>
                  <a:lnTo>
                    <a:pt x="5991" y="3724"/>
                  </a:lnTo>
                  <a:lnTo>
                    <a:pt x="5991" y="3669"/>
                  </a:lnTo>
                  <a:lnTo>
                    <a:pt x="6028" y="3669"/>
                  </a:lnTo>
                  <a:lnTo>
                    <a:pt x="6047" y="3650"/>
                  </a:lnTo>
                  <a:lnTo>
                    <a:pt x="6120" y="3577"/>
                  </a:lnTo>
                  <a:lnTo>
                    <a:pt x="6139" y="3540"/>
                  </a:lnTo>
                  <a:lnTo>
                    <a:pt x="6139" y="3540"/>
                  </a:lnTo>
                  <a:lnTo>
                    <a:pt x="6102" y="3558"/>
                  </a:lnTo>
                  <a:lnTo>
                    <a:pt x="6083" y="3577"/>
                  </a:lnTo>
                  <a:lnTo>
                    <a:pt x="6083" y="3558"/>
                  </a:lnTo>
                  <a:lnTo>
                    <a:pt x="6157" y="3485"/>
                  </a:lnTo>
                  <a:lnTo>
                    <a:pt x="6194" y="3466"/>
                  </a:lnTo>
                  <a:lnTo>
                    <a:pt x="6231" y="3429"/>
                  </a:lnTo>
                  <a:lnTo>
                    <a:pt x="6249" y="3392"/>
                  </a:lnTo>
                  <a:lnTo>
                    <a:pt x="6249" y="3337"/>
                  </a:lnTo>
                  <a:lnTo>
                    <a:pt x="6268" y="3300"/>
                  </a:lnTo>
                  <a:lnTo>
                    <a:pt x="6286" y="3319"/>
                  </a:lnTo>
                  <a:lnTo>
                    <a:pt x="6305" y="3300"/>
                  </a:lnTo>
                  <a:lnTo>
                    <a:pt x="6323" y="3282"/>
                  </a:lnTo>
                  <a:lnTo>
                    <a:pt x="6305" y="3245"/>
                  </a:lnTo>
                  <a:lnTo>
                    <a:pt x="6286" y="3226"/>
                  </a:lnTo>
                  <a:lnTo>
                    <a:pt x="6286" y="3190"/>
                  </a:lnTo>
                  <a:lnTo>
                    <a:pt x="6323" y="3171"/>
                  </a:lnTo>
                  <a:lnTo>
                    <a:pt x="6378" y="3153"/>
                  </a:lnTo>
                  <a:lnTo>
                    <a:pt x="6397" y="3153"/>
                  </a:lnTo>
                  <a:lnTo>
                    <a:pt x="6378" y="3134"/>
                  </a:lnTo>
                  <a:lnTo>
                    <a:pt x="6378" y="3097"/>
                  </a:lnTo>
                  <a:lnTo>
                    <a:pt x="6415" y="3079"/>
                  </a:lnTo>
                  <a:lnTo>
                    <a:pt x="6452" y="3079"/>
                  </a:lnTo>
                  <a:lnTo>
                    <a:pt x="6452" y="3061"/>
                  </a:lnTo>
                  <a:lnTo>
                    <a:pt x="6434" y="3024"/>
                  </a:lnTo>
                  <a:lnTo>
                    <a:pt x="6434" y="3005"/>
                  </a:lnTo>
                  <a:lnTo>
                    <a:pt x="6452" y="2987"/>
                  </a:lnTo>
                  <a:lnTo>
                    <a:pt x="6471" y="2987"/>
                  </a:lnTo>
                  <a:lnTo>
                    <a:pt x="6452" y="3005"/>
                  </a:lnTo>
                  <a:lnTo>
                    <a:pt x="6452" y="3024"/>
                  </a:lnTo>
                  <a:lnTo>
                    <a:pt x="6489" y="3024"/>
                  </a:lnTo>
                  <a:lnTo>
                    <a:pt x="6489" y="3005"/>
                  </a:lnTo>
                  <a:lnTo>
                    <a:pt x="6526" y="2968"/>
                  </a:lnTo>
                  <a:lnTo>
                    <a:pt x="6581" y="2839"/>
                  </a:lnTo>
                  <a:lnTo>
                    <a:pt x="6673" y="2710"/>
                  </a:lnTo>
                  <a:lnTo>
                    <a:pt x="6692" y="2673"/>
                  </a:lnTo>
                  <a:lnTo>
                    <a:pt x="6692" y="2655"/>
                  </a:lnTo>
                  <a:lnTo>
                    <a:pt x="6692" y="2618"/>
                  </a:lnTo>
                  <a:lnTo>
                    <a:pt x="6729" y="2600"/>
                  </a:lnTo>
                  <a:lnTo>
                    <a:pt x="6747" y="2581"/>
                  </a:lnTo>
                  <a:lnTo>
                    <a:pt x="6766" y="2544"/>
                  </a:lnTo>
                  <a:lnTo>
                    <a:pt x="6784" y="2526"/>
                  </a:lnTo>
                  <a:lnTo>
                    <a:pt x="6821" y="2489"/>
                  </a:lnTo>
                  <a:lnTo>
                    <a:pt x="6821" y="2471"/>
                  </a:lnTo>
                  <a:lnTo>
                    <a:pt x="6821" y="2452"/>
                  </a:lnTo>
                  <a:lnTo>
                    <a:pt x="6802" y="2452"/>
                  </a:lnTo>
                  <a:lnTo>
                    <a:pt x="6821" y="2434"/>
                  </a:lnTo>
                  <a:lnTo>
                    <a:pt x="6839" y="2397"/>
                  </a:lnTo>
                  <a:lnTo>
                    <a:pt x="6876" y="2342"/>
                  </a:lnTo>
                  <a:lnTo>
                    <a:pt x="6913" y="2268"/>
                  </a:lnTo>
                  <a:lnTo>
                    <a:pt x="6931" y="2249"/>
                  </a:lnTo>
                  <a:lnTo>
                    <a:pt x="6950" y="2249"/>
                  </a:lnTo>
                  <a:lnTo>
                    <a:pt x="6968" y="2231"/>
                  </a:lnTo>
                  <a:lnTo>
                    <a:pt x="6968" y="2213"/>
                  </a:lnTo>
                  <a:lnTo>
                    <a:pt x="6987" y="2157"/>
                  </a:lnTo>
                  <a:lnTo>
                    <a:pt x="7005" y="2102"/>
                  </a:lnTo>
                  <a:lnTo>
                    <a:pt x="7005" y="2084"/>
                  </a:lnTo>
                  <a:lnTo>
                    <a:pt x="7005" y="2065"/>
                  </a:lnTo>
                  <a:lnTo>
                    <a:pt x="7005" y="2047"/>
                  </a:lnTo>
                  <a:lnTo>
                    <a:pt x="7024" y="1991"/>
                  </a:lnTo>
                  <a:lnTo>
                    <a:pt x="7005" y="1973"/>
                  </a:lnTo>
                  <a:lnTo>
                    <a:pt x="7024" y="1955"/>
                  </a:lnTo>
                  <a:lnTo>
                    <a:pt x="7042" y="1899"/>
                  </a:lnTo>
                  <a:lnTo>
                    <a:pt x="7097" y="1899"/>
                  </a:lnTo>
                  <a:lnTo>
                    <a:pt x="7116" y="1844"/>
                  </a:lnTo>
                  <a:lnTo>
                    <a:pt x="7153" y="1789"/>
                  </a:lnTo>
                  <a:lnTo>
                    <a:pt x="7189" y="1752"/>
                  </a:lnTo>
                  <a:lnTo>
                    <a:pt x="7208" y="1715"/>
                  </a:lnTo>
                  <a:lnTo>
                    <a:pt x="7189" y="1696"/>
                  </a:lnTo>
                  <a:lnTo>
                    <a:pt x="7189" y="1678"/>
                  </a:lnTo>
                  <a:lnTo>
                    <a:pt x="7171" y="1641"/>
                  </a:lnTo>
                  <a:lnTo>
                    <a:pt x="7189" y="1623"/>
                  </a:lnTo>
                  <a:lnTo>
                    <a:pt x="7208" y="1604"/>
                  </a:lnTo>
                  <a:lnTo>
                    <a:pt x="7245" y="1586"/>
                  </a:lnTo>
                  <a:lnTo>
                    <a:pt x="7226" y="1586"/>
                  </a:lnTo>
                  <a:lnTo>
                    <a:pt x="7208" y="1567"/>
                  </a:lnTo>
                  <a:lnTo>
                    <a:pt x="7226" y="1512"/>
                  </a:lnTo>
                  <a:lnTo>
                    <a:pt x="7245" y="1475"/>
                  </a:lnTo>
                  <a:lnTo>
                    <a:pt x="7245" y="1457"/>
                  </a:lnTo>
                  <a:lnTo>
                    <a:pt x="7300" y="1383"/>
                  </a:lnTo>
                  <a:lnTo>
                    <a:pt x="7319" y="1346"/>
                  </a:lnTo>
                  <a:lnTo>
                    <a:pt x="7337" y="1291"/>
                  </a:lnTo>
                  <a:lnTo>
                    <a:pt x="7355" y="1199"/>
                  </a:lnTo>
                  <a:lnTo>
                    <a:pt x="7392" y="1088"/>
                  </a:lnTo>
                  <a:lnTo>
                    <a:pt x="7392" y="1070"/>
                  </a:lnTo>
                  <a:lnTo>
                    <a:pt x="7374" y="1051"/>
                  </a:lnTo>
                  <a:lnTo>
                    <a:pt x="7392" y="1051"/>
                  </a:lnTo>
                  <a:lnTo>
                    <a:pt x="7411" y="1033"/>
                  </a:lnTo>
                  <a:lnTo>
                    <a:pt x="7411" y="1014"/>
                  </a:lnTo>
                  <a:lnTo>
                    <a:pt x="7392" y="996"/>
                  </a:lnTo>
                  <a:lnTo>
                    <a:pt x="7374" y="996"/>
                  </a:lnTo>
                  <a:lnTo>
                    <a:pt x="7392" y="978"/>
                  </a:lnTo>
                  <a:lnTo>
                    <a:pt x="7392" y="959"/>
                  </a:lnTo>
                  <a:lnTo>
                    <a:pt x="7411" y="959"/>
                  </a:lnTo>
                  <a:lnTo>
                    <a:pt x="7429" y="941"/>
                  </a:lnTo>
                  <a:lnTo>
                    <a:pt x="7466" y="922"/>
                  </a:lnTo>
                  <a:lnTo>
                    <a:pt x="7484" y="885"/>
                  </a:lnTo>
                  <a:lnTo>
                    <a:pt x="7484" y="867"/>
                  </a:lnTo>
                  <a:lnTo>
                    <a:pt x="7466" y="849"/>
                  </a:lnTo>
                  <a:lnTo>
                    <a:pt x="7484" y="849"/>
                  </a:lnTo>
                  <a:lnTo>
                    <a:pt x="7503" y="830"/>
                  </a:lnTo>
                  <a:lnTo>
                    <a:pt x="7484" y="812"/>
                  </a:lnTo>
                  <a:lnTo>
                    <a:pt x="7429" y="812"/>
                  </a:lnTo>
                  <a:lnTo>
                    <a:pt x="7448" y="775"/>
                  </a:lnTo>
                  <a:lnTo>
                    <a:pt x="7466" y="775"/>
                  </a:lnTo>
                  <a:lnTo>
                    <a:pt x="7466" y="756"/>
                  </a:lnTo>
                  <a:lnTo>
                    <a:pt x="7484" y="756"/>
                  </a:lnTo>
                  <a:lnTo>
                    <a:pt x="7484" y="720"/>
                  </a:lnTo>
                  <a:lnTo>
                    <a:pt x="7503" y="756"/>
                  </a:lnTo>
                  <a:lnTo>
                    <a:pt x="7521" y="756"/>
                  </a:lnTo>
                  <a:lnTo>
                    <a:pt x="7521" y="738"/>
                  </a:lnTo>
                  <a:lnTo>
                    <a:pt x="7540" y="701"/>
                  </a:lnTo>
                  <a:lnTo>
                    <a:pt x="7540" y="627"/>
                  </a:lnTo>
                  <a:lnTo>
                    <a:pt x="7540" y="609"/>
                  </a:lnTo>
                  <a:lnTo>
                    <a:pt x="7521" y="609"/>
                  </a:lnTo>
                  <a:lnTo>
                    <a:pt x="7540" y="590"/>
                  </a:lnTo>
                  <a:lnTo>
                    <a:pt x="7558" y="535"/>
                  </a:lnTo>
                  <a:lnTo>
                    <a:pt x="7558" y="517"/>
                  </a:lnTo>
                  <a:lnTo>
                    <a:pt x="7558" y="498"/>
                  </a:lnTo>
                  <a:lnTo>
                    <a:pt x="7540" y="498"/>
                  </a:lnTo>
                  <a:lnTo>
                    <a:pt x="7540" y="461"/>
                  </a:lnTo>
                  <a:lnTo>
                    <a:pt x="7521" y="443"/>
                  </a:lnTo>
                  <a:lnTo>
                    <a:pt x="7558" y="443"/>
                  </a:lnTo>
                  <a:lnTo>
                    <a:pt x="7577" y="461"/>
                  </a:lnTo>
                  <a:lnTo>
                    <a:pt x="7577" y="443"/>
                  </a:lnTo>
                  <a:lnTo>
                    <a:pt x="7595" y="388"/>
                  </a:lnTo>
                  <a:lnTo>
                    <a:pt x="7577" y="369"/>
                  </a:lnTo>
                  <a:lnTo>
                    <a:pt x="7577" y="351"/>
                  </a:lnTo>
                  <a:lnTo>
                    <a:pt x="7595" y="332"/>
                  </a:lnTo>
                  <a:lnTo>
                    <a:pt x="7632" y="332"/>
                  </a:lnTo>
                  <a:lnTo>
                    <a:pt x="7613" y="314"/>
                  </a:lnTo>
                  <a:lnTo>
                    <a:pt x="7613" y="259"/>
                  </a:lnTo>
                  <a:lnTo>
                    <a:pt x="7632" y="259"/>
                  </a:lnTo>
                  <a:lnTo>
                    <a:pt x="7632" y="240"/>
                  </a:lnTo>
                  <a:lnTo>
                    <a:pt x="7632" y="222"/>
                  </a:lnTo>
                  <a:lnTo>
                    <a:pt x="7613" y="203"/>
                  </a:lnTo>
                  <a:lnTo>
                    <a:pt x="7595" y="185"/>
                  </a:lnTo>
                  <a:lnTo>
                    <a:pt x="7613" y="167"/>
                  </a:lnTo>
                  <a:lnTo>
                    <a:pt x="7613" y="148"/>
                  </a:lnTo>
                  <a:lnTo>
                    <a:pt x="7595" y="130"/>
                  </a:lnTo>
                  <a:lnTo>
                    <a:pt x="7577" y="111"/>
                  </a:lnTo>
                  <a:lnTo>
                    <a:pt x="7632" y="111"/>
                  </a:lnTo>
                  <a:lnTo>
                    <a:pt x="7632" y="93"/>
                  </a:lnTo>
                  <a:lnTo>
                    <a:pt x="7632" y="74"/>
                  </a:lnTo>
                  <a:lnTo>
                    <a:pt x="7613" y="56"/>
                  </a:lnTo>
                  <a:lnTo>
                    <a:pt x="7595" y="37"/>
                  </a:lnTo>
                  <a:lnTo>
                    <a:pt x="7613" y="19"/>
                  </a:lnTo>
                  <a:lnTo>
                    <a:pt x="7613"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1511350" y="1089725"/>
              <a:ext cx="305550" cy="126750"/>
            </a:xfrm>
            <a:custGeom>
              <a:avLst/>
              <a:gdLst/>
              <a:ahLst/>
              <a:cxnLst/>
              <a:rect l="l" t="t" r="r" b="b"/>
              <a:pathLst>
                <a:path w="12222" h="5070" extrusionOk="0">
                  <a:moveTo>
                    <a:pt x="7318" y="56"/>
                  </a:moveTo>
                  <a:lnTo>
                    <a:pt x="7337" y="75"/>
                  </a:lnTo>
                  <a:lnTo>
                    <a:pt x="7337" y="93"/>
                  </a:lnTo>
                  <a:lnTo>
                    <a:pt x="7318" y="93"/>
                  </a:lnTo>
                  <a:lnTo>
                    <a:pt x="7300" y="75"/>
                  </a:lnTo>
                  <a:lnTo>
                    <a:pt x="7300" y="56"/>
                  </a:lnTo>
                  <a:close/>
                  <a:moveTo>
                    <a:pt x="7060" y="111"/>
                  </a:moveTo>
                  <a:lnTo>
                    <a:pt x="7079" y="130"/>
                  </a:lnTo>
                  <a:lnTo>
                    <a:pt x="7060" y="148"/>
                  </a:lnTo>
                  <a:lnTo>
                    <a:pt x="7042" y="130"/>
                  </a:lnTo>
                  <a:lnTo>
                    <a:pt x="7042" y="111"/>
                  </a:lnTo>
                  <a:close/>
                  <a:moveTo>
                    <a:pt x="5696" y="167"/>
                  </a:moveTo>
                  <a:lnTo>
                    <a:pt x="5696" y="185"/>
                  </a:lnTo>
                  <a:lnTo>
                    <a:pt x="5622" y="185"/>
                  </a:lnTo>
                  <a:lnTo>
                    <a:pt x="5622" y="167"/>
                  </a:lnTo>
                  <a:close/>
                  <a:moveTo>
                    <a:pt x="7650" y="204"/>
                  </a:moveTo>
                  <a:lnTo>
                    <a:pt x="7650" y="222"/>
                  </a:lnTo>
                  <a:lnTo>
                    <a:pt x="7650" y="240"/>
                  </a:lnTo>
                  <a:lnTo>
                    <a:pt x="7632" y="240"/>
                  </a:lnTo>
                  <a:lnTo>
                    <a:pt x="7632" y="222"/>
                  </a:lnTo>
                  <a:lnTo>
                    <a:pt x="7632" y="204"/>
                  </a:lnTo>
                  <a:close/>
                  <a:moveTo>
                    <a:pt x="4867" y="314"/>
                  </a:moveTo>
                  <a:lnTo>
                    <a:pt x="4867" y="333"/>
                  </a:lnTo>
                  <a:lnTo>
                    <a:pt x="4885" y="333"/>
                  </a:lnTo>
                  <a:lnTo>
                    <a:pt x="4867" y="351"/>
                  </a:lnTo>
                  <a:lnTo>
                    <a:pt x="4848" y="351"/>
                  </a:lnTo>
                  <a:lnTo>
                    <a:pt x="4848" y="333"/>
                  </a:lnTo>
                  <a:lnTo>
                    <a:pt x="4867" y="314"/>
                  </a:lnTo>
                  <a:close/>
                  <a:moveTo>
                    <a:pt x="8111" y="314"/>
                  </a:moveTo>
                  <a:lnTo>
                    <a:pt x="8129" y="333"/>
                  </a:lnTo>
                  <a:lnTo>
                    <a:pt x="8111" y="351"/>
                  </a:lnTo>
                  <a:lnTo>
                    <a:pt x="8092" y="333"/>
                  </a:lnTo>
                  <a:lnTo>
                    <a:pt x="8092" y="314"/>
                  </a:lnTo>
                  <a:close/>
                  <a:moveTo>
                    <a:pt x="9309" y="757"/>
                  </a:moveTo>
                  <a:lnTo>
                    <a:pt x="9327" y="775"/>
                  </a:lnTo>
                  <a:lnTo>
                    <a:pt x="9346" y="793"/>
                  </a:lnTo>
                  <a:lnTo>
                    <a:pt x="9327" y="793"/>
                  </a:lnTo>
                  <a:lnTo>
                    <a:pt x="9309" y="775"/>
                  </a:lnTo>
                  <a:lnTo>
                    <a:pt x="9309" y="757"/>
                  </a:lnTo>
                  <a:close/>
                  <a:moveTo>
                    <a:pt x="3300" y="904"/>
                  </a:moveTo>
                  <a:lnTo>
                    <a:pt x="3300" y="922"/>
                  </a:lnTo>
                  <a:lnTo>
                    <a:pt x="3263" y="922"/>
                  </a:lnTo>
                  <a:lnTo>
                    <a:pt x="3263" y="904"/>
                  </a:lnTo>
                  <a:close/>
                  <a:moveTo>
                    <a:pt x="9917" y="959"/>
                  </a:moveTo>
                  <a:lnTo>
                    <a:pt x="9954" y="996"/>
                  </a:lnTo>
                  <a:lnTo>
                    <a:pt x="9973" y="996"/>
                  </a:lnTo>
                  <a:lnTo>
                    <a:pt x="9954" y="959"/>
                  </a:lnTo>
                  <a:close/>
                  <a:moveTo>
                    <a:pt x="3079" y="1015"/>
                  </a:moveTo>
                  <a:lnTo>
                    <a:pt x="3079" y="1033"/>
                  </a:lnTo>
                  <a:lnTo>
                    <a:pt x="3042" y="1033"/>
                  </a:lnTo>
                  <a:lnTo>
                    <a:pt x="3060" y="1015"/>
                  </a:lnTo>
                  <a:close/>
                  <a:moveTo>
                    <a:pt x="3023" y="1181"/>
                  </a:moveTo>
                  <a:lnTo>
                    <a:pt x="2986" y="1199"/>
                  </a:lnTo>
                  <a:lnTo>
                    <a:pt x="2968" y="1199"/>
                  </a:lnTo>
                  <a:lnTo>
                    <a:pt x="2968" y="1181"/>
                  </a:lnTo>
                  <a:close/>
                  <a:moveTo>
                    <a:pt x="2876" y="1273"/>
                  </a:moveTo>
                  <a:lnTo>
                    <a:pt x="2857" y="1291"/>
                  </a:lnTo>
                  <a:lnTo>
                    <a:pt x="2857" y="1273"/>
                  </a:lnTo>
                  <a:close/>
                  <a:moveTo>
                    <a:pt x="10175" y="1254"/>
                  </a:moveTo>
                  <a:lnTo>
                    <a:pt x="10157" y="1273"/>
                  </a:lnTo>
                  <a:lnTo>
                    <a:pt x="10175" y="1291"/>
                  </a:lnTo>
                  <a:lnTo>
                    <a:pt x="10212" y="1273"/>
                  </a:lnTo>
                  <a:lnTo>
                    <a:pt x="10194" y="1273"/>
                  </a:lnTo>
                  <a:lnTo>
                    <a:pt x="10175" y="1254"/>
                  </a:lnTo>
                  <a:close/>
                  <a:moveTo>
                    <a:pt x="9659" y="1328"/>
                  </a:moveTo>
                  <a:lnTo>
                    <a:pt x="9641" y="1346"/>
                  </a:lnTo>
                  <a:lnTo>
                    <a:pt x="9659" y="1365"/>
                  </a:lnTo>
                  <a:lnTo>
                    <a:pt x="9678" y="1365"/>
                  </a:lnTo>
                  <a:lnTo>
                    <a:pt x="9678" y="1346"/>
                  </a:lnTo>
                  <a:lnTo>
                    <a:pt x="9659" y="1328"/>
                  </a:lnTo>
                  <a:close/>
                  <a:moveTo>
                    <a:pt x="2710" y="1383"/>
                  </a:moveTo>
                  <a:lnTo>
                    <a:pt x="2692" y="1402"/>
                  </a:lnTo>
                  <a:lnTo>
                    <a:pt x="2692" y="1383"/>
                  </a:lnTo>
                  <a:close/>
                  <a:moveTo>
                    <a:pt x="10323" y="1439"/>
                  </a:moveTo>
                  <a:lnTo>
                    <a:pt x="10341" y="1457"/>
                  </a:lnTo>
                  <a:lnTo>
                    <a:pt x="10323" y="1457"/>
                  </a:lnTo>
                  <a:lnTo>
                    <a:pt x="10304" y="1439"/>
                  </a:lnTo>
                  <a:close/>
                  <a:moveTo>
                    <a:pt x="2544" y="1475"/>
                  </a:moveTo>
                  <a:lnTo>
                    <a:pt x="2544" y="1494"/>
                  </a:lnTo>
                  <a:lnTo>
                    <a:pt x="2544" y="1512"/>
                  </a:lnTo>
                  <a:lnTo>
                    <a:pt x="2526" y="1512"/>
                  </a:lnTo>
                  <a:lnTo>
                    <a:pt x="2526" y="1494"/>
                  </a:lnTo>
                  <a:lnTo>
                    <a:pt x="2526" y="1475"/>
                  </a:lnTo>
                  <a:close/>
                  <a:moveTo>
                    <a:pt x="10452" y="1549"/>
                  </a:moveTo>
                  <a:lnTo>
                    <a:pt x="10470" y="1568"/>
                  </a:lnTo>
                  <a:lnTo>
                    <a:pt x="10470" y="1586"/>
                  </a:lnTo>
                  <a:lnTo>
                    <a:pt x="10470" y="1604"/>
                  </a:lnTo>
                  <a:lnTo>
                    <a:pt x="10433" y="1568"/>
                  </a:lnTo>
                  <a:lnTo>
                    <a:pt x="10433" y="1549"/>
                  </a:lnTo>
                  <a:close/>
                  <a:moveTo>
                    <a:pt x="10507" y="1715"/>
                  </a:moveTo>
                  <a:lnTo>
                    <a:pt x="10526" y="1752"/>
                  </a:lnTo>
                  <a:lnTo>
                    <a:pt x="10507" y="1734"/>
                  </a:lnTo>
                  <a:lnTo>
                    <a:pt x="10507" y="1715"/>
                  </a:lnTo>
                  <a:close/>
                  <a:moveTo>
                    <a:pt x="10728" y="1715"/>
                  </a:moveTo>
                  <a:lnTo>
                    <a:pt x="10710" y="1752"/>
                  </a:lnTo>
                  <a:lnTo>
                    <a:pt x="10728" y="1734"/>
                  </a:lnTo>
                  <a:lnTo>
                    <a:pt x="10728" y="1715"/>
                  </a:lnTo>
                  <a:close/>
                  <a:moveTo>
                    <a:pt x="1973" y="2010"/>
                  </a:moveTo>
                  <a:lnTo>
                    <a:pt x="1973" y="2028"/>
                  </a:lnTo>
                  <a:lnTo>
                    <a:pt x="1917" y="2028"/>
                  </a:lnTo>
                  <a:lnTo>
                    <a:pt x="1917" y="2010"/>
                  </a:lnTo>
                  <a:close/>
                  <a:moveTo>
                    <a:pt x="10821" y="1973"/>
                  </a:moveTo>
                  <a:lnTo>
                    <a:pt x="10821" y="1992"/>
                  </a:lnTo>
                  <a:lnTo>
                    <a:pt x="10821" y="2010"/>
                  </a:lnTo>
                  <a:lnTo>
                    <a:pt x="10821" y="2028"/>
                  </a:lnTo>
                  <a:lnTo>
                    <a:pt x="10802" y="2010"/>
                  </a:lnTo>
                  <a:lnTo>
                    <a:pt x="10802" y="1992"/>
                  </a:lnTo>
                  <a:lnTo>
                    <a:pt x="10821" y="1973"/>
                  </a:lnTo>
                  <a:close/>
                  <a:moveTo>
                    <a:pt x="10968" y="2047"/>
                  </a:moveTo>
                  <a:lnTo>
                    <a:pt x="10986" y="2084"/>
                  </a:lnTo>
                  <a:lnTo>
                    <a:pt x="10968" y="2121"/>
                  </a:lnTo>
                  <a:lnTo>
                    <a:pt x="10950" y="2121"/>
                  </a:lnTo>
                  <a:lnTo>
                    <a:pt x="10950" y="2065"/>
                  </a:lnTo>
                  <a:lnTo>
                    <a:pt x="10968" y="2047"/>
                  </a:lnTo>
                  <a:close/>
                  <a:moveTo>
                    <a:pt x="11060" y="2342"/>
                  </a:moveTo>
                  <a:lnTo>
                    <a:pt x="11042" y="2379"/>
                  </a:lnTo>
                  <a:lnTo>
                    <a:pt x="11079" y="2379"/>
                  </a:lnTo>
                  <a:lnTo>
                    <a:pt x="11079" y="2360"/>
                  </a:lnTo>
                  <a:lnTo>
                    <a:pt x="11060" y="2342"/>
                  </a:lnTo>
                  <a:close/>
                  <a:moveTo>
                    <a:pt x="1475" y="2471"/>
                  </a:moveTo>
                  <a:lnTo>
                    <a:pt x="1475" y="2489"/>
                  </a:lnTo>
                  <a:lnTo>
                    <a:pt x="1456" y="2508"/>
                  </a:lnTo>
                  <a:lnTo>
                    <a:pt x="1438" y="2508"/>
                  </a:lnTo>
                  <a:lnTo>
                    <a:pt x="1420" y="2489"/>
                  </a:lnTo>
                  <a:lnTo>
                    <a:pt x="1438" y="2471"/>
                  </a:lnTo>
                  <a:close/>
                  <a:moveTo>
                    <a:pt x="11208" y="2434"/>
                  </a:moveTo>
                  <a:lnTo>
                    <a:pt x="11208" y="2489"/>
                  </a:lnTo>
                  <a:lnTo>
                    <a:pt x="11208" y="2526"/>
                  </a:lnTo>
                  <a:lnTo>
                    <a:pt x="11189" y="2508"/>
                  </a:lnTo>
                  <a:lnTo>
                    <a:pt x="11171" y="2452"/>
                  </a:lnTo>
                  <a:lnTo>
                    <a:pt x="11189" y="2452"/>
                  </a:lnTo>
                  <a:lnTo>
                    <a:pt x="11208" y="2434"/>
                  </a:lnTo>
                  <a:close/>
                  <a:moveTo>
                    <a:pt x="11281" y="2508"/>
                  </a:moveTo>
                  <a:lnTo>
                    <a:pt x="11300" y="2526"/>
                  </a:lnTo>
                  <a:lnTo>
                    <a:pt x="11300" y="2545"/>
                  </a:lnTo>
                  <a:lnTo>
                    <a:pt x="11263" y="2545"/>
                  </a:lnTo>
                  <a:lnTo>
                    <a:pt x="11263" y="2508"/>
                  </a:lnTo>
                  <a:close/>
                  <a:moveTo>
                    <a:pt x="11595" y="3245"/>
                  </a:moveTo>
                  <a:lnTo>
                    <a:pt x="11595" y="3282"/>
                  </a:lnTo>
                  <a:lnTo>
                    <a:pt x="11613" y="3337"/>
                  </a:lnTo>
                  <a:lnTo>
                    <a:pt x="11632" y="3337"/>
                  </a:lnTo>
                  <a:lnTo>
                    <a:pt x="11650" y="3319"/>
                  </a:lnTo>
                  <a:lnTo>
                    <a:pt x="11613" y="3282"/>
                  </a:lnTo>
                  <a:lnTo>
                    <a:pt x="11613" y="3263"/>
                  </a:lnTo>
                  <a:lnTo>
                    <a:pt x="11595" y="3245"/>
                  </a:lnTo>
                  <a:close/>
                  <a:moveTo>
                    <a:pt x="11705" y="3374"/>
                  </a:moveTo>
                  <a:lnTo>
                    <a:pt x="11705" y="3411"/>
                  </a:lnTo>
                  <a:lnTo>
                    <a:pt x="11705" y="3448"/>
                  </a:lnTo>
                  <a:lnTo>
                    <a:pt x="11687" y="3411"/>
                  </a:lnTo>
                  <a:lnTo>
                    <a:pt x="11687" y="3374"/>
                  </a:lnTo>
                  <a:close/>
                  <a:moveTo>
                    <a:pt x="12129" y="4369"/>
                  </a:moveTo>
                  <a:lnTo>
                    <a:pt x="12129" y="4388"/>
                  </a:lnTo>
                  <a:lnTo>
                    <a:pt x="12148" y="4406"/>
                  </a:lnTo>
                  <a:lnTo>
                    <a:pt x="12148" y="4388"/>
                  </a:lnTo>
                  <a:lnTo>
                    <a:pt x="12148" y="4369"/>
                  </a:lnTo>
                  <a:close/>
                  <a:moveTo>
                    <a:pt x="12074" y="4425"/>
                  </a:moveTo>
                  <a:lnTo>
                    <a:pt x="12092" y="4443"/>
                  </a:lnTo>
                  <a:lnTo>
                    <a:pt x="12092" y="4462"/>
                  </a:lnTo>
                  <a:lnTo>
                    <a:pt x="12092" y="4499"/>
                  </a:lnTo>
                  <a:lnTo>
                    <a:pt x="12074" y="4499"/>
                  </a:lnTo>
                  <a:lnTo>
                    <a:pt x="12056" y="4480"/>
                  </a:lnTo>
                  <a:lnTo>
                    <a:pt x="12037" y="4462"/>
                  </a:lnTo>
                  <a:lnTo>
                    <a:pt x="12056" y="4443"/>
                  </a:lnTo>
                  <a:lnTo>
                    <a:pt x="12074" y="4462"/>
                  </a:lnTo>
                  <a:lnTo>
                    <a:pt x="12074" y="4443"/>
                  </a:lnTo>
                  <a:lnTo>
                    <a:pt x="12074" y="4425"/>
                  </a:lnTo>
                  <a:close/>
                  <a:moveTo>
                    <a:pt x="12129" y="4664"/>
                  </a:moveTo>
                  <a:lnTo>
                    <a:pt x="12129" y="4683"/>
                  </a:lnTo>
                  <a:lnTo>
                    <a:pt x="12129" y="4720"/>
                  </a:lnTo>
                  <a:lnTo>
                    <a:pt x="12111" y="4701"/>
                  </a:lnTo>
                  <a:lnTo>
                    <a:pt x="12111" y="4664"/>
                  </a:lnTo>
                  <a:close/>
                  <a:moveTo>
                    <a:pt x="11908" y="4757"/>
                  </a:moveTo>
                  <a:lnTo>
                    <a:pt x="11908" y="4775"/>
                  </a:lnTo>
                  <a:lnTo>
                    <a:pt x="11908" y="4793"/>
                  </a:lnTo>
                  <a:lnTo>
                    <a:pt x="11927" y="4775"/>
                  </a:lnTo>
                  <a:lnTo>
                    <a:pt x="11927" y="4757"/>
                  </a:lnTo>
                  <a:close/>
                  <a:moveTo>
                    <a:pt x="92" y="4904"/>
                  </a:moveTo>
                  <a:lnTo>
                    <a:pt x="74" y="4922"/>
                  </a:lnTo>
                  <a:lnTo>
                    <a:pt x="19" y="4941"/>
                  </a:lnTo>
                  <a:lnTo>
                    <a:pt x="19" y="4922"/>
                  </a:lnTo>
                  <a:lnTo>
                    <a:pt x="37" y="4904"/>
                  </a:lnTo>
                  <a:close/>
                  <a:moveTo>
                    <a:pt x="6083" y="1"/>
                  </a:moveTo>
                  <a:lnTo>
                    <a:pt x="6046" y="19"/>
                  </a:lnTo>
                  <a:lnTo>
                    <a:pt x="5973" y="19"/>
                  </a:lnTo>
                  <a:lnTo>
                    <a:pt x="5807" y="38"/>
                  </a:lnTo>
                  <a:lnTo>
                    <a:pt x="5733" y="38"/>
                  </a:lnTo>
                  <a:lnTo>
                    <a:pt x="5678" y="19"/>
                  </a:lnTo>
                  <a:lnTo>
                    <a:pt x="5696" y="56"/>
                  </a:lnTo>
                  <a:lnTo>
                    <a:pt x="5678" y="56"/>
                  </a:lnTo>
                  <a:lnTo>
                    <a:pt x="5659" y="75"/>
                  </a:lnTo>
                  <a:lnTo>
                    <a:pt x="5586" y="75"/>
                  </a:lnTo>
                  <a:lnTo>
                    <a:pt x="5567" y="56"/>
                  </a:lnTo>
                  <a:lnTo>
                    <a:pt x="5567" y="75"/>
                  </a:lnTo>
                  <a:lnTo>
                    <a:pt x="5567" y="93"/>
                  </a:lnTo>
                  <a:lnTo>
                    <a:pt x="5530" y="93"/>
                  </a:lnTo>
                  <a:lnTo>
                    <a:pt x="5493" y="75"/>
                  </a:lnTo>
                  <a:lnTo>
                    <a:pt x="5401" y="111"/>
                  </a:lnTo>
                  <a:lnTo>
                    <a:pt x="5272" y="111"/>
                  </a:lnTo>
                  <a:lnTo>
                    <a:pt x="5272" y="130"/>
                  </a:lnTo>
                  <a:lnTo>
                    <a:pt x="5198" y="130"/>
                  </a:lnTo>
                  <a:lnTo>
                    <a:pt x="5198" y="148"/>
                  </a:lnTo>
                  <a:lnTo>
                    <a:pt x="5125" y="148"/>
                  </a:lnTo>
                  <a:lnTo>
                    <a:pt x="5088" y="167"/>
                  </a:lnTo>
                  <a:lnTo>
                    <a:pt x="5069" y="204"/>
                  </a:lnTo>
                  <a:lnTo>
                    <a:pt x="5069" y="185"/>
                  </a:lnTo>
                  <a:lnTo>
                    <a:pt x="5051" y="167"/>
                  </a:lnTo>
                  <a:lnTo>
                    <a:pt x="4996" y="185"/>
                  </a:lnTo>
                  <a:lnTo>
                    <a:pt x="4848" y="240"/>
                  </a:lnTo>
                  <a:lnTo>
                    <a:pt x="4830" y="240"/>
                  </a:lnTo>
                  <a:lnTo>
                    <a:pt x="4848" y="222"/>
                  </a:lnTo>
                  <a:lnTo>
                    <a:pt x="4848" y="222"/>
                  </a:lnTo>
                  <a:lnTo>
                    <a:pt x="4793" y="240"/>
                  </a:lnTo>
                  <a:lnTo>
                    <a:pt x="4701" y="277"/>
                  </a:lnTo>
                  <a:lnTo>
                    <a:pt x="4645" y="277"/>
                  </a:lnTo>
                  <a:lnTo>
                    <a:pt x="4609" y="296"/>
                  </a:lnTo>
                  <a:lnTo>
                    <a:pt x="4590" y="277"/>
                  </a:lnTo>
                  <a:lnTo>
                    <a:pt x="4572" y="277"/>
                  </a:lnTo>
                  <a:lnTo>
                    <a:pt x="4572" y="296"/>
                  </a:lnTo>
                  <a:lnTo>
                    <a:pt x="4516" y="314"/>
                  </a:lnTo>
                  <a:lnTo>
                    <a:pt x="4480" y="314"/>
                  </a:lnTo>
                  <a:lnTo>
                    <a:pt x="4461" y="333"/>
                  </a:lnTo>
                  <a:lnTo>
                    <a:pt x="4443" y="351"/>
                  </a:lnTo>
                  <a:lnTo>
                    <a:pt x="4406" y="351"/>
                  </a:lnTo>
                  <a:lnTo>
                    <a:pt x="4332" y="369"/>
                  </a:lnTo>
                  <a:lnTo>
                    <a:pt x="4295" y="406"/>
                  </a:lnTo>
                  <a:lnTo>
                    <a:pt x="4277" y="406"/>
                  </a:lnTo>
                  <a:lnTo>
                    <a:pt x="4258" y="425"/>
                  </a:lnTo>
                  <a:lnTo>
                    <a:pt x="4258" y="443"/>
                  </a:lnTo>
                  <a:lnTo>
                    <a:pt x="4221" y="462"/>
                  </a:lnTo>
                  <a:lnTo>
                    <a:pt x="4203" y="443"/>
                  </a:lnTo>
                  <a:lnTo>
                    <a:pt x="4185" y="425"/>
                  </a:lnTo>
                  <a:lnTo>
                    <a:pt x="4185" y="443"/>
                  </a:lnTo>
                  <a:lnTo>
                    <a:pt x="4166" y="462"/>
                  </a:lnTo>
                  <a:lnTo>
                    <a:pt x="4148" y="480"/>
                  </a:lnTo>
                  <a:lnTo>
                    <a:pt x="4111" y="498"/>
                  </a:lnTo>
                  <a:lnTo>
                    <a:pt x="4092" y="498"/>
                  </a:lnTo>
                  <a:lnTo>
                    <a:pt x="4092" y="517"/>
                  </a:lnTo>
                  <a:lnTo>
                    <a:pt x="4019" y="517"/>
                  </a:lnTo>
                  <a:lnTo>
                    <a:pt x="4000" y="535"/>
                  </a:lnTo>
                  <a:lnTo>
                    <a:pt x="3982" y="554"/>
                  </a:lnTo>
                  <a:lnTo>
                    <a:pt x="3945" y="572"/>
                  </a:lnTo>
                  <a:lnTo>
                    <a:pt x="3908" y="572"/>
                  </a:lnTo>
                  <a:lnTo>
                    <a:pt x="3834" y="591"/>
                  </a:lnTo>
                  <a:lnTo>
                    <a:pt x="3834" y="609"/>
                  </a:lnTo>
                  <a:lnTo>
                    <a:pt x="3816" y="609"/>
                  </a:lnTo>
                  <a:lnTo>
                    <a:pt x="3797" y="628"/>
                  </a:lnTo>
                  <a:lnTo>
                    <a:pt x="3797" y="646"/>
                  </a:lnTo>
                  <a:lnTo>
                    <a:pt x="3779" y="628"/>
                  </a:lnTo>
                  <a:lnTo>
                    <a:pt x="3742" y="628"/>
                  </a:lnTo>
                  <a:lnTo>
                    <a:pt x="3705" y="646"/>
                  </a:lnTo>
                  <a:lnTo>
                    <a:pt x="3668" y="646"/>
                  </a:lnTo>
                  <a:lnTo>
                    <a:pt x="3687" y="664"/>
                  </a:lnTo>
                  <a:lnTo>
                    <a:pt x="3687" y="683"/>
                  </a:lnTo>
                  <a:lnTo>
                    <a:pt x="3632" y="701"/>
                  </a:lnTo>
                  <a:lnTo>
                    <a:pt x="3595" y="683"/>
                  </a:lnTo>
                  <a:lnTo>
                    <a:pt x="3558" y="701"/>
                  </a:lnTo>
                  <a:lnTo>
                    <a:pt x="3539" y="738"/>
                  </a:lnTo>
                  <a:lnTo>
                    <a:pt x="3521" y="738"/>
                  </a:lnTo>
                  <a:lnTo>
                    <a:pt x="3503" y="775"/>
                  </a:lnTo>
                  <a:lnTo>
                    <a:pt x="3503" y="793"/>
                  </a:lnTo>
                  <a:lnTo>
                    <a:pt x="3484" y="775"/>
                  </a:lnTo>
                  <a:lnTo>
                    <a:pt x="3466" y="775"/>
                  </a:lnTo>
                  <a:lnTo>
                    <a:pt x="3447" y="793"/>
                  </a:lnTo>
                  <a:lnTo>
                    <a:pt x="3429" y="830"/>
                  </a:lnTo>
                  <a:lnTo>
                    <a:pt x="3429" y="812"/>
                  </a:lnTo>
                  <a:lnTo>
                    <a:pt x="3429" y="793"/>
                  </a:lnTo>
                  <a:lnTo>
                    <a:pt x="3410" y="793"/>
                  </a:lnTo>
                  <a:lnTo>
                    <a:pt x="3392" y="830"/>
                  </a:lnTo>
                  <a:lnTo>
                    <a:pt x="3392" y="849"/>
                  </a:lnTo>
                  <a:lnTo>
                    <a:pt x="3374" y="849"/>
                  </a:lnTo>
                  <a:lnTo>
                    <a:pt x="3355" y="830"/>
                  </a:lnTo>
                  <a:lnTo>
                    <a:pt x="3337" y="830"/>
                  </a:lnTo>
                  <a:lnTo>
                    <a:pt x="3115" y="959"/>
                  </a:lnTo>
                  <a:lnTo>
                    <a:pt x="3023" y="1033"/>
                  </a:lnTo>
                  <a:lnTo>
                    <a:pt x="2986" y="1051"/>
                  </a:lnTo>
                  <a:lnTo>
                    <a:pt x="2968" y="1051"/>
                  </a:lnTo>
                  <a:lnTo>
                    <a:pt x="2986" y="1070"/>
                  </a:lnTo>
                  <a:lnTo>
                    <a:pt x="2950" y="1088"/>
                  </a:lnTo>
                  <a:lnTo>
                    <a:pt x="2931" y="1107"/>
                  </a:lnTo>
                  <a:lnTo>
                    <a:pt x="2913" y="1088"/>
                  </a:lnTo>
                  <a:lnTo>
                    <a:pt x="2894" y="1107"/>
                  </a:lnTo>
                  <a:lnTo>
                    <a:pt x="2894" y="1125"/>
                  </a:lnTo>
                  <a:lnTo>
                    <a:pt x="2876" y="1125"/>
                  </a:lnTo>
                  <a:lnTo>
                    <a:pt x="2802" y="1181"/>
                  </a:lnTo>
                  <a:lnTo>
                    <a:pt x="2765" y="1217"/>
                  </a:lnTo>
                  <a:lnTo>
                    <a:pt x="2747" y="1217"/>
                  </a:lnTo>
                  <a:lnTo>
                    <a:pt x="2728" y="1236"/>
                  </a:lnTo>
                  <a:lnTo>
                    <a:pt x="2765" y="1236"/>
                  </a:lnTo>
                  <a:lnTo>
                    <a:pt x="2710" y="1254"/>
                  </a:lnTo>
                  <a:lnTo>
                    <a:pt x="2636" y="1291"/>
                  </a:lnTo>
                  <a:lnTo>
                    <a:pt x="2673" y="1291"/>
                  </a:lnTo>
                  <a:lnTo>
                    <a:pt x="2673" y="1310"/>
                  </a:lnTo>
                  <a:lnTo>
                    <a:pt x="2636" y="1310"/>
                  </a:lnTo>
                  <a:lnTo>
                    <a:pt x="2599" y="1328"/>
                  </a:lnTo>
                  <a:lnTo>
                    <a:pt x="2581" y="1346"/>
                  </a:lnTo>
                  <a:lnTo>
                    <a:pt x="2544" y="1365"/>
                  </a:lnTo>
                  <a:lnTo>
                    <a:pt x="2526" y="1365"/>
                  </a:lnTo>
                  <a:lnTo>
                    <a:pt x="2507" y="1383"/>
                  </a:lnTo>
                  <a:lnTo>
                    <a:pt x="2470" y="1420"/>
                  </a:lnTo>
                  <a:lnTo>
                    <a:pt x="2415" y="1457"/>
                  </a:lnTo>
                  <a:lnTo>
                    <a:pt x="2378" y="1475"/>
                  </a:lnTo>
                  <a:lnTo>
                    <a:pt x="2378" y="1494"/>
                  </a:lnTo>
                  <a:lnTo>
                    <a:pt x="2360" y="1494"/>
                  </a:lnTo>
                  <a:lnTo>
                    <a:pt x="2323" y="1512"/>
                  </a:lnTo>
                  <a:lnTo>
                    <a:pt x="2304" y="1531"/>
                  </a:lnTo>
                  <a:lnTo>
                    <a:pt x="2304" y="1549"/>
                  </a:lnTo>
                  <a:lnTo>
                    <a:pt x="2268" y="1586"/>
                  </a:lnTo>
                  <a:lnTo>
                    <a:pt x="2212" y="1623"/>
                  </a:lnTo>
                  <a:lnTo>
                    <a:pt x="2175" y="1678"/>
                  </a:lnTo>
                  <a:lnTo>
                    <a:pt x="2157" y="1697"/>
                  </a:lnTo>
                  <a:lnTo>
                    <a:pt x="2139" y="1697"/>
                  </a:lnTo>
                  <a:lnTo>
                    <a:pt x="2120" y="1715"/>
                  </a:lnTo>
                  <a:lnTo>
                    <a:pt x="2083" y="1752"/>
                  </a:lnTo>
                  <a:lnTo>
                    <a:pt x="2009" y="1826"/>
                  </a:lnTo>
                  <a:lnTo>
                    <a:pt x="1936" y="1899"/>
                  </a:lnTo>
                  <a:lnTo>
                    <a:pt x="1917" y="1936"/>
                  </a:lnTo>
                  <a:lnTo>
                    <a:pt x="1899" y="1955"/>
                  </a:lnTo>
                  <a:lnTo>
                    <a:pt x="1880" y="1936"/>
                  </a:lnTo>
                  <a:lnTo>
                    <a:pt x="1844" y="1973"/>
                  </a:lnTo>
                  <a:lnTo>
                    <a:pt x="1807" y="1992"/>
                  </a:lnTo>
                  <a:lnTo>
                    <a:pt x="1770" y="2028"/>
                  </a:lnTo>
                  <a:lnTo>
                    <a:pt x="1733" y="2047"/>
                  </a:lnTo>
                  <a:lnTo>
                    <a:pt x="1715" y="2102"/>
                  </a:lnTo>
                  <a:lnTo>
                    <a:pt x="1678" y="2139"/>
                  </a:lnTo>
                  <a:lnTo>
                    <a:pt x="1622" y="2176"/>
                  </a:lnTo>
                  <a:lnTo>
                    <a:pt x="1604" y="2194"/>
                  </a:lnTo>
                  <a:lnTo>
                    <a:pt x="1604" y="2213"/>
                  </a:lnTo>
                  <a:lnTo>
                    <a:pt x="1567" y="2268"/>
                  </a:lnTo>
                  <a:lnTo>
                    <a:pt x="1549" y="2305"/>
                  </a:lnTo>
                  <a:lnTo>
                    <a:pt x="1512" y="2305"/>
                  </a:lnTo>
                  <a:lnTo>
                    <a:pt x="1475" y="2360"/>
                  </a:lnTo>
                  <a:lnTo>
                    <a:pt x="1420" y="2416"/>
                  </a:lnTo>
                  <a:lnTo>
                    <a:pt x="1420" y="2452"/>
                  </a:lnTo>
                  <a:lnTo>
                    <a:pt x="1438" y="2452"/>
                  </a:lnTo>
                  <a:lnTo>
                    <a:pt x="1383" y="2489"/>
                  </a:lnTo>
                  <a:lnTo>
                    <a:pt x="1309" y="2563"/>
                  </a:lnTo>
                  <a:lnTo>
                    <a:pt x="1235" y="2655"/>
                  </a:lnTo>
                  <a:lnTo>
                    <a:pt x="1217" y="2692"/>
                  </a:lnTo>
                  <a:lnTo>
                    <a:pt x="1217" y="2729"/>
                  </a:lnTo>
                  <a:lnTo>
                    <a:pt x="1198" y="2729"/>
                  </a:lnTo>
                  <a:lnTo>
                    <a:pt x="1180" y="2710"/>
                  </a:lnTo>
                  <a:lnTo>
                    <a:pt x="1180" y="2692"/>
                  </a:lnTo>
                  <a:lnTo>
                    <a:pt x="1162" y="2710"/>
                  </a:lnTo>
                  <a:lnTo>
                    <a:pt x="1125" y="2821"/>
                  </a:lnTo>
                  <a:lnTo>
                    <a:pt x="1088" y="2876"/>
                  </a:lnTo>
                  <a:lnTo>
                    <a:pt x="1069" y="2895"/>
                  </a:lnTo>
                  <a:lnTo>
                    <a:pt x="1033" y="2932"/>
                  </a:lnTo>
                  <a:lnTo>
                    <a:pt x="922" y="3079"/>
                  </a:lnTo>
                  <a:lnTo>
                    <a:pt x="830" y="3227"/>
                  </a:lnTo>
                  <a:lnTo>
                    <a:pt x="774" y="3282"/>
                  </a:lnTo>
                  <a:lnTo>
                    <a:pt x="756" y="3319"/>
                  </a:lnTo>
                  <a:lnTo>
                    <a:pt x="738" y="3337"/>
                  </a:lnTo>
                  <a:lnTo>
                    <a:pt x="756" y="3337"/>
                  </a:lnTo>
                  <a:lnTo>
                    <a:pt x="793" y="3356"/>
                  </a:lnTo>
                  <a:lnTo>
                    <a:pt x="756" y="3374"/>
                  </a:lnTo>
                  <a:lnTo>
                    <a:pt x="738" y="3374"/>
                  </a:lnTo>
                  <a:lnTo>
                    <a:pt x="701" y="3393"/>
                  </a:lnTo>
                  <a:lnTo>
                    <a:pt x="701" y="3411"/>
                  </a:lnTo>
                  <a:lnTo>
                    <a:pt x="645" y="3522"/>
                  </a:lnTo>
                  <a:lnTo>
                    <a:pt x="590" y="3614"/>
                  </a:lnTo>
                  <a:lnTo>
                    <a:pt x="572" y="3614"/>
                  </a:lnTo>
                  <a:lnTo>
                    <a:pt x="553" y="3669"/>
                  </a:lnTo>
                  <a:lnTo>
                    <a:pt x="535" y="3706"/>
                  </a:lnTo>
                  <a:lnTo>
                    <a:pt x="535" y="3724"/>
                  </a:lnTo>
                  <a:lnTo>
                    <a:pt x="480" y="3780"/>
                  </a:lnTo>
                  <a:lnTo>
                    <a:pt x="461" y="3835"/>
                  </a:lnTo>
                  <a:lnTo>
                    <a:pt x="461" y="3872"/>
                  </a:lnTo>
                  <a:lnTo>
                    <a:pt x="443" y="3890"/>
                  </a:lnTo>
                  <a:lnTo>
                    <a:pt x="387" y="3964"/>
                  </a:lnTo>
                  <a:lnTo>
                    <a:pt x="314" y="4148"/>
                  </a:lnTo>
                  <a:lnTo>
                    <a:pt x="221" y="4314"/>
                  </a:lnTo>
                  <a:lnTo>
                    <a:pt x="185" y="4388"/>
                  </a:lnTo>
                  <a:lnTo>
                    <a:pt x="185" y="4425"/>
                  </a:lnTo>
                  <a:lnTo>
                    <a:pt x="166" y="4480"/>
                  </a:lnTo>
                  <a:lnTo>
                    <a:pt x="129" y="4609"/>
                  </a:lnTo>
                  <a:lnTo>
                    <a:pt x="74" y="4738"/>
                  </a:lnTo>
                  <a:lnTo>
                    <a:pt x="74" y="4793"/>
                  </a:lnTo>
                  <a:lnTo>
                    <a:pt x="74" y="4830"/>
                  </a:lnTo>
                  <a:lnTo>
                    <a:pt x="37" y="4867"/>
                  </a:lnTo>
                  <a:lnTo>
                    <a:pt x="19" y="4867"/>
                  </a:lnTo>
                  <a:lnTo>
                    <a:pt x="19" y="4904"/>
                  </a:lnTo>
                  <a:lnTo>
                    <a:pt x="0" y="4996"/>
                  </a:lnTo>
                  <a:lnTo>
                    <a:pt x="0" y="5033"/>
                  </a:lnTo>
                  <a:lnTo>
                    <a:pt x="37" y="5052"/>
                  </a:lnTo>
                  <a:lnTo>
                    <a:pt x="56" y="5070"/>
                  </a:lnTo>
                  <a:lnTo>
                    <a:pt x="74" y="5052"/>
                  </a:lnTo>
                  <a:lnTo>
                    <a:pt x="92" y="5052"/>
                  </a:lnTo>
                  <a:lnTo>
                    <a:pt x="111" y="5070"/>
                  </a:lnTo>
                  <a:lnTo>
                    <a:pt x="111" y="5052"/>
                  </a:lnTo>
                  <a:lnTo>
                    <a:pt x="129" y="5033"/>
                  </a:lnTo>
                  <a:lnTo>
                    <a:pt x="148" y="5015"/>
                  </a:lnTo>
                  <a:lnTo>
                    <a:pt x="166" y="5015"/>
                  </a:lnTo>
                  <a:lnTo>
                    <a:pt x="166" y="4978"/>
                  </a:lnTo>
                  <a:lnTo>
                    <a:pt x="185" y="4978"/>
                  </a:lnTo>
                  <a:lnTo>
                    <a:pt x="203" y="4959"/>
                  </a:lnTo>
                  <a:lnTo>
                    <a:pt x="203" y="4941"/>
                  </a:lnTo>
                  <a:lnTo>
                    <a:pt x="185" y="4941"/>
                  </a:lnTo>
                  <a:lnTo>
                    <a:pt x="166" y="4922"/>
                  </a:lnTo>
                  <a:lnTo>
                    <a:pt x="166" y="4904"/>
                  </a:lnTo>
                  <a:lnTo>
                    <a:pt x="185" y="4886"/>
                  </a:lnTo>
                  <a:lnTo>
                    <a:pt x="166" y="4849"/>
                  </a:lnTo>
                  <a:lnTo>
                    <a:pt x="221" y="4812"/>
                  </a:lnTo>
                  <a:lnTo>
                    <a:pt x="221" y="4775"/>
                  </a:lnTo>
                  <a:lnTo>
                    <a:pt x="221" y="4757"/>
                  </a:lnTo>
                  <a:lnTo>
                    <a:pt x="203" y="4757"/>
                  </a:lnTo>
                  <a:lnTo>
                    <a:pt x="221" y="4738"/>
                  </a:lnTo>
                  <a:lnTo>
                    <a:pt x="240" y="4701"/>
                  </a:lnTo>
                  <a:lnTo>
                    <a:pt x="258" y="4664"/>
                  </a:lnTo>
                  <a:lnTo>
                    <a:pt x="240" y="4646"/>
                  </a:lnTo>
                  <a:lnTo>
                    <a:pt x="258" y="4609"/>
                  </a:lnTo>
                  <a:lnTo>
                    <a:pt x="277" y="4591"/>
                  </a:lnTo>
                  <a:lnTo>
                    <a:pt x="314" y="4554"/>
                  </a:lnTo>
                  <a:lnTo>
                    <a:pt x="332" y="4462"/>
                  </a:lnTo>
                  <a:lnTo>
                    <a:pt x="406" y="4296"/>
                  </a:lnTo>
                  <a:lnTo>
                    <a:pt x="480" y="4148"/>
                  </a:lnTo>
                  <a:lnTo>
                    <a:pt x="498" y="4075"/>
                  </a:lnTo>
                  <a:lnTo>
                    <a:pt x="498" y="4056"/>
                  </a:lnTo>
                  <a:lnTo>
                    <a:pt x="553" y="4001"/>
                  </a:lnTo>
                  <a:lnTo>
                    <a:pt x="609" y="3872"/>
                  </a:lnTo>
                  <a:lnTo>
                    <a:pt x="682" y="3798"/>
                  </a:lnTo>
                  <a:lnTo>
                    <a:pt x="664" y="3780"/>
                  </a:lnTo>
                  <a:lnTo>
                    <a:pt x="682" y="3743"/>
                  </a:lnTo>
                  <a:lnTo>
                    <a:pt x="719" y="3706"/>
                  </a:lnTo>
                  <a:lnTo>
                    <a:pt x="738" y="3669"/>
                  </a:lnTo>
                  <a:lnTo>
                    <a:pt x="756" y="3632"/>
                  </a:lnTo>
                  <a:lnTo>
                    <a:pt x="719" y="3632"/>
                  </a:lnTo>
                  <a:lnTo>
                    <a:pt x="756" y="3614"/>
                  </a:lnTo>
                  <a:lnTo>
                    <a:pt x="774" y="3577"/>
                  </a:lnTo>
                  <a:lnTo>
                    <a:pt x="830" y="3485"/>
                  </a:lnTo>
                  <a:lnTo>
                    <a:pt x="867" y="3411"/>
                  </a:lnTo>
                  <a:lnTo>
                    <a:pt x="885" y="3393"/>
                  </a:lnTo>
                  <a:lnTo>
                    <a:pt x="867" y="3374"/>
                  </a:lnTo>
                  <a:lnTo>
                    <a:pt x="885" y="3374"/>
                  </a:lnTo>
                  <a:lnTo>
                    <a:pt x="922" y="3356"/>
                  </a:lnTo>
                  <a:lnTo>
                    <a:pt x="922" y="3337"/>
                  </a:lnTo>
                  <a:lnTo>
                    <a:pt x="940" y="3300"/>
                  </a:lnTo>
                  <a:lnTo>
                    <a:pt x="959" y="3282"/>
                  </a:lnTo>
                  <a:lnTo>
                    <a:pt x="996" y="3245"/>
                  </a:lnTo>
                  <a:lnTo>
                    <a:pt x="1106" y="3061"/>
                  </a:lnTo>
                  <a:lnTo>
                    <a:pt x="1235" y="2895"/>
                  </a:lnTo>
                  <a:lnTo>
                    <a:pt x="1309" y="2821"/>
                  </a:lnTo>
                  <a:lnTo>
                    <a:pt x="1327" y="2766"/>
                  </a:lnTo>
                  <a:lnTo>
                    <a:pt x="1346" y="2747"/>
                  </a:lnTo>
                  <a:lnTo>
                    <a:pt x="1346" y="2710"/>
                  </a:lnTo>
                  <a:lnTo>
                    <a:pt x="1364" y="2710"/>
                  </a:lnTo>
                  <a:lnTo>
                    <a:pt x="1401" y="2692"/>
                  </a:lnTo>
                  <a:lnTo>
                    <a:pt x="1401" y="2655"/>
                  </a:lnTo>
                  <a:lnTo>
                    <a:pt x="1456" y="2637"/>
                  </a:lnTo>
                  <a:lnTo>
                    <a:pt x="1475" y="2618"/>
                  </a:lnTo>
                  <a:lnTo>
                    <a:pt x="1512" y="2581"/>
                  </a:lnTo>
                  <a:lnTo>
                    <a:pt x="1530" y="2581"/>
                  </a:lnTo>
                  <a:lnTo>
                    <a:pt x="1530" y="2563"/>
                  </a:lnTo>
                  <a:lnTo>
                    <a:pt x="1512" y="2545"/>
                  </a:lnTo>
                  <a:lnTo>
                    <a:pt x="1512" y="2526"/>
                  </a:lnTo>
                  <a:lnTo>
                    <a:pt x="1549" y="2526"/>
                  </a:lnTo>
                  <a:lnTo>
                    <a:pt x="1549" y="2508"/>
                  </a:lnTo>
                  <a:lnTo>
                    <a:pt x="1530" y="2489"/>
                  </a:lnTo>
                  <a:lnTo>
                    <a:pt x="1530" y="2471"/>
                  </a:lnTo>
                  <a:lnTo>
                    <a:pt x="1549" y="2452"/>
                  </a:lnTo>
                  <a:lnTo>
                    <a:pt x="1567" y="2452"/>
                  </a:lnTo>
                  <a:lnTo>
                    <a:pt x="1586" y="2471"/>
                  </a:lnTo>
                  <a:lnTo>
                    <a:pt x="1604" y="2452"/>
                  </a:lnTo>
                  <a:lnTo>
                    <a:pt x="1604" y="2416"/>
                  </a:lnTo>
                  <a:lnTo>
                    <a:pt x="1586" y="2416"/>
                  </a:lnTo>
                  <a:lnTo>
                    <a:pt x="1604" y="2397"/>
                  </a:lnTo>
                  <a:lnTo>
                    <a:pt x="1696" y="2323"/>
                  </a:lnTo>
                  <a:lnTo>
                    <a:pt x="1733" y="2287"/>
                  </a:lnTo>
                  <a:lnTo>
                    <a:pt x="1788" y="2250"/>
                  </a:lnTo>
                  <a:lnTo>
                    <a:pt x="1899" y="2121"/>
                  </a:lnTo>
                  <a:lnTo>
                    <a:pt x="2009" y="2010"/>
                  </a:lnTo>
                  <a:lnTo>
                    <a:pt x="2065" y="1973"/>
                  </a:lnTo>
                  <a:lnTo>
                    <a:pt x="2065" y="1992"/>
                  </a:lnTo>
                  <a:lnTo>
                    <a:pt x="2083" y="1973"/>
                  </a:lnTo>
                  <a:lnTo>
                    <a:pt x="2120" y="1918"/>
                  </a:lnTo>
                  <a:lnTo>
                    <a:pt x="2341" y="1734"/>
                  </a:lnTo>
                  <a:lnTo>
                    <a:pt x="2470" y="1623"/>
                  </a:lnTo>
                  <a:lnTo>
                    <a:pt x="2544" y="1586"/>
                  </a:lnTo>
                  <a:lnTo>
                    <a:pt x="2562" y="1586"/>
                  </a:lnTo>
                  <a:lnTo>
                    <a:pt x="2562" y="1568"/>
                  </a:lnTo>
                  <a:lnTo>
                    <a:pt x="2562" y="1549"/>
                  </a:lnTo>
                  <a:lnTo>
                    <a:pt x="2544" y="1531"/>
                  </a:lnTo>
                  <a:lnTo>
                    <a:pt x="2562" y="1531"/>
                  </a:lnTo>
                  <a:lnTo>
                    <a:pt x="2581" y="1494"/>
                  </a:lnTo>
                  <a:lnTo>
                    <a:pt x="2618" y="1475"/>
                  </a:lnTo>
                  <a:lnTo>
                    <a:pt x="2655" y="1475"/>
                  </a:lnTo>
                  <a:lnTo>
                    <a:pt x="2692" y="1457"/>
                  </a:lnTo>
                  <a:lnTo>
                    <a:pt x="2692" y="1439"/>
                  </a:lnTo>
                  <a:lnTo>
                    <a:pt x="2710" y="1457"/>
                  </a:lnTo>
                  <a:lnTo>
                    <a:pt x="2728" y="1439"/>
                  </a:lnTo>
                  <a:lnTo>
                    <a:pt x="2747" y="1420"/>
                  </a:lnTo>
                  <a:lnTo>
                    <a:pt x="2747" y="1402"/>
                  </a:lnTo>
                  <a:lnTo>
                    <a:pt x="2728" y="1383"/>
                  </a:lnTo>
                  <a:lnTo>
                    <a:pt x="2747" y="1365"/>
                  </a:lnTo>
                  <a:lnTo>
                    <a:pt x="2784" y="1328"/>
                  </a:lnTo>
                  <a:lnTo>
                    <a:pt x="2802" y="1346"/>
                  </a:lnTo>
                  <a:lnTo>
                    <a:pt x="2765" y="1365"/>
                  </a:lnTo>
                  <a:lnTo>
                    <a:pt x="2821" y="1365"/>
                  </a:lnTo>
                  <a:lnTo>
                    <a:pt x="2876" y="1310"/>
                  </a:lnTo>
                  <a:lnTo>
                    <a:pt x="2931" y="1273"/>
                  </a:lnTo>
                  <a:lnTo>
                    <a:pt x="2950" y="1273"/>
                  </a:lnTo>
                  <a:lnTo>
                    <a:pt x="2986" y="1236"/>
                  </a:lnTo>
                  <a:lnTo>
                    <a:pt x="3060" y="1181"/>
                  </a:lnTo>
                  <a:lnTo>
                    <a:pt x="3208" y="1107"/>
                  </a:lnTo>
                  <a:lnTo>
                    <a:pt x="3281" y="1088"/>
                  </a:lnTo>
                  <a:lnTo>
                    <a:pt x="3263" y="1070"/>
                  </a:lnTo>
                  <a:lnTo>
                    <a:pt x="3263" y="1051"/>
                  </a:lnTo>
                  <a:lnTo>
                    <a:pt x="3300" y="1051"/>
                  </a:lnTo>
                  <a:lnTo>
                    <a:pt x="3318" y="1033"/>
                  </a:lnTo>
                  <a:lnTo>
                    <a:pt x="3318" y="1015"/>
                  </a:lnTo>
                  <a:lnTo>
                    <a:pt x="3318" y="996"/>
                  </a:lnTo>
                  <a:lnTo>
                    <a:pt x="3337" y="1015"/>
                  </a:lnTo>
                  <a:lnTo>
                    <a:pt x="3374" y="996"/>
                  </a:lnTo>
                  <a:lnTo>
                    <a:pt x="3410" y="978"/>
                  </a:lnTo>
                  <a:lnTo>
                    <a:pt x="3429" y="959"/>
                  </a:lnTo>
                  <a:lnTo>
                    <a:pt x="3410" y="959"/>
                  </a:lnTo>
                  <a:lnTo>
                    <a:pt x="3429" y="941"/>
                  </a:lnTo>
                  <a:lnTo>
                    <a:pt x="3466" y="941"/>
                  </a:lnTo>
                  <a:lnTo>
                    <a:pt x="3503" y="922"/>
                  </a:lnTo>
                  <a:lnTo>
                    <a:pt x="3521" y="904"/>
                  </a:lnTo>
                  <a:lnTo>
                    <a:pt x="3576" y="904"/>
                  </a:lnTo>
                  <a:lnTo>
                    <a:pt x="3595" y="886"/>
                  </a:lnTo>
                  <a:lnTo>
                    <a:pt x="3595" y="867"/>
                  </a:lnTo>
                  <a:lnTo>
                    <a:pt x="3613" y="849"/>
                  </a:lnTo>
                  <a:lnTo>
                    <a:pt x="3668" y="849"/>
                  </a:lnTo>
                  <a:lnTo>
                    <a:pt x="3687" y="830"/>
                  </a:lnTo>
                  <a:lnTo>
                    <a:pt x="3705" y="812"/>
                  </a:lnTo>
                  <a:lnTo>
                    <a:pt x="3742" y="812"/>
                  </a:lnTo>
                  <a:lnTo>
                    <a:pt x="3779" y="775"/>
                  </a:lnTo>
                  <a:lnTo>
                    <a:pt x="3816" y="738"/>
                  </a:lnTo>
                  <a:lnTo>
                    <a:pt x="3834" y="757"/>
                  </a:lnTo>
                  <a:lnTo>
                    <a:pt x="3853" y="757"/>
                  </a:lnTo>
                  <a:lnTo>
                    <a:pt x="3853" y="720"/>
                  </a:lnTo>
                  <a:lnTo>
                    <a:pt x="3853" y="701"/>
                  </a:lnTo>
                  <a:lnTo>
                    <a:pt x="3871" y="701"/>
                  </a:lnTo>
                  <a:lnTo>
                    <a:pt x="3945" y="720"/>
                  </a:lnTo>
                  <a:lnTo>
                    <a:pt x="4037" y="683"/>
                  </a:lnTo>
                  <a:lnTo>
                    <a:pt x="4129" y="646"/>
                  </a:lnTo>
                  <a:lnTo>
                    <a:pt x="4185" y="628"/>
                  </a:lnTo>
                  <a:lnTo>
                    <a:pt x="4221" y="609"/>
                  </a:lnTo>
                  <a:lnTo>
                    <a:pt x="4221" y="591"/>
                  </a:lnTo>
                  <a:lnTo>
                    <a:pt x="4240" y="591"/>
                  </a:lnTo>
                  <a:lnTo>
                    <a:pt x="4258" y="572"/>
                  </a:lnTo>
                  <a:lnTo>
                    <a:pt x="4277" y="554"/>
                  </a:lnTo>
                  <a:lnTo>
                    <a:pt x="4295" y="554"/>
                  </a:lnTo>
                  <a:lnTo>
                    <a:pt x="4350" y="535"/>
                  </a:lnTo>
                  <a:lnTo>
                    <a:pt x="4424" y="517"/>
                  </a:lnTo>
                  <a:lnTo>
                    <a:pt x="4424" y="498"/>
                  </a:lnTo>
                  <a:lnTo>
                    <a:pt x="4535" y="498"/>
                  </a:lnTo>
                  <a:lnTo>
                    <a:pt x="4553" y="462"/>
                  </a:lnTo>
                  <a:lnTo>
                    <a:pt x="4553" y="443"/>
                  </a:lnTo>
                  <a:lnTo>
                    <a:pt x="4572" y="462"/>
                  </a:lnTo>
                  <a:lnTo>
                    <a:pt x="4609" y="462"/>
                  </a:lnTo>
                  <a:lnTo>
                    <a:pt x="4609" y="443"/>
                  </a:lnTo>
                  <a:lnTo>
                    <a:pt x="4645" y="462"/>
                  </a:lnTo>
                  <a:lnTo>
                    <a:pt x="4664" y="443"/>
                  </a:lnTo>
                  <a:lnTo>
                    <a:pt x="4682" y="425"/>
                  </a:lnTo>
                  <a:lnTo>
                    <a:pt x="4719" y="425"/>
                  </a:lnTo>
                  <a:lnTo>
                    <a:pt x="4738" y="406"/>
                  </a:lnTo>
                  <a:lnTo>
                    <a:pt x="4756" y="388"/>
                  </a:lnTo>
                  <a:lnTo>
                    <a:pt x="4830" y="388"/>
                  </a:lnTo>
                  <a:lnTo>
                    <a:pt x="4996" y="351"/>
                  </a:lnTo>
                  <a:lnTo>
                    <a:pt x="5198" y="296"/>
                  </a:lnTo>
                  <a:lnTo>
                    <a:pt x="5235" y="277"/>
                  </a:lnTo>
                  <a:lnTo>
                    <a:pt x="5254" y="277"/>
                  </a:lnTo>
                  <a:lnTo>
                    <a:pt x="5291" y="296"/>
                  </a:lnTo>
                  <a:lnTo>
                    <a:pt x="5291" y="277"/>
                  </a:lnTo>
                  <a:lnTo>
                    <a:pt x="5309" y="277"/>
                  </a:lnTo>
                  <a:lnTo>
                    <a:pt x="5309" y="296"/>
                  </a:lnTo>
                  <a:lnTo>
                    <a:pt x="5346" y="296"/>
                  </a:lnTo>
                  <a:lnTo>
                    <a:pt x="5401" y="259"/>
                  </a:lnTo>
                  <a:lnTo>
                    <a:pt x="5475" y="259"/>
                  </a:lnTo>
                  <a:lnTo>
                    <a:pt x="5493" y="277"/>
                  </a:lnTo>
                  <a:lnTo>
                    <a:pt x="5512" y="259"/>
                  </a:lnTo>
                  <a:lnTo>
                    <a:pt x="5512" y="240"/>
                  </a:lnTo>
                  <a:lnTo>
                    <a:pt x="5586" y="240"/>
                  </a:lnTo>
                  <a:lnTo>
                    <a:pt x="5641" y="222"/>
                  </a:lnTo>
                  <a:lnTo>
                    <a:pt x="5641" y="204"/>
                  </a:lnTo>
                  <a:lnTo>
                    <a:pt x="5751" y="204"/>
                  </a:lnTo>
                  <a:lnTo>
                    <a:pt x="5825" y="185"/>
                  </a:lnTo>
                  <a:lnTo>
                    <a:pt x="5862" y="167"/>
                  </a:lnTo>
                  <a:lnTo>
                    <a:pt x="5880" y="185"/>
                  </a:lnTo>
                  <a:lnTo>
                    <a:pt x="5899" y="204"/>
                  </a:lnTo>
                  <a:lnTo>
                    <a:pt x="5936" y="204"/>
                  </a:lnTo>
                  <a:lnTo>
                    <a:pt x="5936" y="185"/>
                  </a:lnTo>
                  <a:lnTo>
                    <a:pt x="5936" y="167"/>
                  </a:lnTo>
                  <a:lnTo>
                    <a:pt x="5954" y="167"/>
                  </a:lnTo>
                  <a:lnTo>
                    <a:pt x="5991" y="185"/>
                  </a:lnTo>
                  <a:lnTo>
                    <a:pt x="6083" y="167"/>
                  </a:lnTo>
                  <a:lnTo>
                    <a:pt x="6249" y="185"/>
                  </a:lnTo>
                  <a:lnTo>
                    <a:pt x="6286" y="167"/>
                  </a:lnTo>
                  <a:lnTo>
                    <a:pt x="6304" y="167"/>
                  </a:lnTo>
                  <a:lnTo>
                    <a:pt x="6304" y="148"/>
                  </a:lnTo>
                  <a:lnTo>
                    <a:pt x="6341" y="167"/>
                  </a:lnTo>
                  <a:lnTo>
                    <a:pt x="6433" y="167"/>
                  </a:lnTo>
                  <a:lnTo>
                    <a:pt x="6507" y="148"/>
                  </a:lnTo>
                  <a:lnTo>
                    <a:pt x="6562" y="148"/>
                  </a:lnTo>
                  <a:lnTo>
                    <a:pt x="6581" y="167"/>
                  </a:lnTo>
                  <a:lnTo>
                    <a:pt x="6636" y="148"/>
                  </a:lnTo>
                  <a:lnTo>
                    <a:pt x="6802" y="148"/>
                  </a:lnTo>
                  <a:lnTo>
                    <a:pt x="6821" y="130"/>
                  </a:lnTo>
                  <a:lnTo>
                    <a:pt x="6802" y="111"/>
                  </a:lnTo>
                  <a:lnTo>
                    <a:pt x="6821" y="111"/>
                  </a:lnTo>
                  <a:lnTo>
                    <a:pt x="6821" y="130"/>
                  </a:lnTo>
                  <a:lnTo>
                    <a:pt x="6839" y="148"/>
                  </a:lnTo>
                  <a:lnTo>
                    <a:pt x="6821" y="148"/>
                  </a:lnTo>
                  <a:lnTo>
                    <a:pt x="6839" y="167"/>
                  </a:lnTo>
                  <a:lnTo>
                    <a:pt x="6876" y="167"/>
                  </a:lnTo>
                  <a:lnTo>
                    <a:pt x="6913" y="185"/>
                  </a:lnTo>
                  <a:lnTo>
                    <a:pt x="6968" y="185"/>
                  </a:lnTo>
                  <a:lnTo>
                    <a:pt x="7005" y="204"/>
                  </a:lnTo>
                  <a:lnTo>
                    <a:pt x="7042" y="185"/>
                  </a:lnTo>
                  <a:lnTo>
                    <a:pt x="7060" y="167"/>
                  </a:lnTo>
                  <a:lnTo>
                    <a:pt x="7097" y="167"/>
                  </a:lnTo>
                  <a:lnTo>
                    <a:pt x="7115" y="185"/>
                  </a:lnTo>
                  <a:lnTo>
                    <a:pt x="7134" y="185"/>
                  </a:lnTo>
                  <a:lnTo>
                    <a:pt x="7152" y="167"/>
                  </a:lnTo>
                  <a:lnTo>
                    <a:pt x="7171" y="185"/>
                  </a:lnTo>
                  <a:lnTo>
                    <a:pt x="7208" y="204"/>
                  </a:lnTo>
                  <a:lnTo>
                    <a:pt x="7337" y="204"/>
                  </a:lnTo>
                  <a:lnTo>
                    <a:pt x="7374" y="222"/>
                  </a:lnTo>
                  <a:lnTo>
                    <a:pt x="7429" y="222"/>
                  </a:lnTo>
                  <a:lnTo>
                    <a:pt x="7466" y="240"/>
                  </a:lnTo>
                  <a:lnTo>
                    <a:pt x="7503" y="222"/>
                  </a:lnTo>
                  <a:lnTo>
                    <a:pt x="7521" y="240"/>
                  </a:lnTo>
                  <a:lnTo>
                    <a:pt x="7539" y="240"/>
                  </a:lnTo>
                  <a:lnTo>
                    <a:pt x="7539" y="222"/>
                  </a:lnTo>
                  <a:lnTo>
                    <a:pt x="7558" y="204"/>
                  </a:lnTo>
                  <a:lnTo>
                    <a:pt x="7576" y="222"/>
                  </a:lnTo>
                  <a:lnTo>
                    <a:pt x="7576" y="240"/>
                  </a:lnTo>
                  <a:lnTo>
                    <a:pt x="7613" y="259"/>
                  </a:lnTo>
                  <a:lnTo>
                    <a:pt x="7632" y="277"/>
                  </a:lnTo>
                  <a:lnTo>
                    <a:pt x="7687" y="296"/>
                  </a:lnTo>
                  <a:lnTo>
                    <a:pt x="7687" y="277"/>
                  </a:lnTo>
                  <a:lnTo>
                    <a:pt x="7742" y="277"/>
                  </a:lnTo>
                  <a:lnTo>
                    <a:pt x="7798" y="296"/>
                  </a:lnTo>
                  <a:lnTo>
                    <a:pt x="7816" y="314"/>
                  </a:lnTo>
                  <a:lnTo>
                    <a:pt x="7908" y="314"/>
                  </a:lnTo>
                  <a:lnTo>
                    <a:pt x="7982" y="351"/>
                  </a:lnTo>
                  <a:lnTo>
                    <a:pt x="8000" y="351"/>
                  </a:lnTo>
                  <a:lnTo>
                    <a:pt x="8037" y="333"/>
                  </a:lnTo>
                  <a:lnTo>
                    <a:pt x="8056" y="333"/>
                  </a:lnTo>
                  <a:lnTo>
                    <a:pt x="8056" y="351"/>
                  </a:lnTo>
                  <a:lnTo>
                    <a:pt x="8056" y="369"/>
                  </a:lnTo>
                  <a:lnTo>
                    <a:pt x="8203" y="369"/>
                  </a:lnTo>
                  <a:lnTo>
                    <a:pt x="8221" y="351"/>
                  </a:lnTo>
                  <a:lnTo>
                    <a:pt x="8240" y="369"/>
                  </a:lnTo>
                  <a:lnTo>
                    <a:pt x="8240" y="388"/>
                  </a:lnTo>
                  <a:lnTo>
                    <a:pt x="8277" y="406"/>
                  </a:lnTo>
                  <a:lnTo>
                    <a:pt x="8424" y="462"/>
                  </a:lnTo>
                  <a:lnTo>
                    <a:pt x="8572" y="498"/>
                  </a:lnTo>
                  <a:lnTo>
                    <a:pt x="8627" y="517"/>
                  </a:lnTo>
                  <a:lnTo>
                    <a:pt x="8627" y="498"/>
                  </a:lnTo>
                  <a:lnTo>
                    <a:pt x="8664" y="517"/>
                  </a:lnTo>
                  <a:lnTo>
                    <a:pt x="8645" y="517"/>
                  </a:lnTo>
                  <a:lnTo>
                    <a:pt x="8664" y="535"/>
                  </a:lnTo>
                  <a:lnTo>
                    <a:pt x="8701" y="535"/>
                  </a:lnTo>
                  <a:lnTo>
                    <a:pt x="8738" y="554"/>
                  </a:lnTo>
                  <a:lnTo>
                    <a:pt x="8738" y="572"/>
                  </a:lnTo>
                  <a:lnTo>
                    <a:pt x="8793" y="591"/>
                  </a:lnTo>
                  <a:lnTo>
                    <a:pt x="8848" y="609"/>
                  </a:lnTo>
                  <a:lnTo>
                    <a:pt x="8885" y="609"/>
                  </a:lnTo>
                  <a:lnTo>
                    <a:pt x="8922" y="628"/>
                  </a:lnTo>
                  <a:lnTo>
                    <a:pt x="8959" y="664"/>
                  </a:lnTo>
                  <a:lnTo>
                    <a:pt x="8996" y="628"/>
                  </a:lnTo>
                  <a:lnTo>
                    <a:pt x="9014" y="591"/>
                  </a:lnTo>
                  <a:lnTo>
                    <a:pt x="9014" y="646"/>
                  </a:lnTo>
                  <a:lnTo>
                    <a:pt x="9033" y="701"/>
                  </a:lnTo>
                  <a:lnTo>
                    <a:pt x="9051" y="720"/>
                  </a:lnTo>
                  <a:lnTo>
                    <a:pt x="9051" y="701"/>
                  </a:lnTo>
                  <a:lnTo>
                    <a:pt x="9069" y="683"/>
                  </a:lnTo>
                  <a:lnTo>
                    <a:pt x="9106" y="738"/>
                  </a:lnTo>
                  <a:lnTo>
                    <a:pt x="9143" y="775"/>
                  </a:lnTo>
                  <a:lnTo>
                    <a:pt x="9180" y="775"/>
                  </a:lnTo>
                  <a:lnTo>
                    <a:pt x="9180" y="757"/>
                  </a:lnTo>
                  <a:lnTo>
                    <a:pt x="9217" y="757"/>
                  </a:lnTo>
                  <a:lnTo>
                    <a:pt x="9235" y="738"/>
                  </a:lnTo>
                  <a:lnTo>
                    <a:pt x="9235" y="757"/>
                  </a:lnTo>
                  <a:lnTo>
                    <a:pt x="9235" y="775"/>
                  </a:lnTo>
                  <a:lnTo>
                    <a:pt x="9235" y="793"/>
                  </a:lnTo>
                  <a:lnTo>
                    <a:pt x="9254" y="793"/>
                  </a:lnTo>
                  <a:lnTo>
                    <a:pt x="9291" y="812"/>
                  </a:lnTo>
                  <a:lnTo>
                    <a:pt x="9272" y="830"/>
                  </a:lnTo>
                  <a:lnTo>
                    <a:pt x="9291" y="849"/>
                  </a:lnTo>
                  <a:lnTo>
                    <a:pt x="9309" y="830"/>
                  </a:lnTo>
                  <a:lnTo>
                    <a:pt x="9327" y="849"/>
                  </a:lnTo>
                  <a:lnTo>
                    <a:pt x="9364" y="849"/>
                  </a:lnTo>
                  <a:lnTo>
                    <a:pt x="9364" y="867"/>
                  </a:lnTo>
                  <a:lnTo>
                    <a:pt x="9383" y="886"/>
                  </a:lnTo>
                  <a:lnTo>
                    <a:pt x="9401" y="867"/>
                  </a:lnTo>
                  <a:lnTo>
                    <a:pt x="9438" y="867"/>
                  </a:lnTo>
                  <a:lnTo>
                    <a:pt x="9420" y="849"/>
                  </a:lnTo>
                  <a:lnTo>
                    <a:pt x="9438" y="830"/>
                  </a:lnTo>
                  <a:lnTo>
                    <a:pt x="9475" y="830"/>
                  </a:lnTo>
                  <a:lnTo>
                    <a:pt x="9475" y="849"/>
                  </a:lnTo>
                  <a:lnTo>
                    <a:pt x="9457" y="849"/>
                  </a:lnTo>
                  <a:lnTo>
                    <a:pt x="9438" y="867"/>
                  </a:lnTo>
                  <a:lnTo>
                    <a:pt x="9457" y="886"/>
                  </a:lnTo>
                  <a:lnTo>
                    <a:pt x="9438" y="904"/>
                  </a:lnTo>
                  <a:lnTo>
                    <a:pt x="9457" y="922"/>
                  </a:lnTo>
                  <a:lnTo>
                    <a:pt x="9512" y="922"/>
                  </a:lnTo>
                  <a:lnTo>
                    <a:pt x="9512" y="941"/>
                  </a:lnTo>
                  <a:lnTo>
                    <a:pt x="9530" y="959"/>
                  </a:lnTo>
                  <a:lnTo>
                    <a:pt x="9586" y="978"/>
                  </a:lnTo>
                  <a:lnTo>
                    <a:pt x="9622" y="996"/>
                  </a:lnTo>
                  <a:lnTo>
                    <a:pt x="9604" y="996"/>
                  </a:lnTo>
                  <a:lnTo>
                    <a:pt x="9622" y="1015"/>
                  </a:lnTo>
                  <a:lnTo>
                    <a:pt x="9641" y="1033"/>
                  </a:lnTo>
                  <a:lnTo>
                    <a:pt x="9733" y="1070"/>
                  </a:lnTo>
                  <a:lnTo>
                    <a:pt x="9715" y="1051"/>
                  </a:lnTo>
                  <a:lnTo>
                    <a:pt x="9715" y="1033"/>
                  </a:lnTo>
                  <a:lnTo>
                    <a:pt x="9733" y="1033"/>
                  </a:lnTo>
                  <a:lnTo>
                    <a:pt x="9751" y="1051"/>
                  </a:lnTo>
                  <a:lnTo>
                    <a:pt x="9733" y="1070"/>
                  </a:lnTo>
                  <a:lnTo>
                    <a:pt x="9751" y="1088"/>
                  </a:lnTo>
                  <a:lnTo>
                    <a:pt x="9770" y="1088"/>
                  </a:lnTo>
                  <a:lnTo>
                    <a:pt x="9770" y="1125"/>
                  </a:lnTo>
                  <a:lnTo>
                    <a:pt x="9807" y="1125"/>
                  </a:lnTo>
                  <a:lnTo>
                    <a:pt x="9825" y="1107"/>
                  </a:lnTo>
                  <a:lnTo>
                    <a:pt x="9825" y="1144"/>
                  </a:lnTo>
                  <a:lnTo>
                    <a:pt x="9862" y="1181"/>
                  </a:lnTo>
                  <a:lnTo>
                    <a:pt x="9880" y="1162"/>
                  </a:lnTo>
                  <a:lnTo>
                    <a:pt x="9899" y="1181"/>
                  </a:lnTo>
                  <a:lnTo>
                    <a:pt x="9917" y="1236"/>
                  </a:lnTo>
                  <a:lnTo>
                    <a:pt x="9936" y="1236"/>
                  </a:lnTo>
                  <a:lnTo>
                    <a:pt x="9954" y="1254"/>
                  </a:lnTo>
                  <a:lnTo>
                    <a:pt x="9954" y="1273"/>
                  </a:lnTo>
                  <a:lnTo>
                    <a:pt x="9954" y="1291"/>
                  </a:lnTo>
                  <a:lnTo>
                    <a:pt x="9973" y="1273"/>
                  </a:lnTo>
                  <a:lnTo>
                    <a:pt x="10010" y="1273"/>
                  </a:lnTo>
                  <a:lnTo>
                    <a:pt x="9991" y="1254"/>
                  </a:lnTo>
                  <a:lnTo>
                    <a:pt x="10010" y="1236"/>
                  </a:lnTo>
                  <a:lnTo>
                    <a:pt x="10046" y="1254"/>
                  </a:lnTo>
                  <a:lnTo>
                    <a:pt x="10046" y="1273"/>
                  </a:lnTo>
                  <a:lnTo>
                    <a:pt x="10010" y="1273"/>
                  </a:lnTo>
                  <a:lnTo>
                    <a:pt x="10010" y="1310"/>
                  </a:lnTo>
                  <a:lnTo>
                    <a:pt x="10046" y="1310"/>
                  </a:lnTo>
                  <a:lnTo>
                    <a:pt x="10065" y="1346"/>
                  </a:lnTo>
                  <a:lnTo>
                    <a:pt x="10102" y="1402"/>
                  </a:lnTo>
                  <a:lnTo>
                    <a:pt x="10139" y="1420"/>
                  </a:lnTo>
                  <a:lnTo>
                    <a:pt x="10212" y="1457"/>
                  </a:lnTo>
                  <a:lnTo>
                    <a:pt x="10231" y="1494"/>
                  </a:lnTo>
                  <a:lnTo>
                    <a:pt x="10249" y="1512"/>
                  </a:lnTo>
                  <a:lnTo>
                    <a:pt x="10249" y="1531"/>
                  </a:lnTo>
                  <a:lnTo>
                    <a:pt x="10286" y="1568"/>
                  </a:lnTo>
                  <a:lnTo>
                    <a:pt x="10323" y="1568"/>
                  </a:lnTo>
                  <a:lnTo>
                    <a:pt x="10323" y="1549"/>
                  </a:lnTo>
                  <a:lnTo>
                    <a:pt x="10341" y="1549"/>
                  </a:lnTo>
                  <a:lnTo>
                    <a:pt x="10360" y="1568"/>
                  </a:lnTo>
                  <a:lnTo>
                    <a:pt x="10360" y="1604"/>
                  </a:lnTo>
                  <a:lnTo>
                    <a:pt x="10360" y="1641"/>
                  </a:lnTo>
                  <a:lnTo>
                    <a:pt x="10378" y="1660"/>
                  </a:lnTo>
                  <a:lnTo>
                    <a:pt x="10433" y="1660"/>
                  </a:lnTo>
                  <a:lnTo>
                    <a:pt x="10452" y="1678"/>
                  </a:lnTo>
                  <a:lnTo>
                    <a:pt x="10470" y="1734"/>
                  </a:lnTo>
                  <a:lnTo>
                    <a:pt x="10507" y="1752"/>
                  </a:lnTo>
                  <a:lnTo>
                    <a:pt x="10526" y="1789"/>
                  </a:lnTo>
                  <a:lnTo>
                    <a:pt x="10544" y="1807"/>
                  </a:lnTo>
                  <a:lnTo>
                    <a:pt x="10581" y="1807"/>
                  </a:lnTo>
                  <a:lnTo>
                    <a:pt x="10581" y="1844"/>
                  </a:lnTo>
                  <a:lnTo>
                    <a:pt x="10599" y="1863"/>
                  </a:lnTo>
                  <a:lnTo>
                    <a:pt x="10655" y="1936"/>
                  </a:lnTo>
                  <a:lnTo>
                    <a:pt x="10673" y="1955"/>
                  </a:lnTo>
                  <a:lnTo>
                    <a:pt x="10673" y="1918"/>
                  </a:lnTo>
                  <a:lnTo>
                    <a:pt x="10673" y="1899"/>
                  </a:lnTo>
                  <a:lnTo>
                    <a:pt x="10728" y="1973"/>
                  </a:lnTo>
                  <a:lnTo>
                    <a:pt x="10747" y="2028"/>
                  </a:lnTo>
                  <a:lnTo>
                    <a:pt x="10765" y="2047"/>
                  </a:lnTo>
                  <a:lnTo>
                    <a:pt x="10802" y="2065"/>
                  </a:lnTo>
                  <a:lnTo>
                    <a:pt x="10839" y="2084"/>
                  </a:lnTo>
                  <a:lnTo>
                    <a:pt x="10876" y="2102"/>
                  </a:lnTo>
                  <a:lnTo>
                    <a:pt x="10876" y="2121"/>
                  </a:lnTo>
                  <a:lnTo>
                    <a:pt x="10857" y="2121"/>
                  </a:lnTo>
                  <a:lnTo>
                    <a:pt x="10857" y="2139"/>
                  </a:lnTo>
                  <a:lnTo>
                    <a:pt x="10857" y="2157"/>
                  </a:lnTo>
                  <a:lnTo>
                    <a:pt x="10913" y="2157"/>
                  </a:lnTo>
                  <a:lnTo>
                    <a:pt x="10950" y="2139"/>
                  </a:lnTo>
                  <a:lnTo>
                    <a:pt x="10968" y="2157"/>
                  </a:lnTo>
                  <a:lnTo>
                    <a:pt x="10968" y="2194"/>
                  </a:lnTo>
                  <a:lnTo>
                    <a:pt x="10968" y="2250"/>
                  </a:lnTo>
                  <a:lnTo>
                    <a:pt x="10968" y="2268"/>
                  </a:lnTo>
                  <a:lnTo>
                    <a:pt x="10986" y="2250"/>
                  </a:lnTo>
                  <a:lnTo>
                    <a:pt x="11005" y="2268"/>
                  </a:lnTo>
                  <a:lnTo>
                    <a:pt x="11023" y="2305"/>
                  </a:lnTo>
                  <a:lnTo>
                    <a:pt x="11005" y="2342"/>
                  </a:lnTo>
                  <a:lnTo>
                    <a:pt x="11042" y="2342"/>
                  </a:lnTo>
                  <a:lnTo>
                    <a:pt x="11060" y="2323"/>
                  </a:lnTo>
                  <a:lnTo>
                    <a:pt x="11079" y="2342"/>
                  </a:lnTo>
                  <a:lnTo>
                    <a:pt x="11097" y="2360"/>
                  </a:lnTo>
                  <a:lnTo>
                    <a:pt x="11079" y="2379"/>
                  </a:lnTo>
                  <a:lnTo>
                    <a:pt x="11097" y="2416"/>
                  </a:lnTo>
                  <a:lnTo>
                    <a:pt x="11116" y="2452"/>
                  </a:lnTo>
                  <a:lnTo>
                    <a:pt x="11171" y="2526"/>
                  </a:lnTo>
                  <a:lnTo>
                    <a:pt x="11245" y="2655"/>
                  </a:lnTo>
                  <a:lnTo>
                    <a:pt x="11263" y="2674"/>
                  </a:lnTo>
                  <a:lnTo>
                    <a:pt x="11281" y="2674"/>
                  </a:lnTo>
                  <a:lnTo>
                    <a:pt x="11318" y="2692"/>
                  </a:lnTo>
                  <a:lnTo>
                    <a:pt x="11318" y="2729"/>
                  </a:lnTo>
                  <a:lnTo>
                    <a:pt x="11318" y="2766"/>
                  </a:lnTo>
                  <a:lnTo>
                    <a:pt x="11355" y="2784"/>
                  </a:lnTo>
                  <a:lnTo>
                    <a:pt x="11337" y="2803"/>
                  </a:lnTo>
                  <a:lnTo>
                    <a:pt x="11355" y="2858"/>
                  </a:lnTo>
                  <a:lnTo>
                    <a:pt x="11374" y="2876"/>
                  </a:lnTo>
                  <a:lnTo>
                    <a:pt x="11392" y="2858"/>
                  </a:lnTo>
                  <a:lnTo>
                    <a:pt x="11410" y="2876"/>
                  </a:lnTo>
                  <a:lnTo>
                    <a:pt x="11410" y="2913"/>
                  </a:lnTo>
                  <a:lnTo>
                    <a:pt x="11447" y="2969"/>
                  </a:lnTo>
                  <a:lnTo>
                    <a:pt x="11484" y="3042"/>
                  </a:lnTo>
                  <a:lnTo>
                    <a:pt x="11484" y="3061"/>
                  </a:lnTo>
                  <a:lnTo>
                    <a:pt x="11466" y="3079"/>
                  </a:lnTo>
                  <a:lnTo>
                    <a:pt x="11484" y="3079"/>
                  </a:lnTo>
                  <a:lnTo>
                    <a:pt x="11503" y="3098"/>
                  </a:lnTo>
                  <a:lnTo>
                    <a:pt x="11521" y="3153"/>
                  </a:lnTo>
                  <a:lnTo>
                    <a:pt x="11558" y="3190"/>
                  </a:lnTo>
                  <a:lnTo>
                    <a:pt x="11576" y="3208"/>
                  </a:lnTo>
                  <a:lnTo>
                    <a:pt x="11595" y="3227"/>
                  </a:lnTo>
                  <a:lnTo>
                    <a:pt x="11632" y="3263"/>
                  </a:lnTo>
                  <a:lnTo>
                    <a:pt x="11650" y="3282"/>
                  </a:lnTo>
                  <a:lnTo>
                    <a:pt x="11669" y="3319"/>
                  </a:lnTo>
                  <a:lnTo>
                    <a:pt x="11650" y="3356"/>
                  </a:lnTo>
                  <a:lnTo>
                    <a:pt x="11632" y="3374"/>
                  </a:lnTo>
                  <a:lnTo>
                    <a:pt x="11650" y="3411"/>
                  </a:lnTo>
                  <a:lnTo>
                    <a:pt x="11669" y="3466"/>
                  </a:lnTo>
                  <a:lnTo>
                    <a:pt x="11687" y="3503"/>
                  </a:lnTo>
                  <a:lnTo>
                    <a:pt x="11705" y="3558"/>
                  </a:lnTo>
                  <a:lnTo>
                    <a:pt x="11742" y="3558"/>
                  </a:lnTo>
                  <a:lnTo>
                    <a:pt x="11761" y="3577"/>
                  </a:lnTo>
                  <a:lnTo>
                    <a:pt x="11761" y="3614"/>
                  </a:lnTo>
                  <a:lnTo>
                    <a:pt x="11761" y="3632"/>
                  </a:lnTo>
                  <a:lnTo>
                    <a:pt x="11761" y="3651"/>
                  </a:lnTo>
                  <a:lnTo>
                    <a:pt x="11779" y="3651"/>
                  </a:lnTo>
                  <a:lnTo>
                    <a:pt x="11798" y="3706"/>
                  </a:lnTo>
                  <a:lnTo>
                    <a:pt x="11816" y="3743"/>
                  </a:lnTo>
                  <a:lnTo>
                    <a:pt x="11834" y="3743"/>
                  </a:lnTo>
                  <a:lnTo>
                    <a:pt x="11816" y="3835"/>
                  </a:lnTo>
                  <a:lnTo>
                    <a:pt x="11834" y="3872"/>
                  </a:lnTo>
                  <a:lnTo>
                    <a:pt x="11853" y="3909"/>
                  </a:lnTo>
                  <a:lnTo>
                    <a:pt x="11890" y="4001"/>
                  </a:lnTo>
                  <a:lnTo>
                    <a:pt x="11908" y="4093"/>
                  </a:lnTo>
                  <a:lnTo>
                    <a:pt x="11927" y="4111"/>
                  </a:lnTo>
                  <a:lnTo>
                    <a:pt x="11945" y="4111"/>
                  </a:lnTo>
                  <a:lnTo>
                    <a:pt x="11945" y="4148"/>
                  </a:lnTo>
                  <a:lnTo>
                    <a:pt x="11945" y="4167"/>
                  </a:lnTo>
                  <a:lnTo>
                    <a:pt x="11982" y="4167"/>
                  </a:lnTo>
                  <a:lnTo>
                    <a:pt x="11982" y="4185"/>
                  </a:lnTo>
                  <a:lnTo>
                    <a:pt x="11982" y="4204"/>
                  </a:lnTo>
                  <a:lnTo>
                    <a:pt x="11945" y="4222"/>
                  </a:lnTo>
                  <a:lnTo>
                    <a:pt x="11945" y="4259"/>
                  </a:lnTo>
                  <a:lnTo>
                    <a:pt x="11945" y="4296"/>
                  </a:lnTo>
                  <a:lnTo>
                    <a:pt x="11963" y="4314"/>
                  </a:lnTo>
                  <a:lnTo>
                    <a:pt x="11982" y="4314"/>
                  </a:lnTo>
                  <a:lnTo>
                    <a:pt x="11963" y="4333"/>
                  </a:lnTo>
                  <a:lnTo>
                    <a:pt x="11963" y="4351"/>
                  </a:lnTo>
                  <a:lnTo>
                    <a:pt x="12000" y="4351"/>
                  </a:lnTo>
                  <a:lnTo>
                    <a:pt x="12019" y="4333"/>
                  </a:lnTo>
                  <a:lnTo>
                    <a:pt x="12037" y="4369"/>
                  </a:lnTo>
                  <a:lnTo>
                    <a:pt x="12019" y="4369"/>
                  </a:lnTo>
                  <a:lnTo>
                    <a:pt x="12019" y="4388"/>
                  </a:lnTo>
                  <a:lnTo>
                    <a:pt x="12019" y="4406"/>
                  </a:lnTo>
                  <a:lnTo>
                    <a:pt x="12019" y="4425"/>
                  </a:lnTo>
                  <a:lnTo>
                    <a:pt x="11982" y="4406"/>
                  </a:lnTo>
                  <a:lnTo>
                    <a:pt x="11963" y="4443"/>
                  </a:lnTo>
                  <a:lnTo>
                    <a:pt x="11982" y="4462"/>
                  </a:lnTo>
                  <a:lnTo>
                    <a:pt x="12000" y="4517"/>
                  </a:lnTo>
                  <a:lnTo>
                    <a:pt x="12000" y="4535"/>
                  </a:lnTo>
                  <a:lnTo>
                    <a:pt x="12019" y="4535"/>
                  </a:lnTo>
                  <a:lnTo>
                    <a:pt x="12019" y="4572"/>
                  </a:lnTo>
                  <a:lnTo>
                    <a:pt x="12019" y="4609"/>
                  </a:lnTo>
                  <a:lnTo>
                    <a:pt x="12019" y="4628"/>
                  </a:lnTo>
                  <a:lnTo>
                    <a:pt x="12037" y="4646"/>
                  </a:lnTo>
                  <a:lnTo>
                    <a:pt x="12074" y="4646"/>
                  </a:lnTo>
                  <a:lnTo>
                    <a:pt x="12074" y="4664"/>
                  </a:lnTo>
                  <a:lnTo>
                    <a:pt x="12056" y="4683"/>
                  </a:lnTo>
                  <a:lnTo>
                    <a:pt x="12037" y="4683"/>
                  </a:lnTo>
                  <a:lnTo>
                    <a:pt x="12037" y="4701"/>
                  </a:lnTo>
                  <a:lnTo>
                    <a:pt x="12037" y="4738"/>
                  </a:lnTo>
                  <a:lnTo>
                    <a:pt x="12056" y="4757"/>
                  </a:lnTo>
                  <a:lnTo>
                    <a:pt x="12074" y="4775"/>
                  </a:lnTo>
                  <a:lnTo>
                    <a:pt x="12056" y="4793"/>
                  </a:lnTo>
                  <a:lnTo>
                    <a:pt x="12019" y="4793"/>
                  </a:lnTo>
                  <a:lnTo>
                    <a:pt x="12037" y="4812"/>
                  </a:lnTo>
                  <a:lnTo>
                    <a:pt x="12056" y="4849"/>
                  </a:lnTo>
                  <a:lnTo>
                    <a:pt x="12037" y="4867"/>
                  </a:lnTo>
                  <a:lnTo>
                    <a:pt x="12037" y="4886"/>
                  </a:lnTo>
                  <a:lnTo>
                    <a:pt x="12056" y="4904"/>
                  </a:lnTo>
                  <a:lnTo>
                    <a:pt x="12074" y="4904"/>
                  </a:lnTo>
                  <a:lnTo>
                    <a:pt x="12092" y="4922"/>
                  </a:lnTo>
                  <a:lnTo>
                    <a:pt x="12092" y="4959"/>
                  </a:lnTo>
                  <a:lnTo>
                    <a:pt x="12129" y="4959"/>
                  </a:lnTo>
                  <a:lnTo>
                    <a:pt x="12148" y="4978"/>
                  </a:lnTo>
                  <a:lnTo>
                    <a:pt x="12111" y="4996"/>
                  </a:lnTo>
                  <a:lnTo>
                    <a:pt x="12092" y="4996"/>
                  </a:lnTo>
                  <a:lnTo>
                    <a:pt x="12074" y="5015"/>
                  </a:lnTo>
                  <a:lnTo>
                    <a:pt x="12092" y="5033"/>
                  </a:lnTo>
                  <a:lnTo>
                    <a:pt x="12111" y="5033"/>
                  </a:lnTo>
                  <a:lnTo>
                    <a:pt x="12129" y="5052"/>
                  </a:lnTo>
                  <a:lnTo>
                    <a:pt x="12129" y="5070"/>
                  </a:lnTo>
                  <a:lnTo>
                    <a:pt x="12148" y="5070"/>
                  </a:lnTo>
                  <a:lnTo>
                    <a:pt x="12166" y="5052"/>
                  </a:lnTo>
                  <a:lnTo>
                    <a:pt x="12166" y="4959"/>
                  </a:lnTo>
                  <a:lnTo>
                    <a:pt x="12166" y="4922"/>
                  </a:lnTo>
                  <a:lnTo>
                    <a:pt x="12185" y="4941"/>
                  </a:lnTo>
                  <a:lnTo>
                    <a:pt x="12185" y="4959"/>
                  </a:lnTo>
                  <a:lnTo>
                    <a:pt x="12222" y="4959"/>
                  </a:lnTo>
                  <a:lnTo>
                    <a:pt x="12222" y="4941"/>
                  </a:lnTo>
                  <a:lnTo>
                    <a:pt x="12222" y="4922"/>
                  </a:lnTo>
                  <a:lnTo>
                    <a:pt x="12203" y="4886"/>
                  </a:lnTo>
                  <a:lnTo>
                    <a:pt x="12203" y="4849"/>
                  </a:lnTo>
                  <a:lnTo>
                    <a:pt x="12222" y="4830"/>
                  </a:lnTo>
                  <a:lnTo>
                    <a:pt x="12203" y="4830"/>
                  </a:lnTo>
                  <a:lnTo>
                    <a:pt x="12185" y="4775"/>
                  </a:lnTo>
                  <a:lnTo>
                    <a:pt x="12185" y="4738"/>
                  </a:lnTo>
                  <a:lnTo>
                    <a:pt x="12185" y="4720"/>
                  </a:lnTo>
                  <a:lnTo>
                    <a:pt x="12166" y="4683"/>
                  </a:lnTo>
                  <a:lnTo>
                    <a:pt x="12185" y="4683"/>
                  </a:lnTo>
                  <a:lnTo>
                    <a:pt x="12203" y="4664"/>
                  </a:lnTo>
                  <a:lnTo>
                    <a:pt x="12185" y="4646"/>
                  </a:lnTo>
                  <a:lnTo>
                    <a:pt x="12166" y="4646"/>
                  </a:lnTo>
                  <a:lnTo>
                    <a:pt x="12148" y="4628"/>
                  </a:lnTo>
                  <a:lnTo>
                    <a:pt x="12166" y="4609"/>
                  </a:lnTo>
                  <a:lnTo>
                    <a:pt x="12185" y="4591"/>
                  </a:lnTo>
                  <a:lnTo>
                    <a:pt x="12148" y="4554"/>
                  </a:lnTo>
                  <a:lnTo>
                    <a:pt x="12148" y="4535"/>
                  </a:lnTo>
                  <a:lnTo>
                    <a:pt x="12166" y="4535"/>
                  </a:lnTo>
                  <a:lnTo>
                    <a:pt x="12166" y="4517"/>
                  </a:lnTo>
                  <a:lnTo>
                    <a:pt x="12166" y="4499"/>
                  </a:lnTo>
                  <a:lnTo>
                    <a:pt x="12148" y="4499"/>
                  </a:lnTo>
                  <a:lnTo>
                    <a:pt x="12148" y="4480"/>
                  </a:lnTo>
                  <a:lnTo>
                    <a:pt x="12129" y="4462"/>
                  </a:lnTo>
                  <a:lnTo>
                    <a:pt x="12166" y="4443"/>
                  </a:lnTo>
                  <a:lnTo>
                    <a:pt x="12129" y="4425"/>
                  </a:lnTo>
                  <a:lnTo>
                    <a:pt x="12074" y="4351"/>
                  </a:lnTo>
                  <a:lnTo>
                    <a:pt x="12056" y="4314"/>
                  </a:lnTo>
                  <a:lnTo>
                    <a:pt x="12092" y="4314"/>
                  </a:lnTo>
                  <a:lnTo>
                    <a:pt x="12111" y="4277"/>
                  </a:lnTo>
                  <a:lnTo>
                    <a:pt x="12129" y="4277"/>
                  </a:lnTo>
                  <a:lnTo>
                    <a:pt x="12111" y="4240"/>
                  </a:lnTo>
                  <a:lnTo>
                    <a:pt x="12092" y="4240"/>
                  </a:lnTo>
                  <a:lnTo>
                    <a:pt x="12092" y="4204"/>
                  </a:lnTo>
                  <a:lnTo>
                    <a:pt x="12092" y="4185"/>
                  </a:lnTo>
                  <a:lnTo>
                    <a:pt x="12056" y="4130"/>
                  </a:lnTo>
                  <a:lnTo>
                    <a:pt x="12056" y="4111"/>
                  </a:lnTo>
                  <a:lnTo>
                    <a:pt x="12074" y="4093"/>
                  </a:lnTo>
                  <a:lnTo>
                    <a:pt x="12074" y="4038"/>
                  </a:lnTo>
                  <a:lnTo>
                    <a:pt x="12056" y="4001"/>
                  </a:lnTo>
                  <a:lnTo>
                    <a:pt x="12037" y="3982"/>
                  </a:lnTo>
                  <a:lnTo>
                    <a:pt x="12000" y="3964"/>
                  </a:lnTo>
                  <a:lnTo>
                    <a:pt x="12019" y="3927"/>
                  </a:lnTo>
                  <a:lnTo>
                    <a:pt x="12019" y="3890"/>
                  </a:lnTo>
                  <a:lnTo>
                    <a:pt x="12019" y="3872"/>
                  </a:lnTo>
                  <a:lnTo>
                    <a:pt x="11982" y="3853"/>
                  </a:lnTo>
                  <a:lnTo>
                    <a:pt x="12000" y="3835"/>
                  </a:lnTo>
                  <a:lnTo>
                    <a:pt x="11982" y="3816"/>
                  </a:lnTo>
                  <a:lnTo>
                    <a:pt x="11945" y="3780"/>
                  </a:lnTo>
                  <a:lnTo>
                    <a:pt x="11927" y="3780"/>
                  </a:lnTo>
                  <a:lnTo>
                    <a:pt x="11908" y="3798"/>
                  </a:lnTo>
                  <a:lnTo>
                    <a:pt x="11890" y="3816"/>
                  </a:lnTo>
                  <a:lnTo>
                    <a:pt x="11890" y="3798"/>
                  </a:lnTo>
                  <a:lnTo>
                    <a:pt x="11908" y="3761"/>
                  </a:lnTo>
                  <a:lnTo>
                    <a:pt x="11908" y="3724"/>
                  </a:lnTo>
                  <a:lnTo>
                    <a:pt x="11927" y="3761"/>
                  </a:lnTo>
                  <a:lnTo>
                    <a:pt x="12000" y="3761"/>
                  </a:lnTo>
                  <a:lnTo>
                    <a:pt x="11963" y="3743"/>
                  </a:lnTo>
                  <a:lnTo>
                    <a:pt x="11945" y="3724"/>
                  </a:lnTo>
                  <a:lnTo>
                    <a:pt x="11945" y="3687"/>
                  </a:lnTo>
                  <a:lnTo>
                    <a:pt x="11945" y="3651"/>
                  </a:lnTo>
                  <a:lnTo>
                    <a:pt x="11927" y="3632"/>
                  </a:lnTo>
                  <a:lnTo>
                    <a:pt x="11908" y="3595"/>
                  </a:lnTo>
                  <a:lnTo>
                    <a:pt x="11908" y="3577"/>
                  </a:lnTo>
                  <a:lnTo>
                    <a:pt x="11908" y="3522"/>
                  </a:lnTo>
                  <a:lnTo>
                    <a:pt x="11871" y="3485"/>
                  </a:lnTo>
                  <a:lnTo>
                    <a:pt x="11834" y="3429"/>
                  </a:lnTo>
                  <a:lnTo>
                    <a:pt x="11798" y="3337"/>
                  </a:lnTo>
                  <a:lnTo>
                    <a:pt x="11742" y="3282"/>
                  </a:lnTo>
                  <a:lnTo>
                    <a:pt x="11687" y="3245"/>
                  </a:lnTo>
                  <a:lnTo>
                    <a:pt x="11724" y="3245"/>
                  </a:lnTo>
                  <a:lnTo>
                    <a:pt x="11724" y="3227"/>
                  </a:lnTo>
                  <a:lnTo>
                    <a:pt x="11742" y="3227"/>
                  </a:lnTo>
                  <a:lnTo>
                    <a:pt x="11742" y="3208"/>
                  </a:lnTo>
                  <a:lnTo>
                    <a:pt x="11724" y="3171"/>
                  </a:lnTo>
                  <a:lnTo>
                    <a:pt x="11687" y="3116"/>
                  </a:lnTo>
                  <a:lnTo>
                    <a:pt x="11669" y="3098"/>
                  </a:lnTo>
                  <a:lnTo>
                    <a:pt x="11650" y="3098"/>
                  </a:lnTo>
                  <a:lnTo>
                    <a:pt x="11669" y="3061"/>
                  </a:lnTo>
                  <a:lnTo>
                    <a:pt x="11669" y="3024"/>
                  </a:lnTo>
                  <a:lnTo>
                    <a:pt x="11650" y="2987"/>
                  </a:lnTo>
                  <a:lnTo>
                    <a:pt x="11632" y="2969"/>
                  </a:lnTo>
                  <a:lnTo>
                    <a:pt x="11632" y="2987"/>
                  </a:lnTo>
                  <a:lnTo>
                    <a:pt x="11632" y="3005"/>
                  </a:lnTo>
                  <a:lnTo>
                    <a:pt x="11613" y="3024"/>
                  </a:lnTo>
                  <a:lnTo>
                    <a:pt x="11576" y="3005"/>
                  </a:lnTo>
                  <a:lnTo>
                    <a:pt x="11576" y="2987"/>
                  </a:lnTo>
                  <a:lnTo>
                    <a:pt x="11613" y="2987"/>
                  </a:lnTo>
                  <a:lnTo>
                    <a:pt x="11613" y="2969"/>
                  </a:lnTo>
                  <a:lnTo>
                    <a:pt x="11613" y="2913"/>
                  </a:lnTo>
                  <a:lnTo>
                    <a:pt x="11595" y="2876"/>
                  </a:lnTo>
                  <a:lnTo>
                    <a:pt x="11576" y="2895"/>
                  </a:lnTo>
                  <a:lnTo>
                    <a:pt x="11595" y="2913"/>
                  </a:lnTo>
                  <a:lnTo>
                    <a:pt x="11576" y="2932"/>
                  </a:lnTo>
                  <a:lnTo>
                    <a:pt x="11558" y="2913"/>
                  </a:lnTo>
                  <a:lnTo>
                    <a:pt x="11558" y="2876"/>
                  </a:lnTo>
                  <a:lnTo>
                    <a:pt x="11576" y="2840"/>
                  </a:lnTo>
                  <a:lnTo>
                    <a:pt x="11576" y="2821"/>
                  </a:lnTo>
                  <a:lnTo>
                    <a:pt x="11558" y="2840"/>
                  </a:lnTo>
                  <a:lnTo>
                    <a:pt x="11539" y="2840"/>
                  </a:lnTo>
                  <a:lnTo>
                    <a:pt x="11503" y="2766"/>
                  </a:lnTo>
                  <a:lnTo>
                    <a:pt x="11521" y="2766"/>
                  </a:lnTo>
                  <a:lnTo>
                    <a:pt x="11484" y="2710"/>
                  </a:lnTo>
                  <a:lnTo>
                    <a:pt x="11429" y="2637"/>
                  </a:lnTo>
                  <a:lnTo>
                    <a:pt x="11410" y="2618"/>
                  </a:lnTo>
                  <a:lnTo>
                    <a:pt x="11410" y="2581"/>
                  </a:lnTo>
                  <a:lnTo>
                    <a:pt x="11392" y="2563"/>
                  </a:lnTo>
                  <a:lnTo>
                    <a:pt x="11355" y="2526"/>
                  </a:lnTo>
                  <a:lnTo>
                    <a:pt x="11337" y="2471"/>
                  </a:lnTo>
                  <a:lnTo>
                    <a:pt x="11300" y="2397"/>
                  </a:lnTo>
                  <a:lnTo>
                    <a:pt x="11226" y="2323"/>
                  </a:lnTo>
                  <a:lnTo>
                    <a:pt x="11208" y="2287"/>
                  </a:lnTo>
                  <a:lnTo>
                    <a:pt x="11171" y="2231"/>
                  </a:lnTo>
                  <a:lnTo>
                    <a:pt x="11116" y="2157"/>
                  </a:lnTo>
                  <a:lnTo>
                    <a:pt x="11042" y="2084"/>
                  </a:lnTo>
                  <a:lnTo>
                    <a:pt x="11005" y="2065"/>
                  </a:lnTo>
                  <a:lnTo>
                    <a:pt x="10986" y="2065"/>
                  </a:lnTo>
                  <a:lnTo>
                    <a:pt x="11005" y="2028"/>
                  </a:lnTo>
                  <a:lnTo>
                    <a:pt x="10986" y="2010"/>
                  </a:lnTo>
                  <a:lnTo>
                    <a:pt x="10968" y="1973"/>
                  </a:lnTo>
                  <a:lnTo>
                    <a:pt x="10931" y="1955"/>
                  </a:lnTo>
                  <a:lnTo>
                    <a:pt x="10876" y="1899"/>
                  </a:lnTo>
                  <a:lnTo>
                    <a:pt x="10839" y="1844"/>
                  </a:lnTo>
                  <a:lnTo>
                    <a:pt x="10802" y="1826"/>
                  </a:lnTo>
                  <a:lnTo>
                    <a:pt x="10802" y="1807"/>
                  </a:lnTo>
                  <a:lnTo>
                    <a:pt x="10765" y="1807"/>
                  </a:lnTo>
                  <a:lnTo>
                    <a:pt x="10747" y="1789"/>
                  </a:lnTo>
                  <a:lnTo>
                    <a:pt x="10728" y="1789"/>
                  </a:lnTo>
                  <a:lnTo>
                    <a:pt x="10728" y="1807"/>
                  </a:lnTo>
                  <a:lnTo>
                    <a:pt x="10747" y="1807"/>
                  </a:lnTo>
                  <a:lnTo>
                    <a:pt x="10747" y="1826"/>
                  </a:lnTo>
                  <a:lnTo>
                    <a:pt x="10692" y="1826"/>
                  </a:lnTo>
                  <a:lnTo>
                    <a:pt x="10655" y="1807"/>
                  </a:lnTo>
                  <a:lnTo>
                    <a:pt x="10673" y="1789"/>
                  </a:lnTo>
                  <a:lnTo>
                    <a:pt x="10692" y="1752"/>
                  </a:lnTo>
                  <a:lnTo>
                    <a:pt x="10692" y="1734"/>
                  </a:lnTo>
                  <a:lnTo>
                    <a:pt x="10673" y="1678"/>
                  </a:lnTo>
                  <a:lnTo>
                    <a:pt x="10655" y="1660"/>
                  </a:lnTo>
                  <a:lnTo>
                    <a:pt x="10636" y="1660"/>
                  </a:lnTo>
                  <a:lnTo>
                    <a:pt x="10636" y="1641"/>
                  </a:lnTo>
                  <a:lnTo>
                    <a:pt x="10655" y="1641"/>
                  </a:lnTo>
                  <a:lnTo>
                    <a:pt x="10636" y="1623"/>
                  </a:lnTo>
                  <a:lnTo>
                    <a:pt x="10563" y="1568"/>
                  </a:lnTo>
                  <a:lnTo>
                    <a:pt x="10507" y="1531"/>
                  </a:lnTo>
                  <a:lnTo>
                    <a:pt x="10489" y="1512"/>
                  </a:lnTo>
                  <a:lnTo>
                    <a:pt x="10489" y="1494"/>
                  </a:lnTo>
                  <a:lnTo>
                    <a:pt x="10452" y="1475"/>
                  </a:lnTo>
                  <a:lnTo>
                    <a:pt x="10433" y="1475"/>
                  </a:lnTo>
                  <a:lnTo>
                    <a:pt x="10397" y="1439"/>
                  </a:lnTo>
                  <a:lnTo>
                    <a:pt x="10360" y="1402"/>
                  </a:lnTo>
                  <a:lnTo>
                    <a:pt x="10360" y="1383"/>
                  </a:lnTo>
                  <a:lnTo>
                    <a:pt x="10360" y="1365"/>
                  </a:lnTo>
                  <a:lnTo>
                    <a:pt x="10341" y="1365"/>
                  </a:lnTo>
                  <a:lnTo>
                    <a:pt x="10304" y="1383"/>
                  </a:lnTo>
                  <a:lnTo>
                    <a:pt x="10286" y="1383"/>
                  </a:lnTo>
                  <a:lnTo>
                    <a:pt x="10304" y="1346"/>
                  </a:lnTo>
                  <a:lnTo>
                    <a:pt x="10286" y="1328"/>
                  </a:lnTo>
                  <a:lnTo>
                    <a:pt x="10249" y="1310"/>
                  </a:lnTo>
                  <a:lnTo>
                    <a:pt x="10175" y="1310"/>
                  </a:lnTo>
                  <a:lnTo>
                    <a:pt x="10157" y="1273"/>
                  </a:lnTo>
                  <a:lnTo>
                    <a:pt x="10120" y="1236"/>
                  </a:lnTo>
                  <a:lnTo>
                    <a:pt x="10120" y="1217"/>
                  </a:lnTo>
                  <a:lnTo>
                    <a:pt x="10120" y="1199"/>
                  </a:lnTo>
                  <a:lnTo>
                    <a:pt x="10102" y="1181"/>
                  </a:lnTo>
                  <a:lnTo>
                    <a:pt x="10083" y="1162"/>
                  </a:lnTo>
                  <a:lnTo>
                    <a:pt x="10083" y="1144"/>
                  </a:lnTo>
                  <a:lnTo>
                    <a:pt x="10065" y="1125"/>
                  </a:lnTo>
                  <a:lnTo>
                    <a:pt x="10028" y="1088"/>
                  </a:lnTo>
                  <a:lnTo>
                    <a:pt x="9991" y="1088"/>
                  </a:lnTo>
                  <a:lnTo>
                    <a:pt x="9973" y="1070"/>
                  </a:lnTo>
                  <a:lnTo>
                    <a:pt x="9936" y="1051"/>
                  </a:lnTo>
                  <a:lnTo>
                    <a:pt x="9917" y="1051"/>
                  </a:lnTo>
                  <a:lnTo>
                    <a:pt x="9899" y="1033"/>
                  </a:lnTo>
                  <a:lnTo>
                    <a:pt x="9880" y="996"/>
                  </a:lnTo>
                  <a:lnTo>
                    <a:pt x="9844" y="996"/>
                  </a:lnTo>
                  <a:lnTo>
                    <a:pt x="9844" y="1015"/>
                  </a:lnTo>
                  <a:lnTo>
                    <a:pt x="9862" y="1033"/>
                  </a:lnTo>
                  <a:lnTo>
                    <a:pt x="9862" y="1051"/>
                  </a:lnTo>
                  <a:lnTo>
                    <a:pt x="9844" y="1033"/>
                  </a:lnTo>
                  <a:lnTo>
                    <a:pt x="9825" y="1033"/>
                  </a:lnTo>
                  <a:lnTo>
                    <a:pt x="9807" y="1051"/>
                  </a:lnTo>
                  <a:lnTo>
                    <a:pt x="9807" y="1033"/>
                  </a:lnTo>
                  <a:lnTo>
                    <a:pt x="9788" y="959"/>
                  </a:lnTo>
                  <a:lnTo>
                    <a:pt x="9770" y="922"/>
                  </a:lnTo>
                  <a:lnTo>
                    <a:pt x="9733" y="886"/>
                  </a:lnTo>
                  <a:lnTo>
                    <a:pt x="9696" y="867"/>
                  </a:lnTo>
                  <a:lnTo>
                    <a:pt x="9696" y="886"/>
                  </a:lnTo>
                  <a:lnTo>
                    <a:pt x="9678" y="886"/>
                  </a:lnTo>
                  <a:lnTo>
                    <a:pt x="9641" y="867"/>
                  </a:lnTo>
                  <a:lnTo>
                    <a:pt x="9622" y="849"/>
                  </a:lnTo>
                  <a:lnTo>
                    <a:pt x="9622" y="830"/>
                  </a:lnTo>
                  <a:lnTo>
                    <a:pt x="9641" y="812"/>
                  </a:lnTo>
                  <a:lnTo>
                    <a:pt x="9622" y="793"/>
                  </a:lnTo>
                  <a:lnTo>
                    <a:pt x="9586" y="812"/>
                  </a:lnTo>
                  <a:lnTo>
                    <a:pt x="9549" y="793"/>
                  </a:lnTo>
                  <a:lnTo>
                    <a:pt x="9512" y="775"/>
                  </a:lnTo>
                  <a:lnTo>
                    <a:pt x="9530" y="793"/>
                  </a:lnTo>
                  <a:lnTo>
                    <a:pt x="9512" y="812"/>
                  </a:lnTo>
                  <a:lnTo>
                    <a:pt x="9493" y="793"/>
                  </a:lnTo>
                  <a:lnTo>
                    <a:pt x="9493" y="775"/>
                  </a:lnTo>
                  <a:lnTo>
                    <a:pt x="9493" y="738"/>
                  </a:lnTo>
                  <a:lnTo>
                    <a:pt x="9475" y="738"/>
                  </a:lnTo>
                  <a:lnTo>
                    <a:pt x="9438" y="720"/>
                  </a:lnTo>
                  <a:lnTo>
                    <a:pt x="9420" y="683"/>
                  </a:lnTo>
                  <a:lnTo>
                    <a:pt x="9401" y="683"/>
                  </a:lnTo>
                  <a:lnTo>
                    <a:pt x="9364" y="701"/>
                  </a:lnTo>
                  <a:lnTo>
                    <a:pt x="9346" y="701"/>
                  </a:lnTo>
                  <a:lnTo>
                    <a:pt x="9346" y="683"/>
                  </a:lnTo>
                  <a:lnTo>
                    <a:pt x="9346" y="664"/>
                  </a:lnTo>
                  <a:lnTo>
                    <a:pt x="9327" y="646"/>
                  </a:lnTo>
                  <a:lnTo>
                    <a:pt x="9309" y="664"/>
                  </a:lnTo>
                  <a:lnTo>
                    <a:pt x="9291" y="628"/>
                  </a:lnTo>
                  <a:lnTo>
                    <a:pt x="9254" y="609"/>
                  </a:lnTo>
                  <a:lnTo>
                    <a:pt x="9198" y="609"/>
                  </a:lnTo>
                  <a:lnTo>
                    <a:pt x="9162" y="591"/>
                  </a:lnTo>
                  <a:lnTo>
                    <a:pt x="9143" y="572"/>
                  </a:lnTo>
                  <a:lnTo>
                    <a:pt x="9088" y="535"/>
                  </a:lnTo>
                  <a:lnTo>
                    <a:pt x="9051" y="517"/>
                  </a:lnTo>
                  <a:lnTo>
                    <a:pt x="8940" y="480"/>
                  </a:lnTo>
                  <a:lnTo>
                    <a:pt x="8885" y="443"/>
                  </a:lnTo>
                  <a:lnTo>
                    <a:pt x="8848" y="425"/>
                  </a:lnTo>
                  <a:lnTo>
                    <a:pt x="8830" y="406"/>
                  </a:lnTo>
                  <a:lnTo>
                    <a:pt x="8793" y="406"/>
                  </a:lnTo>
                  <a:lnTo>
                    <a:pt x="8756" y="388"/>
                  </a:lnTo>
                  <a:lnTo>
                    <a:pt x="8645" y="369"/>
                  </a:lnTo>
                  <a:lnTo>
                    <a:pt x="8609" y="369"/>
                  </a:lnTo>
                  <a:lnTo>
                    <a:pt x="8609" y="351"/>
                  </a:lnTo>
                  <a:lnTo>
                    <a:pt x="8590" y="333"/>
                  </a:lnTo>
                  <a:lnTo>
                    <a:pt x="8387" y="259"/>
                  </a:lnTo>
                  <a:lnTo>
                    <a:pt x="8111" y="204"/>
                  </a:lnTo>
                  <a:lnTo>
                    <a:pt x="8111" y="185"/>
                  </a:lnTo>
                  <a:lnTo>
                    <a:pt x="7945" y="185"/>
                  </a:lnTo>
                  <a:lnTo>
                    <a:pt x="7908" y="167"/>
                  </a:lnTo>
                  <a:lnTo>
                    <a:pt x="7890" y="148"/>
                  </a:lnTo>
                  <a:lnTo>
                    <a:pt x="7871" y="130"/>
                  </a:lnTo>
                  <a:lnTo>
                    <a:pt x="7834" y="130"/>
                  </a:lnTo>
                  <a:lnTo>
                    <a:pt x="7798" y="148"/>
                  </a:lnTo>
                  <a:lnTo>
                    <a:pt x="7761" y="130"/>
                  </a:lnTo>
                  <a:lnTo>
                    <a:pt x="7761" y="111"/>
                  </a:lnTo>
                  <a:lnTo>
                    <a:pt x="7724" y="130"/>
                  </a:lnTo>
                  <a:lnTo>
                    <a:pt x="7687" y="130"/>
                  </a:lnTo>
                  <a:lnTo>
                    <a:pt x="7668" y="93"/>
                  </a:lnTo>
                  <a:lnTo>
                    <a:pt x="7632" y="75"/>
                  </a:lnTo>
                  <a:lnTo>
                    <a:pt x="7613" y="75"/>
                  </a:lnTo>
                  <a:lnTo>
                    <a:pt x="7613" y="93"/>
                  </a:lnTo>
                  <a:lnTo>
                    <a:pt x="7595" y="111"/>
                  </a:lnTo>
                  <a:lnTo>
                    <a:pt x="7576" y="93"/>
                  </a:lnTo>
                  <a:lnTo>
                    <a:pt x="7503" y="75"/>
                  </a:lnTo>
                  <a:lnTo>
                    <a:pt x="7484" y="75"/>
                  </a:lnTo>
                  <a:lnTo>
                    <a:pt x="7466" y="93"/>
                  </a:lnTo>
                  <a:lnTo>
                    <a:pt x="7429" y="75"/>
                  </a:lnTo>
                  <a:lnTo>
                    <a:pt x="7410" y="75"/>
                  </a:lnTo>
                  <a:lnTo>
                    <a:pt x="7300" y="38"/>
                  </a:lnTo>
                  <a:lnTo>
                    <a:pt x="7263" y="38"/>
                  </a:lnTo>
                  <a:lnTo>
                    <a:pt x="7245" y="56"/>
                  </a:lnTo>
                  <a:lnTo>
                    <a:pt x="7189" y="38"/>
                  </a:lnTo>
                  <a:lnTo>
                    <a:pt x="7134" y="38"/>
                  </a:lnTo>
                  <a:lnTo>
                    <a:pt x="7023" y="19"/>
                  </a:lnTo>
                  <a:lnTo>
                    <a:pt x="6784" y="1"/>
                  </a:lnTo>
                  <a:lnTo>
                    <a:pt x="6544" y="1"/>
                  </a:lnTo>
                  <a:lnTo>
                    <a:pt x="6415" y="19"/>
                  </a:lnTo>
                  <a:lnTo>
                    <a:pt x="6378" y="19"/>
                  </a:lnTo>
                  <a:lnTo>
                    <a:pt x="6360" y="1"/>
                  </a:lnTo>
                  <a:lnTo>
                    <a:pt x="6323" y="1"/>
                  </a:lnTo>
                  <a:lnTo>
                    <a:pt x="6323" y="19"/>
                  </a:lnTo>
                  <a:lnTo>
                    <a:pt x="6249" y="1"/>
                  </a:lnTo>
                  <a:lnTo>
                    <a:pt x="6231" y="1"/>
                  </a:lnTo>
                  <a:lnTo>
                    <a:pt x="6212" y="19"/>
                  </a:lnTo>
                  <a:lnTo>
                    <a:pt x="6175" y="19"/>
                  </a:lnTo>
                  <a:lnTo>
                    <a:pt x="6083"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1501200" y="884200"/>
              <a:ext cx="87600" cy="224900"/>
            </a:xfrm>
            <a:custGeom>
              <a:avLst/>
              <a:gdLst/>
              <a:ahLst/>
              <a:cxnLst/>
              <a:rect l="l" t="t" r="r" b="b"/>
              <a:pathLst>
                <a:path w="3504" h="8996" extrusionOk="0">
                  <a:moveTo>
                    <a:pt x="1973" y="222"/>
                  </a:moveTo>
                  <a:lnTo>
                    <a:pt x="1973" y="240"/>
                  </a:lnTo>
                  <a:lnTo>
                    <a:pt x="1955" y="259"/>
                  </a:lnTo>
                  <a:lnTo>
                    <a:pt x="1936" y="259"/>
                  </a:lnTo>
                  <a:lnTo>
                    <a:pt x="1955" y="240"/>
                  </a:lnTo>
                  <a:lnTo>
                    <a:pt x="1955" y="222"/>
                  </a:lnTo>
                  <a:close/>
                  <a:moveTo>
                    <a:pt x="2194" y="240"/>
                  </a:moveTo>
                  <a:lnTo>
                    <a:pt x="2157" y="259"/>
                  </a:lnTo>
                  <a:lnTo>
                    <a:pt x="2194" y="259"/>
                  </a:lnTo>
                  <a:lnTo>
                    <a:pt x="2194" y="240"/>
                  </a:lnTo>
                  <a:close/>
                  <a:moveTo>
                    <a:pt x="1918" y="369"/>
                  </a:moveTo>
                  <a:lnTo>
                    <a:pt x="1955" y="388"/>
                  </a:lnTo>
                  <a:lnTo>
                    <a:pt x="1973" y="406"/>
                  </a:lnTo>
                  <a:lnTo>
                    <a:pt x="1973" y="424"/>
                  </a:lnTo>
                  <a:lnTo>
                    <a:pt x="1936" y="406"/>
                  </a:lnTo>
                  <a:lnTo>
                    <a:pt x="1936" y="424"/>
                  </a:lnTo>
                  <a:lnTo>
                    <a:pt x="1918" y="424"/>
                  </a:lnTo>
                  <a:lnTo>
                    <a:pt x="1918" y="406"/>
                  </a:lnTo>
                  <a:lnTo>
                    <a:pt x="1918" y="369"/>
                  </a:lnTo>
                  <a:close/>
                  <a:moveTo>
                    <a:pt x="1844" y="424"/>
                  </a:moveTo>
                  <a:lnTo>
                    <a:pt x="1844" y="443"/>
                  </a:lnTo>
                  <a:lnTo>
                    <a:pt x="1862" y="443"/>
                  </a:lnTo>
                  <a:lnTo>
                    <a:pt x="1862" y="424"/>
                  </a:lnTo>
                  <a:close/>
                  <a:moveTo>
                    <a:pt x="1992" y="1143"/>
                  </a:moveTo>
                  <a:lnTo>
                    <a:pt x="1992" y="1180"/>
                  </a:lnTo>
                  <a:lnTo>
                    <a:pt x="1973" y="1199"/>
                  </a:lnTo>
                  <a:lnTo>
                    <a:pt x="1955" y="1199"/>
                  </a:lnTo>
                  <a:lnTo>
                    <a:pt x="1973" y="1162"/>
                  </a:lnTo>
                  <a:lnTo>
                    <a:pt x="1992" y="1143"/>
                  </a:lnTo>
                  <a:close/>
                  <a:moveTo>
                    <a:pt x="2010" y="1217"/>
                  </a:moveTo>
                  <a:lnTo>
                    <a:pt x="1992" y="1236"/>
                  </a:lnTo>
                  <a:lnTo>
                    <a:pt x="2010" y="1272"/>
                  </a:lnTo>
                  <a:lnTo>
                    <a:pt x="2010" y="1291"/>
                  </a:lnTo>
                  <a:lnTo>
                    <a:pt x="2028" y="1291"/>
                  </a:lnTo>
                  <a:lnTo>
                    <a:pt x="2028" y="1254"/>
                  </a:lnTo>
                  <a:lnTo>
                    <a:pt x="2028" y="1236"/>
                  </a:lnTo>
                  <a:lnTo>
                    <a:pt x="2010" y="1217"/>
                  </a:lnTo>
                  <a:close/>
                  <a:moveTo>
                    <a:pt x="2047" y="1807"/>
                  </a:moveTo>
                  <a:lnTo>
                    <a:pt x="2065" y="1825"/>
                  </a:lnTo>
                  <a:lnTo>
                    <a:pt x="2047" y="1844"/>
                  </a:lnTo>
                  <a:lnTo>
                    <a:pt x="2028" y="1844"/>
                  </a:lnTo>
                  <a:lnTo>
                    <a:pt x="2028" y="1825"/>
                  </a:lnTo>
                  <a:lnTo>
                    <a:pt x="2047" y="1807"/>
                  </a:lnTo>
                  <a:close/>
                  <a:moveTo>
                    <a:pt x="2121" y="1825"/>
                  </a:moveTo>
                  <a:lnTo>
                    <a:pt x="2121" y="1862"/>
                  </a:lnTo>
                  <a:lnTo>
                    <a:pt x="2121" y="1881"/>
                  </a:lnTo>
                  <a:lnTo>
                    <a:pt x="2102" y="1899"/>
                  </a:lnTo>
                  <a:lnTo>
                    <a:pt x="2084" y="1899"/>
                  </a:lnTo>
                  <a:lnTo>
                    <a:pt x="2102" y="1862"/>
                  </a:lnTo>
                  <a:lnTo>
                    <a:pt x="2121" y="1825"/>
                  </a:lnTo>
                  <a:close/>
                  <a:moveTo>
                    <a:pt x="2157" y="1954"/>
                  </a:moveTo>
                  <a:lnTo>
                    <a:pt x="2157" y="1973"/>
                  </a:lnTo>
                  <a:lnTo>
                    <a:pt x="2176" y="1991"/>
                  </a:lnTo>
                  <a:lnTo>
                    <a:pt x="2139" y="1991"/>
                  </a:lnTo>
                  <a:lnTo>
                    <a:pt x="2139" y="1973"/>
                  </a:lnTo>
                  <a:lnTo>
                    <a:pt x="2157" y="1954"/>
                  </a:lnTo>
                  <a:close/>
                  <a:moveTo>
                    <a:pt x="2176" y="2157"/>
                  </a:moveTo>
                  <a:lnTo>
                    <a:pt x="2157" y="2194"/>
                  </a:lnTo>
                  <a:lnTo>
                    <a:pt x="2139" y="2213"/>
                  </a:lnTo>
                  <a:lnTo>
                    <a:pt x="2139" y="2176"/>
                  </a:lnTo>
                  <a:lnTo>
                    <a:pt x="2157" y="2157"/>
                  </a:lnTo>
                  <a:close/>
                  <a:moveTo>
                    <a:pt x="2250" y="2249"/>
                  </a:moveTo>
                  <a:lnTo>
                    <a:pt x="2250" y="2268"/>
                  </a:lnTo>
                  <a:lnTo>
                    <a:pt x="2231" y="2268"/>
                  </a:lnTo>
                  <a:lnTo>
                    <a:pt x="2250" y="2249"/>
                  </a:lnTo>
                  <a:close/>
                  <a:moveTo>
                    <a:pt x="2213" y="2452"/>
                  </a:moveTo>
                  <a:lnTo>
                    <a:pt x="2176" y="2471"/>
                  </a:lnTo>
                  <a:lnTo>
                    <a:pt x="2194" y="2471"/>
                  </a:lnTo>
                  <a:lnTo>
                    <a:pt x="2213" y="2452"/>
                  </a:lnTo>
                  <a:close/>
                  <a:moveTo>
                    <a:pt x="2379" y="2471"/>
                  </a:moveTo>
                  <a:lnTo>
                    <a:pt x="2379" y="2489"/>
                  </a:lnTo>
                  <a:lnTo>
                    <a:pt x="2379" y="2507"/>
                  </a:lnTo>
                  <a:lnTo>
                    <a:pt x="2360" y="2507"/>
                  </a:lnTo>
                  <a:lnTo>
                    <a:pt x="2379" y="2471"/>
                  </a:lnTo>
                  <a:close/>
                  <a:moveTo>
                    <a:pt x="2342" y="2600"/>
                  </a:moveTo>
                  <a:lnTo>
                    <a:pt x="2360" y="2636"/>
                  </a:lnTo>
                  <a:lnTo>
                    <a:pt x="2323" y="2636"/>
                  </a:lnTo>
                  <a:lnTo>
                    <a:pt x="2323" y="2618"/>
                  </a:lnTo>
                  <a:lnTo>
                    <a:pt x="2342" y="2600"/>
                  </a:lnTo>
                  <a:close/>
                  <a:moveTo>
                    <a:pt x="2397" y="2729"/>
                  </a:moveTo>
                  <a:lnTo>
                    <a:pt x="2397" y="2747"/>
                  </a:lnTo>
                  <a:lnTo>
                    <a:pt x="2379" y="2747"/>
                  </a:lnTo>
                  <a:lnTo>
                    <a:pt x="2379" y="2729"/>
                  </a:lnTo>
                  <a:close/>
                  <a:moveTo>
                    <a:pt x="2858" y="2931"/>
                  </a:moveTo>
                  <a:lnTo>
                    <a:pt x="2839" y="2968"/>
                  </a:lnTo>
                  <a:lnTo>
                    <a:pt x="2858" y="2968"/>
                  </a:lnTo>
                  <a:lnTo>
                    <a:pt x="2876" y="2950"/>
                  </a:lnTo>
                  <a:lnTo>
                    <a:pt x="2858" y="2931"/>
                  </a:lnTo>
                  <a:close/>
                  <a:moveTo>
                    <a:pt x="2415" y="3134"/>
                  </a:moveTo>
                  <a:lnTo>
                    <a:pt x="2415" y="3153"/>
                  </a:lnTo>
                  <a:lnTo>
                    <a:pt x="2434" y="3171"/>
                  </a:lnTo>
                  <a:lnTo>
                    <a:pt x="2434" y="3153"/>
                  </a:lnTo>
                  <a:lnTo>
                    <a:pt x="2434" y="3134"/>
                  </a:lnTo>
                  <a:close/>
                  <a:moveTo>
                    <a:pt x="2821" y="3411"/>
                  </a:moveTo>
                  <a:lnTo>
                    <a:pt x="2803" y="3429"/>
                  </a:lnTo>
                  <a:lnTo>
                    <a:pt x="2821" y="3429"/>
                  </a:lnTo>
                  <a:lnTo>
                    <a:pt x="2821" y="3411"/>
                  </a:lnTo>
                  <a:close/>
                  <a:moveTo>
                    <a:pt x="2747" y="3429"/>
                  </a:moveTo>
                  <a:lnTo>
                    <a:pt x="2766" y="3448"/>
                  </a:lnTo>
                  <a:lnTo>
                    <a:pt x="2766" y="3466"/>
                  </a:lnTo>
                  <a:lnTo>
                    <a:pt x="2747" y="3466"/>
                  </a:lnTo>
                  <a:lnTo>
                    <a:pt x="2747" y="3448"/>
                  </a:lnTo>
                  <a:lnTo>
                    <a:pt x="2747" y="3429"/>
                  </a:lnTo>
                  <a:close/>
                  <a:moveTo>
                    <a:pt x="3134" y="4203"/>
                  </a:moveTo>
                  <a:lnTo>
                    <a:pt x="3153" y="4222"/>
                  </a:lnTo>
                  <a:lnTo>
                    <a:pt x="3134" y="4240"/>
                  </a:lnTo>
                  <a:lnTo>
                    <a:pt x="3116" y="4222"/>
                  </a:lnTo>
                  <a:lnTo>
                    <a:pt x="3134" y="4203"/>
                  </a:lnTo>
                  <a:close/>
                  <a:moveTo>
                    <a:pt x="3263" y="4517"/>
                  </a:moveTo>
                  <a:lnTo>
                    <a:pt x="3245" y="4535"/>
                  </a:lnTo>
                  <a:lnTo>
                    <a:pt x="3227" y="4535"/>
                  </a:lnTo>
                  <a:lnTo>
                    <a:pt x="3245" y="4517"/>
                  </a:lnTo>
                  <a:close/>
                  <a:moveTo>
                    <a:pt x="3227" y="4756"/>
                  </a:moveTo>
                  <a:lnTo>
                    <a:pt x="3208" y="4775"/>
                  </a:lnTo>
                  <a:lnTo>
                    <a:pt x="3190" y="4775"/>
                  </a:lnTo>
                  <a:lnTo>
                    <a:pt x="3208" y="4756"/>
                  </a:lnTo>
                  <a:close/>
                  <a:moveTo>
                    <a:pt x="3337" y="4904"/>
                  </a:moveTo>
                  <a:lnTo>
                    <a:pt x="3337" y="4922"/>
                  </a:lnTo>
                  <a:lnTo>
                    <a:pt x="3319" y="4922"/>
                  </a:lnTo>
                  <a:lnTo>
                    <a:pt x="3319" y="4904"/>
                  </a:lnTo>
                  <a:close/>
                  <a:moveTo>
                    <a:pt x="3374" y="5060"/>
                  </a:moveTo>
                  <a:lnTo>
                    <a:pt x="3374" y="5070"/>
                  </a:lnTo>
                  <a:lnTo>
                    <a:pt x="3356" y="5088"/>
                  </a:lnTo>
                  <a:lnTo>
                    <a:pt x="3356" y="5070"/>
                  </a:lnTo>
                  <a:lnTo>
                    <a:pt x="3374" y="5060"/>
                  </a:lnTo>
                  <a:close/>
                  <a:moveTo>
                    <a:pt x="3448" y="5807"/>
                  </a:moveTo>
                  <a:lnTo>
                    <a:pt x="3448" y="5825"/>
                  </a:lnTo>
                  <a:lnTo>
                    <a:pt x="3429" y="5844"/>
                  </a:lnTo>
                  <a:lnTo>
                    <a:pt x="3411" y="5844"/>
                  </a:lnTo>
                  <a:lnTo>
                    <a:pt x="3411" y="5807"/>
                  </a:lnTo>
                  <a:close/>
                  <a:moveTo>
                    <a:pt x="3374" y="6342"/>
                  </a:moveTo>
                  <a:lnTo>
                    <a:pt x="3356" y="6360"/>
                  </a:lnTo>
                  <a:lnTo>
                    <a:pt x="3337" y="6360"/>
                  </a:lnTo>
                  <a:lnTo>
                    <a:pt x="3337" y="6342"/>
                  </a:lnTo>
                  <a:close/>
                  <a:moveTo>
                    <a:pt x="2895" y="7319"/>
                  </a:moveTo>
                  <a:lnTo>
                    <a:pt x="2913" y="7337"/>
                  </a:lnTo>
                  <a:lnTo>
                    <a:pt x="2895" y="7337"/>
                  </a:lnTo>
                  <a:lnTo>
                    <a:pt x="2876" y="7319"/>
                  </a:lnTo>
                  <a:close/>
                  <a:moveTo>
                    <a:pt x="2839" y="7558"/>
                  </a:moveTo>
                  <a:lnTo>
                    <a:pt x="2821" y="7577"/>
                  </a:lnTo>
                  <a:lnTo>
                    <a:pt x="2821" y="7595"/>
                  </a:lnTo>
                  <a:lnTo>
                    <a:pt x="2803" y="7595"/>
                  </a:lnTo>
                  <a:lnTo>
                    <a:pt x="2803" y="7577"/>
                  </a:lnTo>
                  <a:lnTo>
                    <a:pt x="2821" y="7558"/>
                  </a:lnTo>
                  <a:close/>
                  <a:moveTo>
                    <a:pt x="2766" y="7650"/>
                  </a:moveTo>
                  <a:lnTo>
                    <a:pt x="2766" y="7669"/>
                  </a:lnTo>
                  <a:lnTo>
                    <a:pt x="2747" y="7669"/>
                  </a:lnTo>
                  <a:lnTo>
                    <a:pt x="2766" y="7650"/>
                  </a:lnTo>
                  <a:close/>
                  <a:moveTo>
                    <a:pt x="2692" y="7743"/>
                  </a:moveTo>
                  <a:lnTo>
                    <a:pt x="2692" y="7761"/>
                  </a:lnTo>
                  <a:lnTo>
                    <a:pt x="2674" y="7779"/>
                  </a:lnTo>
                  <a:lnTo>
                    <a:pt x="2674" y="7761"/>
                  </a:lnTo>
                  <a:lnTo>
                    <a:pt x="2692" y="7743"/>
                  </a:lnTo>
                  <a:close/>
                  <a:moveTo>
                    <a:pt x="2581" y="7816"/>
                  </a:moveTo>
                  <a:lnTo>
                    <a:pt x="2600" y="7853"/>
                  </a:lnTo>
                  <a:lnTo>
                    <a:pt x="2563" y="7853"/>
                  </a:lnTo>
                  <a:lnTo>
                    <a:pt x="2563" y="7835"/>
                  </a:lnTo>
                  <a:lnTo>
                    <a:pt x="2581" y="7816"/>
                  </a:lnTo>
                  <a:close/>
                  <a:moveTo>
                    <a:pt x="2213" y="8185"/>
                  </a:moveTo>
                  <a:lnTo>
                    <a:pt x="2231" y="8203"/>
                  </a:lnTo>
                  <a:lnTo>
                    <a:pt x="2176" y="8203"/>
                  </a:lnTo>
                  <a:lnTo>
                    <a:pt x="2194" y="8185"/>
                  </a:lnTo>
                  <a:close/>
                  <a:moveTo>
                    <a:pt x="1807" y="8388"/>
                  </a:moveTo>
                  <a:lnTo>
                    <a:pt x="1844" y="8406"/>
                  </a:lnTo>
                  <a:lnTo>
                    <a:pt x="1844" y="8425"/>
                  </a:lnTo>
                  <a:lnTo>
                    <a:pt x="1826" y="8425"/>
                  </a:lnTo>
                  <a:lnTo>
                    <a:pt x="1807" y="8406"/>
                  </a:lnTo>
                  <a:lnTo>
                    <a:pt x="1789" y="8406"/>
                  </a:lnTo>
                  <a:lnTo>
                    <a:pt x="1807" y="8388"/>
                  </a:lnTo>
                  <a:close/>
                  <a:moveTo>
                    <a:pt x="93" y="8812"/>
                  </a:moveTo>
                  <a:lnTo>
                    <a:pt x="111" y="8830"/>
                  </a:lnTo>
                  <a:lnTo>
                    <a:pt x="111" y="8849"/>
                  </a:lnTo>
                  <a:lnTo>
                    <a:pt x="111" y="8867"/>
                  </a:lnTo>
                  <a:lnTo>
                    <a:pt x="93" y="8849"/>
                  </a:lnTo>
                  <a:lnTo>
                    <a:pt x="74" y="8812"/>
                  </a:lnTo>
                  <a:close/>
                  <a:moveTo>
                    <a:pt x="2028" y="1"/>
                  </a:moveTo>
                  <a:lnTo>
                    <a:pt x="1992" y="56"/>
                  </a:lnTo>
                  <a:lnTo>
                    <a:pt x="1992" y="93"/>
                  </a:lnTo>
                  <a:lnTo>
                    <a:pt x="1973" y="74"/>
                  </a:lnTo>
                  <a:lnTo>
                    <a:pt x="1973" y="56"/>
                  </a:lnTo>
                  <a:lnTo>
                    <a:pt x="1936" y="37"/>
                  </a:lnTo>
                  <a:lnTo>
                    <a:pt x="1918" y="56"/>
                  </a:lnTo>
                  <a:lnTo>
                    <a:pt x="1936" y="74"/>
                  </a:lnTo>
                  <a:lnTo>
                    <a:pt x="1936" y="93"/>
                  </a:lnTo>
                  <a:lnTo>
                    <a:pt x="1918" y="111"/>
                  </a:lnTo>
                  <a:lnTo>
                    <a:pt x="1899" y="111"/>
                  </a:lnTo>
                  <a:lnTo>
                    <a:pt x="1918" y="130"/>
                  </a:lnTo>
                  <a:lnTo>
                    <a:pt x="1918" y="166"/>
                  </a:lnTo>
                  <a:lnTo>
                    <a:pt x="1899" y="203"/>
                  </a:lnTo>
                  <a:lnTo>
                    <a:pt x="1918" y="203"/>
                  </a:lnTo>
                  <a:lnTo>
                    <a:pt x="1918" y="240"/>
                  </a:lnTo>
                  <a:lnTo>
                    <a:pt x="1881" y="240"/>
                  </a:lnTo>
                  <a:lnTo>
                    <a:pt x="1881" y="259"/>
                  </a:lnTo>
                  <a:lnTo>
                    <a:pt x="1899" y="259"/>
                  </a:lnTo>
                  <a:lnTo>
                    <a:pt x="1918" y="277"/>
                  </a:lnTo>
                  <a:lnTo>
                    <a:pt x="1899" y="277"/>
                  </a:lnTo>
                  <a:lnTo>
                    <a:pt x="1862" y="295"/>
                  </a:lnTo>
                  <a:lnTo>
                    <a:pt x="1881" y="314"/>
                  </a:lnTo>
                  <a:lnTo>
                    <a:pt x="1899" y="332"/>
                  </a:lnTo>
                  <a:lnTo>
                    <a:pt x="1862" y="332"/>
                  </a:lnTo>
                  <a:lnTo>
                    <a:pt x="1862" y="351"/>
                  </a:lnTo>
                  <a:lnTo>
                    <a:pt x="1862" y="369"/>
                  </a:lnTo>
                  <a:lnTo>
                    <a:pt x="1881" y="369"/>
                  </a:lnTo>
                  <a:lnTo>
                    <a:pt x="1881" y="388"/>
                  </a:lnTo>
                  <a:lnTo>
                    <a:pt x="1844" y="388"/>
                  </a:lnTo>
                  <a:lnTo>
                    <a:pt x="1881" y="424"/>
                  </a:lnTo>
                  <a:lnTo>
                    <a:pt x="1899" y="443"/>
                  </a:lnTo>
                  <a:lnTo>
                    <a:pt x="1918" y="480"/>
                  </a:lnTo>
                  <a:lnTo>
                    <a:pt x="1899" y="517"/>
                  </a:lnTo>
                  <a:lnTo>
                    <a:pt x="1881" y="498"/>
                  </a:lnTo>
                  <a:lnTo>
                    <a:pt x="1844" y="517"/>
                  </a:lnTo>
                  <a:lnTo>
                    <a:pt x="1826" y="517"/>
                  </a:lnTo>
                  <a:lnTo>
                    <a:pt x="1826" y="535"/>
                  </a:lnTo>
                  <a:lnTo>
                    <a:pt x="1844" y="554"/>
                  </a:lnTo>
                  <a:lnTo>
                    <a:pt x="1826" y="572"/>
                  </a:lnTo>
                  <a:lnTo>
                    <a:pt x="1844" y="590"/>
                  </a:lnTo>
                  <a:lnTo>
                    <a:pt x="1844" y="627"/>
                  </a:lnTo>
                  <a:lnTo>
                    <a:pt x="1844" y="646"/>
                  </a:lnTo>
                  <a:lnTo>
                    <a:pt x="1826" y="646"/>
                  </a:lnTo>
                  <a:lnTo>
                    <a:pt x="1807" y="683"/>
                  </a:lnTo>
                  <a:lnTo>
                    <a:pt x="1826" y="701"/>
                  </a:lnTo>
                  <a:lnTo>
                    <a:pt x="1844" y="719"/>
                  </a:lnTo>
                  <a:lnTo>
                    <a:pt x="1862" y="756"/>
                  </a:lnTo>
                  <a:lnTo>
                    <a:pt x="1844" y="775"/>
                  </a:lnTo>
                  <a:lnTo>
                    <a:pt x="1807" y="793"/>
                  </a:lnTo>
                  <a:lnTo>
                    <a:pt x="1826" y="793"/>
                  </a:lnTo>
                  <a:lnTo>
                    <a:pt x="1844" y="830"/>
                  </a:lnTo>
                  <a:lnTo>
                    <a:pt x="1826" y="830"/>
                  </a:lnTo>
                  <a:lnTo>
                    <a:pt x="1826" y="848"/>
                  </a:lnTo>
                  <a:lnTo>
                    <a:pt x="1844" y="885"/>
                  </a:lnTo>
                  <a:lnTo>
                    <a:pt x="1881" y="885"/>
                  </a:lnTo>
                  <a:lnTo>
                    <a:pt x="1899" y="867"/>
                  </a:lnTo>
                  <a:lnTo>
                    <a:pt x="1918" y="867"/>
                  </a:lnTo>
                  <a:lnTo>
                    <a:pt x="1918" y="885"/>
                  </a:lnTo>
                  <a:lnTo>
                    <a:pt x="1899" y="885"/>
                  </a:lnTo>
                  <a:lnTo>
                    <a:pt x="1881" y="904"/>
                  </a:lnTo>
                  <a:lnTo>
                    <a:pt x="1881" y="922"/>
                  </a:lnTo>
                  <a:lnTo>
                    <a:pt x="1862" y="959"/>
                  </a:lnTo>
                  <a:lnTo>
                    <a:pt x="1862" y="922"/>
                  </a:lnTo>
                  <a:lnTo>
                    <a:pt x="1862" y="904"/>
                  </a:lnTo>
                  <a:lnTo>
                    <a:pt x="1844" y="885"/>
                  </a:lnTo>
                  <a:lnTo>
                    <a:pt x="1807" y="867"/>
                  </a:lnTo>
                  <a:lnTo>
                    <a:pt x="1826" y="904"/>
                  </a:lnTo>
                  <a:lnTo>
                    <a:pt x="1826" y="922"/>
                  </a:lnTo>
                  <a:lnTo>
                    <a:pt x="1826" y="941"/>
                  </a:lnTo>
                  <a:lnTo>
                    <a:pt x="1826" y="959"/>
                  </a:lnTo>
                  <a:lnTo>
                    <a:pt x="1826" y="977"/>
                  </a:lnTo>
                  <a:lnTo>
                    <a:pt x="1826" y="1014"/>
                  </a:lnTo>
                  <a:lnTo>
                    <a:pt x="1826" y="1051"/>
                  </a:lnTo>
                  <a:lnTo>
                    <a:pt x="1844" y="1088"/>
                  </a:lnTo>
                  <a:lnTo>
                    <a:pt x="1844" y="1143"/>
                  </a:lnTo>
                  <a:lnTo>
                    <a:pt x="1862" y="1199"/>
                  </a:lnTo>
                  <a:lnTo>
                    <a:pt x="1899" y="1236"/>
                  </a:lnTo>
                  <a:lnTo>
                    <a:pt x="1936" y="1272"/>
                  </a:lnTo>
                  <a:lnTo>
                    <a:pt x="1899" y="1272"/>
                  </a:lnTo>
                  <a:lnTo>
                    <a:pt x="1881" y="1291"/>
                  </a:lnTo>
                  <a:lnTo>
                    <a:pt x="1862" y="1291"/>
                  </a:lnTo>
                  <a:lnTo>
                    <a:pt x="1862" y="1328"/>
                  </a:lnTo>
                  <a:lnTo>
                    <a:pt x="1881" y="1365"/>
                  </a:lnTo>
                  <a:lnTo>
                    <a:pt x="1899" y="1383"/>
                  </a:lnTo>
                  <a:lnTo>
                    <a:pt x="1881" y="1438"/>
                  </a:lnTo>
                  <a:lnTo>
                    <a:pt x="1881" y="1475"/>
                  </a:lnTo>
                  <a:lnTo>
                    <a:pt x="1899" y="1457"/>
                  </a:lnTo>
                  <a:lnTo>
                    <a:pt x="1918" y="1438"/>
                  </a:lnTo>
                  <a:lnTo>
                    <a:pt x="1955" y="1457"/>
                  </a:lnTo>
                  <a:lnTo>
                    <a:pt x="1955" y="1475"/>
                  </a:lnTo>
                  <a:lnTo>
                    <a:pt x="1936" y="1475"/>
                  </a:lnTo>
                  <a:lnTo>
                    <a:pt x="1918" y="1457"/>
                  </a:lnTo>
                  <a:lnTo>
                    <a:pt x="1899" y="1475"/>
                  </a:lnTo>
                  <a:lnTo>
                    <a:pt x="1899" y="1512"/>
                  </a:lnTo>
                  <a:lnTo>
                    <a:pt x="1881" y="1530"/>
                  </a:lnTo>
                  <a:lnTo>
                    <a:pt x="1918" y="1530"/>
                  </a:lnTo>
                  <a:lnTo>
                    <a:pt x="1918" y="1512"/>
                  </a:lnTo>
                  <a:lnTo>
                    <a:pt x="1936" y="1512"/>
                  </a:lnTo>
                  <a:lnTo>
                    <a:pt x="1918" y="1549"/>
                  </a:lnTo>
                  <a:lnTo>
                    <a:pt x="1881" y="1586"/>
                  </a:lnTo>
                  <a:lnTo>
                    <a:pt x="1918" y="1586"/>
                  </a:lnTo>
                  <a:lnTo>
                    <a:pt x="1936" y="1623"/>
                  </a:lnTo>
                  <a:lnTo>
                    <a:pt x="1918" y="1623"/>
                  </a:lnTo>
                  <a:lnTo>
                    <a:pt x="1936" y="1678"/>
                  </a:lnTo>
                  <a:lnTo>
                    <a:pt x="1955" y="1733"/>
                  </a:lnTo>
                  <a:lnTo>
                    <a:pt x="1955" y="1752"/>
                  </a:lnTo>
                  <a:lnTo>
                    <a:pt x="1973" y="1752"/>
                  </a:lnTo>
                  <a:lnTo>
                    <a:pt x="1955" y="1770"/>
                  </a:lnTo>
                  <a:lnTo>
                    <a:pt x="1955" y="1789"/>
                  </a:lnTo>
                  <a:lnTo>
                    <a:pt x="1973" y="1825"/>
                  </a:lnTo>
                  <a:lnTo>
                    <a:pt x="1973" y="1862"/>
                  </a:lnTo>
                  <a:lnTo>
                    <a:pt x="1992" y="1918"/>
                  </a:lnTo>
                  <a:lnTo>
                    <a:pt x="2010" y="1973"/>
                  </a:lnTo>
                  <a:lnTo>
                    <a:pt x="2028" y="2010"/>
                  </a:lnTo>
                  <a:lnTo>
                    <a:pt x="2028" y="2047"/>
                  </a:lnTo>
                  <a:lnTo>
                    <a:pt x="2047" y="2102"/>
                  </a:lnTo>
                  <a:lnTo>
                    <a:pt x="2084" y="2157"/>
                  </a:lnTo>
                  <a:lnTo>
                    <a:pt x="2102" y="2194"/>
                  </a:lnTo>
                  <a:lnTo>
                    <a:pt x="2121" y="2194"/>
                  </a:lnTo>
                  <a:lnTo>
                    <a:pt x="2102" y="2213"/>
                  </a:lnTo>
                  <a:lnTo>
                    <a:pt x="2084" y="2231"/>
                  </a:lnTo>
                  <a:lnTo>
                    <a:pt x="2102" y="2249"/>
                  </a:lnTo>
                  <a:lnTo>
                    <a:pt x="2121" y="2286"/>
                  </a:lnTo>
                  <a:lnTo>
                    <a:pt x="2139" y="2323"/>
                  </a:lnTo>
                  <a:lnTo>
                    <a:pt x="2157" y="2360"/>
                  </a:lnTo>
                  <a:lnTo>
                    <a:pt x="2176" y="2378"/>
                  </a:lnTo>
                  <a:lnTo>
                    <a:pt x="2176" y="2397"/>
                  </a:lnTo>
                  <a:lnTo>
                    <a:pt x="2194" y="2415"/>
                  </a:lnTo>
                  <a:lnTo>
                    <a:pt x="2213" y="2434"/>
                  </a:lnTo>
                  <a:lnTo>
                    <a:pt x="2231" y="2415"/>
                  </a:lnTo>
                  <a:lnTo>
                    <a:pt x="2213" y="2415"/>
                  </a:lnTo>
                  <a:lnTo>
                    <a:pt x="2213" y="2397"/>
                  </a:lnTo>
                  <a:lnTo>
                    <a:pt x="2250" y="2397"/>
                  </a:lnTo>
                  <a:lnTo>
                    <a:pt x="2268" y="2415"/>
                  </a:lnTo>
                  <a:lnTo>
                    <a:pt x="2286" y="2434"/>
                  </a:lnTo>
                  <a:lnTo>
                    <a:pt x="2268" y="2434"/>
                  </a:lnTo>
                  <a:lnTo>
                    <a:pt x="2231" y="2452"/>
                  </a:lnTo>
                  <a:lnTo>
                    <a:pt x="2213" y="2471"/>
                  </a:lnTo>
                  <a:lnTo>
                    <a:pt x="2213" y="2507"/>
                  </a:lnTo>
                  <a:lnTo>
                    <a:pt x="2231" y="2526"/>
                  </a:lnTo>
                  <a:lnTo>
                    <a:pt x="2250" y="2526"/>
                  </a:lnTo>
                  <a:lnTo>
                    <a:pt x="2231" y="2544"/>
                  </a:lnTo>
                  <a:lnTo>
                    <a:pt x="2213" y="2544"/>
                  </a:lnTo>
                  <a:lnTo>
                    <a:pt x="2213" y="2563"/>
                  </a:lnTo>
                  <a:lnTo>
                    <a:pt x="2250" y="2600"/>
                  </a:lnTo>
                  <a:lnTo>
                    <a:pt x="2286" y="2636"/>
                  </a:lnTo>
                  <a:lnTo>
                    <a:pt x="2286" y="2673"/>
                  </a:lnTo>
                  <a:lnTo>
                    <a:pt x="2286" y="2692"/>
                  </a:lnTo>
                  <a:lnTo>
                    <a:pt x="2305" y="2692"/>
                  </a:lnTo>
                  <a:lnTo>
                    <a:pt x="2323" y="2729"/>
                  </a:lnTo>
                  <a:lnTo>
                    <a:pt x="2342" y="2766"/>
                  </a:lnTo>
                  <a:lnTo>
                    <a:pt x="2342" y="2784"/>
                  </a:lnTo>
                  <a:lnTo>
                    <a:pt x="2360" y="2784"/>
                  </a:lnTo>
                  <a:lnTo>
                    <a:pt x="2397" y="2802"/>
                  </a:lnTo>
                  <a:lnTo>
                    <a:pt x="2360" y="2802"/>
                  </a:lnTo>
                  <a:lnTo>
                    <a:pt x="2342" y="2821"/>
                  </a:lnTo>
                  <a:lnTo>
                    <a:pt x="2360" y="2821"/>
                  </a:lnTo>
                  <a:lnTo>
                    <a:pt x="2379" y="2839"/>
                  </a:lnTo>
                  <a:lnTo>
                    <a:pt x="2397" y="2858"/>
                  </a:lnTo>
                  <a:lnTo>
                    <a:pt x="2434" y="2858"/>
                  </a:lnTo>
                  <a:lnTo>
                    <a:pt x="2434" y="2876"/>
                  </a:lnTo>
                  <a:lnTo>
                    <a:pt x="2397" y="2876"/>
                  </a:lnTo>
                  <a:lnTo>
                    <a:pt x="2397" y="2895"/>
                  </a:lnTo>
                  <a:lnTo>
                    <a:pt x="2434" y="2895"/>
                  </a:lnTo>
                  <a:lnTo>
                    <a:pt x="2434" y="2931"/>
                  </a:lnTo>
                  <a:lnTo>
                    <a:pt x="2415" y="2950"/>
                  </a:lnTo>
                  <a:lnTo>
                    <a:pt x="2434" y="2968"/>
                  </a:lnTo>
                  <a:lnTo>
                    <a:pt x="2434" y="2987"/>
                  </a:lnTo>
                  <a:lnTo>
                    <a:pt x="2415" y="3005"/>
                  </a:lnTo>
                  <a:lnTo>
                    <a:pt x="2415" y="3024"/>
                  </a:lnTo>
                  <a:lnTo>
                    <a:pt x="2434" y="3042"/>
                  </a:lnTo>
                  <a:lnTo>
                    <a:pt x="2452" y="3060"/>
                  </a:lnTo>
                  <a:lnTo>
                    <a:pt x="2452" y="3079"/>
                  </a:lnTo>
                  <a:lnTo>
                    <a:pt x="2489" y="3097"/>
                  </a:lnTo>
                  <a:lnTo>
                    <a:pt x="2508" y="3097"/>
                  </a:lnTo>
                  <a:lnTo>
                    <a:pt x="2489" y="3116"/>
                  </a:lnTo>
                  <a:lnTo>
                    <a:pt x="2489" y="3134"/>
                  </a:lnTo>
                  <a:lnTo>
                    <a:pt x="2508" y="3153"/>
                  </a:lnTo>
                  <a:lnTo>
                    <a:pt x="2526" y="3153"/>
                  </a:lnTo>
                  <a:lnTo>
                    <a:pt x="2526" y="3134"/>
                  </a:lnTo>
                  <a:lnTo>
                    <a:pt x="2526" y="3116"/>
                  </a:lnTo>
                  <a:lnTo>
                    <a:pt x="2545" y="3134"/>
                  </a:lnTo>
                  <a:lnTo>
                    <a:pt x="2581" y="3134"/>
                  </a:lnTo>
                  <a:lnTo>
                    <a:pt x="2563" y="3153"/>
                  </a:lnTo>
                  <a:lnTo>
                    <a:pt x="2526" y="3189"/>
                  </a:lnTo>
                  <a:lnTo>
                    <a:pt x="2526" y="3226"/>
                  </a:lnTo>
                  <a:lnTo>
                    <a:pt x="2526" y="3263"/>
                  </a:lnTo>
                  <a:lnTo>
                    <a:pt x="2545" y="3282"/>
                  </a:lnTo>
                  <a:lnTo>
                    <a:pt x="2581" y="3282"/>
                  </a:lnTo>
                  <a:lnTo>
                    <a:pt x="2581" y="3300"/>
                  </a:lnTo>
                  <a:lnTo>
                    <a:pt x="2600" y="3319"/>
                  </a:lnTo>
                  <a:lnTo>
                    <a:pt x="2563" y="3337"/>
                  </a:lnTo>
                  <a:lnTo>
                    <a:pt x="2545" y="3337"/>
                  </a:lnTo>
                  <a:lnTo>
                    <a:pt x="2563" y="3355"/>
                  </a:lnTo>
                  <a:lnTo>
                    <a:pt x="2581" y="3355"/>
                  </a:lnTo>
                  <a:lnTo>
                    <a:pt x="2600" y="3374"/>
                  </a:lnTo>
                  <a:lnTo>
                    <a:pt x="2618" y="3392"/>
                  </a:lnTo>
                  <a:lnTo>
                    <a:pt x="2637" y="3374"/>
                  </a:lnTo>
                  <a:lnTo>
                    <a:pt x="2637" y="3392"/>
                  </a:lnTo>
                  <a:lnTo>
                    <a:pt x="2637" y="3411"/>
                  </a:lnTo>
                  <a:lnTo>
                    <a:pt x="2618" y="3429"/>
                  </a:lnTo>
                  <a:lnTo>
                    <a:pt x="2618" y="3448"/>
                  </a:lnTo>
                  <a:lnTo>
                    <a:pt x="2637" y="3448"/>
                  </a:lnTo>
                  <a:lnTo>
                    <a:pt x="2637" y="3484"/>
                  </a:lnTo>
                  <a:lnTo>
                    <a:pt x="2692" y="3484"/>
                  </a:lnTo>
                  <a:lnTo>
                    <a:pt x="2674" y="3503"/>
                  </a:lnTo>
                  <a:lnTo>
                    <a:pt x="2655" y="3521"/>
                  </a:lnTo>
                  <a:lnTo>
                    <a:pt x="2674" y="3540"/>
                  </a:lnTo>
                  <a:lnTo>
                    <a:pt x="2692" y="3540"/>
                  </a:lnTo>
                  <a:lnTo>
                    <a:pt x="2674" y="3558"/>
                  </a:lnTo>
                  <a:lnTo>
                    <a:pt x="2692" y="3577"/>
                  </a:lnTo>
                  <a:lnTo>
                    <a:pt x="2729" y="3613"/>
                  </a:lnTo>
                  <a:lnTo>
                    <a:pt x="2747" y="3650"/>
                  </a:lnTo>
                  <a:lnTo>
                    <a:pt x="2747" y="3687"/>
                  </a:lnTo>
                  <a:lnTo>
                    <a:pt x="2747" y="3706"/>
                  </a:lnTo>
                  <a:lnTo>
                    <a:pt x="2803" y="3779"/>
                  </a:lnTo>
                  <a:lnTo>
                    <a:pt x="2803" y="3816"/>
                  </a:lnTo>
                  <a:lnTo>
                    <a:pt x="2803" y="3853"/>
                  </a:lnTo>
                  <a:lnTo>
                    <a:pt x="2803" y="3872"/>
                  </a:lnTo>
                  <a:lnTo>
                    <a:pt x="2821" y="3872"/>
                  </a:lnTo>
                  <a:lnTo>
                    <a:pt x="2839" y="3908"/>
                  </a:lnTo>
                  <a:lnTo>
                    <a:pt x="2876" y="3964"/>
                  </a:lnTo>
                  <a:lnTo>
                    <a:pt x="2913" y="3964"/>
                  </a:lnTo>
                  <a:lnTo>
                    <a:pt x="2913" y="3982"/>
                  </a:lnTo>
                  <a:lnTo>
                    <a:pt x="2895" y="3982"/>
                  </a:lnTo>
                  <a:lnTo>
                    <a:pt x="2895" y="4001"/>
                  </a:lnTo>
                  <a:lnTo>
                    <a:pt x="2950" y="4130"/>
                  </a:lnTo>
                  <a:lnTo>
                    <a:pt x="3024" y="4295"/>
                  </a:lnTo>
                  <a:lnTo>
                    <a:pt x="3005" y="4295"/>
                  </a:lnTo>
                  <a:lnTo>
                    <a:pt x="3024" y="4332"/>
                  </a:lnTo>
                  <a:lnTo>
                    <a:pt x="3042" y="4332"/>
                  </a:lnTo>
                  <a:lnTo>
                    <a:pt x="3042" y="4351"/>
                  </a:lnTo>
                  <a:lnTo>
                    <a:pt x="3079" y="4369"/>
                  </a:lnTo>
                  <a:lnTo>
                    <a:pt x="3079" y="4388"/>
                  </a:lnTo>
                  <a:lnTo>
                    <a:pt x="3079" y="4406"/>
                  </a:lnTo>
                  <a:lnTo>
                    <a:pt x="3079" y="4425"/>
                  </a:lnTo>
                  <a:lnTo>
                    <a:pt x="3061" y="4443"/>
                  </a:lnTo>
                  <a:lnTo>
                    <a:pt x="3098" y="4461"/>
                  </a:lnTo>
                  <a:lnTo>
                    <a:pt x="3116" y="4480"/>
                  </a:lnTo>
                  <a:lnTo>
                    <a:pt x="3098" y="4498"/>
                  </a:lnTo>
                  <a:lnTo>
                    <a:pt x="3098" y="4517"/>
                  </a:lnTo>
                  <a:lnTo>
                    <a:pt x="3134" y="4517"/>
                  </a:lnTo>
                  <a:lnTo>
                    <a:pt x="3134" y="4535"/>
                  </a:lnTo>
                  <a:lnTo>
                    <a:pt x="3134" y="4554"/>
                  </a:lnTo>
                  <a:lnTo>
                    <a:pt x="3116" y="4590"/>
                  </a:lnTo>
                  <a:lnTo>
                    <a:pt x="3134" y="4590"/>
                  </a:lnTo>
                  <a:lnTo>
                    <a:pt x="3153" y="4609"/>
                  </a:lnTo>
                  <a:lnTo>
                    <a:pt x="3153" y="4627"/>
                  </a:lnTo>
                  <a:lnTo>
                    <a:pt x="3153" y="4664"/>
                  </a:lnTo>
                  <a:lnTo>
                    <a:pt x="3153" y="4683"/>
                  </a:lnTo>
                  <a:lnTo>
                    <a:pt x="3171" y="4683"/>
                  </a:lnTo>
                  <a:lnTo>
                    <a:pt x="3190" y="4701"/>
                  </a:lnTo>
                  <a:lnTo>
                    <a:pt x="3171" y="4719"/>
                  </a:lnTo>
                  <a:lnTo>
                    <a:pt x="3171" y="4793"/>
                  </a:lnTo>
                  <a:lnTo>
                    <a:pt x="3190" y="4812"/>
                  </a:lnTo>
                  <a:lnTo>
                    <a:pt x="3208" y="4812"/>
                  </a:lnTo>
                  <a:lnTo>
                    <a:pt x="3208" y="4848"/>
                  </a:lnTo>
                  <a:lnTo>
                    <a:pt x="3227" y="4885"/>
                  </a:lnTo>
                  <a:lnTo>
                    <a:pt x="3227" y="4959"/>
                  </a:lnTo>
                  <a:lnTo>
                    <a:pt x="3263" y="5107"/>
                  </a:lnTo>
                  <a:lnTo>
                    <a:pt x="3319" y="5328"/>
                  </a:lnTo>
                  <a:lnTo>
                    <a:pt x="3319" y="5365"/>
                  </a:lnTo>
                  <a:lnTo>
                    <a:pt x="3300" y="5365"/>
                  </a:lnTo>
                  <a:lnTo>
                    <a:pt x="3300" y="5383"/>
                  </a:lnTo>
                  <a:lnTo>
                    <a:pt x="3319" y="5401"/>
                  </a:lnTo>
                  <a:lnTo>
                    <a:pt x="3300" y="5438"/>
                  </a:lnTo>
                  <a:lnTo>
                    <a:pt x="3319" y="5457"/>
                  </a:lnTo>
                  <a:lnTo>
                    <a:pt x="3319" y="5475"/>
                  </a:lnTo>
                  <a:lnTo>
                    <a:pt x="3300" y="5531"/>
                  </a:lnTo>
                  <a:lnTo>
                    <a:pt x="3319" y="5567"/>
                  </a:lnTo>
                  <a:lnTo>
                    <a:pt x="3319" y="5604"/>
                  </a:lnTo>
                  <a:lnTo>
                    <a:pt x="3300" y="5715"/>
                  </a:lnTo>
                  <a:lnTo>
                    <a:pt x="3300" y="5752"/>
                  </a:lnTo>
                  <a:lnTo>
                    <a:pt x="3282" y="5789"/>
                  </a:lnTo>
                  <a:lnTo>
                    <a:pt x="3319" y="5789"/>
                  </a:lnTo>
                  <a:lnTo>
                    <a:pt x="3319" y="5807"/>
                  </a:lnTo>
                  <a:lnTo>
                    <a:pt x="3319" y="5844"/>
                  </a:lnTo>
                  <a:lnTo>
                    <a:pt x="3300" y="5862"/>
                  </a:lnTo>
                  <a:lnTo>
                    <a:pt x="3337" y="5862"/>
                  </a:lnTo>
                  <a:lnTo>
                    <a:pt x="3319" y="5881"/>
                  </a:lnTo>
                  <a:lnTo>
                    <a:pt x="3300" y="5918"/>
                  </a:lnTo>
                  <a:lnTo>
                    <a:pt x="3319" y="5973"/>
                  </a:lnTo>
                  <a:lnTo>
                    <a:pt x="3300" y="5991"/>
                  </a:lnTo>
                  <a:lnTo>
                    <a:pt x="3282" y="6028"/>
                  </a:lnTo>
                  <a:lnTo>
                    <a:pt x="3282" y="6047"/>
                  </a:lnTo>
                  <a:lnTo>
                    <a:pt x="3300" y="6047"/>
                  </a:lnTo>
                  <a:lnTo>
                    <a:pt x="3300" y="6065"/>
                  </a:lnTo>
                  <a:lnTo>
                    <a:pt x="3282" y="6084"/>
                  </a:lnTo>
                  <a:lnTo>
                    <a:pt x="3300" y="6102"/>
                  </a:lnTo>
                  <a:lnTo>
                    <a:pt x="3282" y="6120"/>
                  </a:lnTo>
                  <a:lnTo>
                    <a:pt x="3263" y="6139"/>
                  </a:lnTo>
                  <a:lnTo>
                    <a:pt x="3282" y="6157"/>
                  </a:lnTo>
                  <a:lnTo>
                    <a:pt x="3300" y="6176"/>
                  </a:lnTo>
                  <a:lnTo>
                    <a:pt x="3263" y="6176"/>
                  </a:lnTo>
                  <a:lnTo>
                    <a:pt x="3263" y="6231"/>
                  </a:lnTo>
                  <a:lnTo>
                    <a:pt x="3263" y="6305"/>
                  </a:lnTo>
                  <a:lnTo>
                    <a:pt x="3263" y="6323"/>
                  </a:lnTo>
                  <a:lnTo>
                    <a:pt x="3245" y="6323"/>
                  </a:lnTo>
                  <a:lnTo>
                    <a:pt x="3245" y="6342"/>
                  </a:lnTo>
                  <a:lnTo>
                    <a:pt x="3245" y="6415"/>
                  </a:lnTo>
                  <a:lnTo>
                    <a:pt x="3227" y="6415"/>
                  </a:lnTo>
                  <a:lnTo>
                    <a:pt x="3208" y="6452"/>
                  </a:lnTo>
                  <a:lnTo>
                    <a:pt x="3208" y="6471"/>
                  </a:lnTo>
                  <a:lnTo>
                    <a:pt x="3190" y="6471"/>
                  </a:lnTo>
                  <a:lnTo>
                    <a:pt x="3208" y="6489"/>
                  </a:lnTo>
                  <a:lnTo>
                    <a:pt x="3190" y="6526"/>
                  </a:lnTo>
                  <a:lnTo>
                    <a:pt x="3190" y="6544"/>
                  </a:lnTo>
                  <a:lnTo>
                    <a:pt x="3171" y="6544"/>
                  </a:lnTo>
                  <a:lnTo>
                    <a:pt x="3190" y="6563"/>
                  </a:lnTo>
                  <a:lnTo>
                    <a:pt x="3171" y="6581"/>
                  </a:lnTo>
                  <a:lnTo>
                    <a:pt x="3153" y="6637"/>
                  </a:lnTo>
                  <a:lnTo>
                    <a:pt x="3153" y="6673"/>
                  </a:lnTo>
                  <a:lnTo>
                    <a:pt x="3153" y="6692"/>
                  </a:lnTo>
                  <a:lnTo>
                    <a:pt x="3171" y="6710"/>
                  </a:lnTo>
                  <a:lnTo>
                    <a:pt x="3171" y="6729"/>
                  </a:lnTo>
                  <a:lnTo>
                    <a:pt x="3134" y="6729"/>
                  </a:lnTo>
                  <a:lnTo>
                    <a:pt x="3153" y="6747"/>
                  </a:lnTo>
                  <a:lnTo>
                    <a:pt x="3153" y="6766"/>
                  </a:lnTo>
                  <a:lnTo>
                    <a:pt x="3134" y="6784"/>
                  </a:lnTo>
                  <a:lnTo>
                    <a:pt x="3116" y="6802"/>
                  </a:lnTo>
                  <a:lnTo>
                    <a:pt x="3134" y="6802"/>
                  </a:lnTo>
                  <a:lnTo>
                    <a:pt x="3153" y="6821"/>
                  </a:lnTo>
                  <a:lnTo>
                    <a:pt x="3116" y="6821"/>
                  </a:lnTo>
                  <a:lnTo>
                    <a:pt x="3098" y="6839"/>
                  </a:lnTo>
                  <a:lnTo>
                    <a:pt x="3116" y="6876"/>
                  </a:lnTo>
                  <a:lnTo>
                    <a:pt x="3098" y="6913"/>
                  </a:lnTo>
                  <a:lnTo>
                    <a:pt x="3079" y="6913"/>
                  </a:lnTo>
                  <a:lnTo>
                    <a:pt x="3042" y="6950"/>
                  </a:lnTo>
                  <a:lnTo>
                    <a:pt x="3061" y="6968"/>
                  </a:lnTo>
                  <a:lnTo>
                    <a:pt x="3061" y="6987"/>
                  </a:lnTo>
                  <a:lnTo>
                    <a:pt x="3061" y="7005"/>
                  </a:lnTo>
                  <a:lnTo>
                    <a:pt x="3024" y="7005"/>
                  </a:lnTo>
                  <a:lnTo>
                    <a:pt x="3005" y="7024"/>
                  </a:lnTo>
                  <a:lnTo>
                    <a:pt x="2987" y="7042"/>
                  </a:lnTo>
                  <a:lnTo>
                    <a:pt x="3005" y="7060"/>
                  </a:lnTo>
                  <a:lnTo>
                    <a:pt x="3024" y="7060"/>
                  </a:lnTo>
                  <a:lnTo>
                    <a:pt x="2987" y="7079"/>
                  </a:lnTo>
                  <a:lnTo>
                    <a:pt x="2968" y="7097"/>
                  </a:lnTo>
                  <a:lnTo>
                    <a:pt x="2950" y="7116"/>
                  </a:lnTo>
                  <a:lnTo>
                    <a:pt x="2950" y="7134"/>
                  </a:lnTo>
                  <a:lnTo>
                    <a:pt x="2950" y="7153"/>
                  </a:lnTo>
                  <a:lnTo>
                    <a:pt x="2968" y="7171"/>
                  </a:lnTo>
                  <a:lnTo>
                    <a:pt x="2968" y="7190"/>
                  </a:lnTo>
                  <a:lnTo>
                    <a:pt x="2932" y="7190"/>
                  </a:lnTo>
                  <a:lnTo>
                    <a:pt x="2950" y="7208"/>
                  </a:lnTo>
                  <a:lnTo>
                    <a:pt x="2950" y="7226"/>
                  </a:lnTo>
                  <a:lnTo>
                    <a:pt x="2932" y="7208"/>
                  </a:lnTo>
                  <a:lnTo>
                    <a:pt x="2913" y="7208"/>
                  </a:lnTo>
                  <a:lnTo>
                    <a:pt x="2932" y="7245"/>
                  </a:lnTo>
                  <a:lnTo>
                    <a:pt x="2932" y="7263"/>
                  </a:lnTo>
                  <a:lnTo>
                    <a:pt x="2913" y="7245"/>
                  </a:lnTo>
                  <a:lnTo>
                    <a:pt x="2895" y="7245"/>
                  </a:lnTo>
                  <a:lnTo>
                    <a:pt x="2876" y="7263"/>
                  </a:lnTo>
                  <a:lnTo>
                    <a:pt x="2803" y="7392"/>
                  </a:lnTo>
                  <a:lnTo>
                    <a:pt x="2784" y="7429"/>
                  </a:lnTo>
                  <a:lnTo>
                    <a:pt x="2803" y="7429"/>
                  </a:lnTo>
                  <a:lnTo>
                    <a:pt x="2803" y="7448"/>
                  </a:lnTo>
                  <a:lnTo>
                    <a:pt x="2803" y="7466"/>
                  </a:lnTo>
                  <a:lnTo>
                    <a:pt x="2784" y="7448"/>
                  </a:lnTo>
                  <a:lnTo>
                    <a:pt x="2784" y="7429"/>
                  </a:lnTo>
                  <a:lnTo>
                    <a:pt x="2766" y="7466"/>
                  </a:lnTo>
                  <a:lnTo>
                    <a:pt x="2729" y="7466"/>
                  </a:lnTo>
                  <a:lnTo>
                    <a:pt x="2747" y="7484"/>
                  </a:lnTo>
                  <a:lnTo>
                    <a:pt x="2747" y="7503"/>
                  </a:lnTo>
                  <a:lnTo>
                    <a:pt x="2729" y="7521"/>
                  </a:lnTo>
                  <a:lnTo>
                    <a:pt x="2710" y="7503"/>
                  </a:lnTo>
                  <a:lnTo>
                    <a:pt x="2710" y="7521"/>
                  </a:lnTo>
                  <a:lnTo>
                    <a:pt x="2710" y="7540"/>
                  </a:lnTo>
                  <a:lnTo>
                    <a:pt x="2692" y="7540"/>
                  </a:lnTo>
                  <a:lnTo>
                    <a:pt x="2674" y="7595"/>
                  </a:lnTo>
                  <a:lnTo>
                    <a:pt x="2655" y="7613"/>
                  </a:lnTo>
                  <a:lnTo>
                    <a:pt x="2637" y="7632"/>
                  </a:lnTo>
                  <a:lnTo>
                    <a:pt x="2618" y="7650"/>
                  </a:lnTo>
                  <a:lnTo>
                    <a:pt x="2637" y="7650"/>
                  </a:lnTo>
                  <a:lnTo>
                    <a:pt x="2581" y="7669"/>
                  </a:lnTo>
                  <a:lnTo>
                    <a:pt x="2581" y="7687"/>
                  </a:lnTo>
                  <a:lnTo>
                    <a:pt x="2618" y="7687"/>
                  </a:lnTo>
                  <a:lnTo>
                    <a:pt x="2600" y="7706"/>
                  </a:lnTo>
                  <a:lnTo>
                    <a:pt x="2563" y="7706"/>
                  </a:lnTo>
                  <a:lnTo>
                    <a:pt x="2563" y="7724"/>
                  </a:lnTo>
                  <a:lnTo>
                    <a:pt x="2545" y="7743"/>
                  </a:lnTo>
                  <a:lnTo>
                    <a:pt x="2508" y="7743"/>
                  </a:lnTo>
                  <a:lnTo>
                    <a:pt x="2508" y="7779"/>
                  </a:lnTo>
                  <a:lnTo>
                    <a:pt x="2471" y="7798"/>
                  </a:lnTo>
                  <a:lnTo>
                    <a:pt x="2452" y="7816"/>
                  </a:lnTo>
                  <a:lnTo>
                    <a:pt x="2452" y="7835"/>
                  </a:lnTo>
                  <a:lnTo>
                    <a:pt x="2415" y="7835"/>
                  </a:lnTo>
                  <a:lnTo>
                    <a:pt x="2415" y="7853"/>
                  </a:lnTo>
                  <a:lnTo>
                    <a:pt x="2415" y="7872"/>
                  </a:lnTo>
                  <a:lnTo>
                    <a:pt x="2397" y="7890"/>
                  </a:lnTo>
                  <a:lnTo>
                    <a:pt x="2360" y="7927"/>
                  </a:lnTo>
                  <a:lnTo>
                    <a:pt x="2342" y="7964"/>
                  </a:lnTo>
                  <a:lnTo>
                    <a:pt x="2323" y="7982"/>
                  </a:lnTo>
                  <a:lnTo>
                    <a:pt x="2305" y="7982"/>
                  </a:lnTo>
                  <a:lnTo>
                    <a:pt x="2286" y="8001"/>
                  </a:lnTo>
                  <a:lnTo>
                    <a:pt x="2231" y="8056"/>
                  </a:lnTo>
                  <a:lnTo>
                    <a:pt x="2176" y="8093"/>
                  </a:lnTo>
                  <a:lnTo>
                    <a:pt x="2176" y="8111"/>
                  </a:lnTo>
                  <a:lnTo>
                    <a:pt x="2176" y="8130"/>
                  </a:lnTo>
                  <a:lnTo>
                    <a:pt x="2157" y="8130"/>
                  </a:lnTo>
                  <a:lnTo>
                    <a:pt x="2157" y="8111"/>
                  </a:lnTo>
                  <a:lnTo>
                    <a:pt x="2139" y="8111"/>
                  </a:lnTo>
                  <a:lnTo>
                    <a:pt x="2121" y="8130"/>
                  </a:lnTo>
                  <a:lnTo>
                    <a:pt x="2102" y="8148"/>
                  </a:lnTo>
                  <a:lnTo>
                    <a:pt x="2065" y="8148"/>
                  </a:lnTo>
                  <a:lnTo>
                    <a:pt x="2047" y="8166"/>
                  </a:lnTo>
                  <a:lnTo>
                    <a:pt x="2028" y="8203"/>
                  </a:lnTo>
                  <a:lnTo>
                    <a:pt x="1992" y="8222"/>
                  </a:lnTo>
                  <a:lnTo>
                    <a:pt x="1973" y="8222"/>
                  </a:lnTo>
                  <a:lnTo>
                    <a:pt x="1955" y="8240"/>
                  </a:lnTo>
                  <a:lnTo>
                    <a:pt x="1936" y="8259"/>
                  </a:lnTo>
                  <a:lnTo>
                    <a:pt x="1918" y="8296"/>
                  </a:lnTo>
                  <a:lnTo>
                    <a:pt x="1881" y="8296"/>
                  </a:lnTo>
                  <a:lnTo>
                    <a:pt x="1844" y="8314"/>
                  </a:lnTo>
                  <a:lnTo>
                    <a:pt x="1807" y="8351"/>
                  </a:lnTo>
                  <a:lnTo>
                    <a:pt x="1807" y="8369"/>
                  </a:lnTo>
                  <a:lnTo>
                    <a:pt x="1770" y="8369"/>
                  </a:lnTo>
                  <a:lnTo>
                    <a:pt x="1697" y="8406"/>
                  </a:lnTo>
                  <a:lnTo>
                    <a:pt x="1641" y="8425"/>
                  </a:lnTo>
                  <a:lnTo>
                    <a:pt x="1623" y="8461"/>
                  </a:lnTo>
                  <a:lnTo>
                    <a:pt x="1623" y="8480"/>
                  </a:lnTo>
                  <a:lnTo>
                    <a:pt x="1604" y="8461"/>
                  </a:lnTo>
                  <a:lnTo>
                    <a:pt x="1586" y="8443"/>
                  </a:lnTo>
                  <a:lnTo>
                    <a:pt x="1531" y="8498"/>
                  </a:lnTo>
                  <a:lnTo>
                    <a:pt x="1494" y="8535"/>
                  </a:lnTo>
                  <a:lnTo>
                    <a:pt x="1494" y="8517"/>
                  </a:lnTo>
                  <a:lnTo>
                    <a:pt x="1457" y="8517"/>
                  </a:lnTo>
                  <a:lnTo>
                    <a:pt x="1346" y="8572"/>
                  </a:lnTo>
                  <a:lnTo>
                    <a:pt x="1236" y="8609"/>
                  </a:lnTo>
                  <a:lnTo>
                    <a:pt x="1180" y="8609"/>
                  </a:lnTo>
                  <a:lnTo>
                    <a:pt x="1162" y="8627"/>
                  </a:lnTo>
                  <a:lnTo>
                    <a:pt x="1180" y="8664"/>
                  </a:lnTo>
                  <a:lnTo>
                    <a:pt x="1162" y="8664"/>
                  </a:lnTo>
                  <a:lnTo>
                    <a:pt x="1144" y="8646"/>
                  </a:lnTo>
                  <a:lnTo>
                    <a:pt x="1125" y="8627"/>
                  </a:lnTo>
                  <a:lnTo>
                    <a:pt x="1107" y="8646"/>
                  </a:lnTo>
                  <a:lnTo>
                    <a:pt x="1033" y="8683"/>
                  </a:lnTo>
                  <a:lnTo>
                    <a:pt x="978" y="8701"/>
                  </a:lnTo>
                  <a:lnTo>
                    <a:pt x="959" y="8683"/>
                  </a:lnTo>
                  <a:lnTo>
                    <a:pt x="941" y="8683"/>
                  </a:lnTo>
                  <a:lnTo>
                    <a:pt x="904" y="8701"/>
                  </a:lnTo>
                  <a:lnTo>
                    <a:pt x="849" y="8701"/>
                  </a:lnTo>
                  <a:lnTo>
                    <a:pt x="812" y="8719"/>
                  </a:lnTo>
                  <a:lnTo>
                    <a:pt x="793" y="8738"/>
                  </a:lnTo>
                  <a:lnTo>
                    <a:pt x="720" y="8738"/>
                  </a:lnTo>
                  <a:lnTo>
                    <a:pt x="591" y="8756"/>
                  </a:lnTo>
                  <a:lnTo>
                    <a:pt x="443" y="8756"/>
                  </a:lnTo>
                  <a:lnTo>
                    <a:pt x="406" y="8775"/>
                  </a:lnTo>
                  <a:lnTo>
                    <a:pt x="369" y="8793"/>
                  </a:lnTo>
                  <a:lnTo>
                    <a:pt x="203" y="8793"/>
                  </a:lnTo>
                  <a:lnTo>
                    <a:pt x="167" y="8812"/>
                  </a:lnTo>
                  <a:lnTo>
                    <a:pt x="148" y="8830"/>
                  </a:lnTo>
                  <a:lnTo>
                    <a:pt x="130" y="8812"/>
                  </a:lnTo>
                  <a:lnTo>
                    <a:pt x="111" y="8793"/>
                  </a:lnTo>
                  <a:lnTo>
                    <a:pt x="93" y="8793"/>
                  </a:lnTo>
                  <a:lnTo>
                    <a:pt x="38" y="8812"/>
                  </a:lnTo>
                  <a:lnTo>
                    <a:pt x="19" y="8830"/>
                  </a:lnTo>
                  <a:lnTo>
                    <a:pt x="1" y="8867"/>
                  </a:lnTo>
                  <a:lnTo>
                    <a:pt x="1" y="8885"/>
                  </a:lnTo>
                  <a:lnTo>
                    <a:pt x="19" y="8904"/>
                  </a:lnTo>
                  <a:lnTo>
                    <a:pt x="19" y="8922"/>
                  </a:lnTo>
                  <a:lnTo>
                    <a:pt x="38" y="8941"/>
                  </a:lnTo>
                  <a:lnTo>
                    <a:pt x="56" y="8959"/>
                  </a:lnTo>
                  <a:lnTo>
                    <a:pt x="74" y="8959"/>
                  </a:lnTo>
                  <a:lnTo>
                    <a:pt x="74" y="8978"/>
                  </a:lnTo>
                  <a:lnTo>
                    <a:pt x="93" y="8996"/>
                  </a:lnTo>
                  <a:lnTo>
                    <a:pt x="111" y="8978"/>
                  </a:lnTo>
                  <a:lnTo>
                    <a:pt x="111" y="8959"/>
                  </a:lnTo>
                  <a:lnTo>
                    <a:pt x="111" y="8941"/>
                  </a:lnTo>
                  <a:lnTo>
                    <a:pt x="148" y="8941"/>
                  </a:lnTo>
                  <a:lnTo>
                    <a:pt x="167" y="8922"/>
                  </a:lnTo>
                  <a:lnTo>
                    <a:pt x="185" y="8941"/>
                  </a:lnTo>
                  <a:lnTo>
                    <a:pt x="222" y="8941"/>
                  </a:lnTo>
                  <a:lnTo>
                    <a:pt x="222" y="8922"/>
                  </a:lnTo>
                  <a:lnTo>
                    <a:pt x="240" y="8941"/>
                  </a:lnTo>
                  <a:lnTo>
                    <a:pt x="296" y="8941"/>
                  </a:lnTo>
                  <a:lnTo>
                    <a:pt x="296" y="8922"/>
                  </a:lnTo>
                  <a:lnTo>
                    <a:pt x="333" y="8904"/>
                  </a:lnTo>
                  <a:lnTo>
                    <a:pt x="351" y="8922"/>
                  </a:lnTo>
                  <a:lnTo>
                    <a:pt x="369" y="8941"/>
                  </a:lnTo>
                  <a:lnTo>
                    <a:pt x="425" y="8922"/>
                  </a:lnTo>
                  <a:lnTo>
                    <a:pt x="554" y="8922"/>
                  </a:lnTo>
                  <a:lnTo>
                    <a:pt x="664" y="8904"/>
                  </a:lnTo>
                  <a:lnTo>
                    <a:pt x="701" y="8885"/>
                  </a:lnTo>
                  <a:lnTo>
                    <a:pt x="720" y="8867"/>
                  </a:lnTo>
                  <a:lnTo>
                    <a:pt x="775" y="8885"/>
                  </a:lnTo>
                  <a:lnTo>
                    <a:pt x="867" y="8867"/>
                  </a:lnTo>
                  <a:lnTo>
                    <a:pt x="941" y="8867"/>
                  </a:lnTo>
                  <a:lnTo>
                    <a:pt x="941" y="8849"/>
                  </a:lnTo>
                  <a:lnTo>
                    <a:pt x="996" y="8849"/>
                  </a:lnTo>
                  <a:lnTo>
                    <a:pt x="1033" y="8830"/>
                  </a:lnTo>
                  <a:lnTo>
                    <a:pt x="1051" y="8830"/>
                  </a:lnTo>
                  <a:lnTo>
                    <a:pt x="1033" y="8812"/>
                  </a:lnTo>
                  <a:lnTo>
                    <a:pt x="1033" y="8793"/>
                  </a:lnTo>
                  <a:lnTo>
                    <a:pt x="1051" y="8793"/>
                  </a:lnTo>
                  <a:lnTo>
                    <a:pt x="1088" y="8812"/>
                  </a:lnTo>
                  <a:lnTo>
                    <a:pt x="1144" y="8793"/>
                  </a:lnTo>
                  <a:lnTo>
                    <a:pt x="1199" y="8775"/>
                  </a:lnTo>
                  <a:lnTo>
                    <a:pt x="1217" y="8756"/>
                  </a:lnTo>
                  <a:lnTo>
                    <a:pt x="1217" y="8738"/>
                  </a:lnTo>
                  <a:lnTo>
                    <a:pt x="1236" y="8738"/>
                  </a:lnTo>
                  <a:lnTo>
                    <a:pt x="1254" y="8756"/>
                  </a:lnTo>
                  <a:lnTo>
                    <a:pt x="1273" y="8719"/>
                  </a:lnTo>
                  <a:lnTo>
                    <a:pt x="1328" y="8719"/>
                  </a:lnTo>
                  <a:lnTo>
                    <a:pt x="1475" y="8664"/>
                  </a:lnTo>
                  <a:lnTo>
                    <a:pt x="1604" y="8609"/>
                  </a:lnTo>
                  <a:lnTo>
                    <a:pt x="1660" y="8590"/>
                  </a:lnTo>
                  <a:lnTo>
                    <a:pt x="1697" y="8572"/>
                  </a:lnTo>
                  <a:lnTo>
                    <a:pt x="1697" y="8554"/>
                  </a:lnTo>
                  <a:lnTo>
                    <a:pt x="1715" y="8535"/>
                  </a:lnTo>
                  <a:lnTo>
                    <a:pt x="1733" y="8554"/>
                  </a:lnTo>
                  <a:lnTo>
                    <a:pt x="1752" y="8554"/>
                  </a:lnTo>
                  <a:lnTo>
                    <a:pt x="1770" y="8535"/>
                  </a:lnTo>
                  <a:lnTo>
                    <a:pt x="1807" y="8535"/>
                  </a:lnTo>
                  <a:lnTo>
                    <a:pt x="1807" y="8517"/>
                  </a:lnTo>
                  <a:lnTo>
                    <a:pt x="1881" y="8517"/>
                  </a:lnTo>
                  <a:lnTo>
                    <a:pt x="1862" y="8498"/>
                  </a:lnTo>
                  <a:lnTo>
                    <a:pt x="1862" y="8480"/>
                  </a:lnTo>
                  <a:lnTo>
                    <a:pt x="1862" y="8461"/>
                  </a:lnTo>
                  <a:lnTo>
                    <a:pt x="1881" y="8461"/>
                  </a:lnTo>
                  <a:lnTo>
                    <a:pt x="1881" y="8480"/>
                  </a:lnTo>
                  <a:lnTo>
                    <a:pt x="1899" y="8461"/>
                  </a:lnTo>
                  <a:lnTo>
                    <a:pt x="1881" y="8443"/>
                  </a:lnTo>
                  <a:lnTo>
                    <a:pt x="1881" y="8425"/>
                  </a:lnTo>
                  <a:lnTo>
                    <a:pt x="1899" y="8425"/>
                  </a:lnTo>
                  <a:lnTo>
                    <a:pt x="1918" y="8443"/>
                  </a:lnTo>
                  <a:lnTo>
                    <a:pt x="1936" y="8443"/>
                  </a:lnTo>
                  <a:lnTo>
                    <a:pt x="1936" y="8425"/>
                  </a:lnTo>
                  <a:lnTo>
                    <a:pt x="1936" y="8406"/>
                  </a:lnTo>
                  <a:lnTo>
                    <a:pt x="1955" y="8406"/>
                  </a:lnTo>
                  <a:lnTo>
                    <a:pt x="2010" y="8369"/>
                  </a:lnTo>
                  <a:lnTo>
                    <a:pt x="2047" y="8351"/>
                  </a:lnTo>
                  <a:lnTo>
                    <a:pt x="2084" y="8332"/>
                  </a:lnTo>
                  <a:lnTo>
                    <a:pt x="2176" y="8277"/>
                  </a:lnTo>
                  <a:lnTo>
                    <a:pt x="2268" y="8203"/>
                  </a:lnTo>
                  <a:lnTo>
                    <a:pt x="2305" y="8185"/>
                  </a:lnTo>
                  <a:lnTo>
                    <a:pt x="2305" y="8203"/>
                  </a:lnTo>
                  <a:lnTo>
                    <a:pt x="2323" y="8185"/>
                  </a:lnTo>
                  <a:lnTo>
                    <a:pt x="2342" y="8166"/>
                  </a:lnTo>
                  <a:lnTo>
                    <a:pt x="2489" y="8019"/>
                  </a:lnTo>
                  <a:lnTo>
                    <a:pt x="2600" y="7927"/>
                  </a:lnTo>
                  <a:lnTo>
                    <a:pt x="2618" y="7927"/>
                  </a:lnTo>
                  <a:lnTo>
                    <a:pt x="2618" y="7890"/>
                  </a:lnTo>
                  <a:lnTo>
                    <a:pt x="2600" y="7872"/>
                  </a:lnTo>
                  <a:lnTo>
                    <a:pt x="2618" y="7872"/>
                  </a:lnTo>
                  <a:lnTo>
                    <a:pt x="2618" y="7835"/>
                  </a:lnTo>
                  <a:lnTo>
                    <a:pt x="2655" y="7835"/>
                  </a:lnTo>
                  <a:lnTo>
                    <a:pt x="2674" y="7816"/>
                  </a:lnTo>
                  <a:lnTo>
                    <a:pt x="2692" y="7816"/>
                  </a:lnTo>
                  <a:lnTo>
                    <a:pt x="2692" y="7798"/>
                  </a:lnTo>
                  <a:lnTo>
                    <a:pt x="2710" y="7816"/>
                  </a:lnTo>
                  <a:lnTo>
                    <a:pt x="2729" y="7816"/>
                  </a:lnTo>
                  <a:lnTo>
                    <a:pt x="2729" y="7779"/>
                  </a:lnTo>
                  <a:lnTo>
                    <a:pt x="2710" y="7761"/>
                  </a:lnTo>
                  <a:lnTo>
                    <a:pt x="2710" y="7743"/>
                  </a:lnTo>
                  <a:lnTo>
                    <a:pt x="2710" y="7706"/>
                  </a:lnTo>
                  <a:lnTo>
                    <a:pt x="2747" y="7724"/>
                  </a:lnTo>
                  <a:lnTo>
                    <a:pt x="2784" y="7687"/>
                  </a:lnTo>
                  <a:lnTo>
                    <a:pt x="2803" y="7650"/>
                  </a:lnTo>
                  <a:lnTo>
                    <a:pt x="2839" y="7669"/>
                  </a:lnTo>
                  <a:lnTo>
                    <a:pt x="2821" y="7650"/>
                  </a:lnTo>
                  <a:lnTo>
                    <a:pt x="2839" y="7613"/>
                  </a:lnTo>
                  <a:lnTo>
                    <a:pt x="2876" y="7577"/>
                  </a:lnTo>
                  <a:lnTo>
                    <a:pt x="2950" y="7484"/>
                  </a:lnTo>
                  <a:lnTo>
                    <a:pt x="2987" y="7448"/>
                  </a:lnTo>
                  <a:lnTo>
                    <a:pt x="2968" y="7448"/>
                  </a:lnTo>
                  <a:lnTo>
                    <a:pt x="2950" y="7429"/>
                  </a:lnTo>
                  <a:lnTo>
                    <a:pt x="2987" y="7429"/>
                  </a:lnTo>
                  <a:lnTo>
                    <a:pt x="2987" y="7411"/>
                  </a:lnTo>
                  <a:lnTo>
                    <a:pt x="2987" y="7392"/>
                  </a:lnTo>
                  <a:lnTo>
                    <a:pt x="2968" y="7374"/>
                  </a:lnTo>
                  <a:lnTo>
                    <a:pt x="3005" y="7374"/>
                  </a:lnTo>
                  <a:lnTo>
                    <a:pt x="3024" y="7337"/>
                  </a:lnTo>
                  <a:lnTo>
                    <a:pt x="3024" y="7319"/>
                  </a:lnTo>
                  <a:lnTo>
                    <a:pt x="3005" y="7337"/>
                  </a:lnTo>
                  <a:lnTo>
                    <a:pt x="3005" y="7319"/>
                  </a:lnTo>
                  <a:lnTo>
                    <a:pt x="3024" y="7300"/>
                  </a:lnTo>
                  <a:lnTo>
                    <a:pt x="3042" y="7300"/>
                  </a:lnTo>
                  <a:lnTo>
                    <a:pt x="3042" y="7282"/>
                  </a:lnTo>
                  <a:lnTo>
                    <a:pt x="3061" y="7263"/>
                  </a:lnTo>
                  <a:lnTo>
                    <a:pt x="3079" y="7263"/>
                  </a:lnTo>
                  <a:lnTo>
                    <a:pt x="3098" y="7245"/>
                  </a:lnTo>
                  <a:lnTo>
                    <a:pt x="3098" y="7226"/>
                  </a:lnTo>
                  <a:lnTo>
                    <a:pt x="3079" y="7208"/>
                  </a:lnTo>
                  <a:lnTo>
                    <a:pt x="3079" y="7190"/>
                  </a:lnTo>
                  <a:lnTo>
                    <a:pt x="3116" y="7190"/>
                  </a:lnTo>
                  <a:lnTo>
                    <a:pt x="3116" y="7171"/>
                  </a:lnTo>
                  <a:lnTo>
                    <a:pt x="3116" y="7153"/>
                  </a:lnTo>
                  <a:lnTo>
                    <a:pt x="3116" y="7134"/>
                  </a:lnTo>
                  <a:lnTo>
                    <a:pt x="3134" y="7116"/>
                  </a:lnTo>
                  <a:lnTo>
                    <a:pt x="3134" y="7079"/>
                  </a:lnTo>
                  <a:lnTo>
                    <a:pt x="3153" y="7060"/>
                  </a:lnTo>
                  <a:lnTo>
                    <a:pt x="3171" y="7060"/>
                  </a:lnTo>
                  <a:lnTo>
                    <a:pt x="3190" y="7042"/>
                  </a:lnTo>
                  <a:lnTo>
                    <a:pt x="3153" y="7024"/>
                  </a:lnTo>
                  <a:lnTo>
                    <a:pt x="3134" y="7005"/>
                  </a:lnTo>
                  <a:lnTo>
                    <a:pt x="3153" y="7005"/>
                  </a:lnTo>
                  <a:lnTo>
                    <a:pt x="3208" y="6987"/>
                  </a:lnTo>
                  <a:lnTo>
                    <a:pt x="3245" y="6931"/>
                  </a:lnTo>
                  <a:lnTo>
                    <a:pt x="3263" y="6876"/>
                  </a:lnTo>
                  <a:lnTo>
                    <a:pt x="3282" y="6839"/>
                  </a:lnTo>
                  <a:lnTo>
                    <a:pt x="3300" y="6802"/>
                  </a:lnTo>
                  <a:lnTo>
                    <a:pt x="3263" y="6802"/>
                  </a:lnTo>
                  <a:lnTo>
                    <a:pt x="3282" y="6784"/>
                  </a:lnTo>
                  <a:lnTo>
                    <a:pt x="3282" y="6766"/>
                  </a:lnTo>
                  <a:lnTo>
                    <a:pt x="3263" y="6747"/>
                  </a:lnTo>
                  <a:lnTo>
                    <a:pt x="3282" y="6747"/>
                  </a:lnTo>
                  <a:lnTo>
                    <a:pt x="3300" y="6710"/>
                  </a:lnTo>
                  <a:lnTo>
                    <a:pt x="3319" y="6655"/>
                  </a:lnTo>
                  <a:lnTo>
                    <a:pt x="3300" y="6655"/>
                  </a:lnTo>
                  <a:lnTo>
                    <a:pt x="3319" y="6637"/>
                  </a:lnTo>
                  <a:lnTo>
                    <a:pt x="3337" y="6618"/>
                  </a:lnTo>
                  <a:lnTo>
                    <a:pt x="3356" y="6600"/>
                  </a:lnTo>
                  <a:lnTo>
                    <a:pt x="3337" y="6581"/>
                  </a:lnTo>
                  <a:lnTo>
                    <a:pt x="3319" y="6563"/>
                  </a:lnTo>
                  <a:lnTo>
                    <a:pt x="3356" y="6563"/>
                  </a:lnTo>
                  <a:lnTo>
                    <a:pt x="3356" y="6544"/>
                  </a:lnTo>
                  <a:lnTo>
                    <a:pt x="3356" y="6526"/>
                  </a:lnTo>
                  <a:lnTo>
                    <a:pt x="3374" y="6507"/>
                  </a:lnTo>
                  <a:lnTo>
                    <a:pt x="3356" y="6507"/>
                  </a:lnTo>
                  <a:lnTo>
                    <a:pt x="3374" y="6489"/>
                  </a:lnTo>
                  <a:lnTo>
                    <a:pt x="3374" y="6471"/>
                  </a:lnTo>
                  <a:lnTo>
                    <a:pt x="3356" y="6434"/>
                  </a:lnTo>
                  <a:lnTo>
                    <a:pt x="3374" y="6415"/>
                  </a:lnTo>
                  <a:lnTo>
                    <a:pt x="3392" y="6378"/>
                  </a:lnTo>
                  <a:lnTo>
                    <a:pt x="3411" y="6268"/>
                  </a:lnTo>
                  <a:lnTo>
                    <a:pt x="3448" y="6139"/>
                  </a:lnTo>
                  <a:lnTo>
                    <a:pt x="3429" y="6102"/>
                  </a:lnTo>
                  <a:lnTo>
                    <a:pt x="3429" y="6084"/>
                  </a:lnTo>
                  <a:lnTo>
                    <a:pt x="3466" y="6084"/>
                  </a:lnTo>
                  <a:lnTo>
                    <a:pt x="3448" y="6065"/>
                  </a:lnTo>
                  <a:lnTo>
                    <a:pt x="3466" y="6065"/>
                  </a:lnTo>
                  <a:lnTo>
                    <a:pt x="3466" y="6047"/>
                  </a:lnTo>
                  <a:lnTo>
                    <a:pt x="3466" y="5991"/>
                  </a:lnTo>
                  <a:lnTo>
                    <a:pt x="3485" y="5954"/>
                  </a:lnTo>
                  <a:lnTo>
                    <a:pt x="3503" y="5936"/>
                  </a:lnTo>
                  <a:lnTo>
                    <a:pt x="3485" y="5918"/>
                  </a:lnTo>
                  <a:lnTo>
                    <a:pt x="3466" y="5918"/>
                  </a:lnTo>
                  <a:lnTo>
                    <a:pt x="3485" y="5899"/>
                  </a:lnTo>
                  <a:lnTo>
                    <a:pt x="3485" y="5881"/>
                  </a:lnTo>
                  <a:lnTo>
                    <a:pt x="3466" y="5844"/>
                  </a:lnTo>
                  <a:lnTo>
                    <a:pt x="3466" y="5825"/>
                  </a:lnTo>
                  <a:lnTo>
                    <a:pt x="3466" y="5807"/>
                  </a:lnTo>
                  <a:lnTo>
                    <a:pt x="3466" y="5770"/>
                  </a:lnTo>
                  <a:lnTo>
                    <a:pt x="3466" y="5715"/>
                  </a:lnTo>
                  <a:lnTo>
                    <a:pt x="3448" y="5678"/>
                  </a:lnTo>
                  <a:lnTo>
                    <a:pt x="3485" y="5678"/>
                  </a:lnTo>
                  <a:lnTo>
                    <a:pt x="3485" y="5660"/>
                  </a:lnTo>
                  <a:lnTo>
                    <a:pt x="3485" y="5641"/>
                  </a:lnTo>
                  <a:lnTo>
                    <a:pt x="3466" y="5641"/>
                  </a:lnTo>
                  <a:lnTo>
                    <a:pt x="3466" y="5623"/>
                  </a:lnTo>
                  <a:lnTo>
                    <a:pt x="3466" y="5604"/>
                  </a:lnTo>
                  <a:lnTo>
                    <a:pt x="3466" y="5531"/>
                  </a:lnTo>
                  <a:lnTo>
                    <a:pt x="3485" y="5438"/>
                  </a:lnTo>
                  <a:lnTo>
                    <a:pt x="3466" y="5401"/>
                  </a:lnTo>
                  <a:lnTo>
                    <a:pt x="3448" y="5401"/>
                  </a:lnTo>
                  <a:lnTo>
                    <a:pt x="3466" y="5365"/>
                  </a:lnTo>
                  <a:lnTo>
                    <a:pt x="3448" y="5309"/>
                  </a:lnTo>
                  <a:lnTo>
                    <a:pt x="3448" y="5254"/>
                  </a:lnTo>
                  <a:lnTo>
                    <a:pt x="3429" y="5217"/>
                  </a:lnTo>
                  <a:lnTo>
                    <a:pt x="3448" y="5217"/>
                  </a:lnTo>
                  <a:lnTo>
                    <a:pt x="3429" y="5162"/>
                  </a:lnTo>
                  <a:lnTo>
                    <a:pt x="3411" y="5125"/>
                  </a:lnTo>
                  <a:lnTo>
                    <a:pt x="3411" y="5088"/>
                  </a:lnTo>
                  <a:lnTo>
                    <a:pt x="3392" y="5070"/>
                  </a:lnTo>
                  <a:lnTo>
                    <a:pt x="3380" y="5057"/>
                  </a:lnTo>
                  <a:lnTo>
                    <a:pt x="3380" y="5057"/>
                  </a:lnTo>
                  <a:lnTo>
                    <a:pt x="3392" y="5051"/>
                  </a:lnTo>
                  <a:lnTo>
                    <a:pt x="3411" y="5033"/>
                  </a:lnTo>
                  <a:lnTo>
                    <a:pt x="3411" y="5014"/>
                  </a:lnTo>
                  <a:lnTo>
                    <a:pt x="3411" y="4978"/>
                  </a:lnTo>
                  <a:lnTo>
                    <a:pt x="3411" y="4941"/>
                  </a:lnTo>
                  <a:lnTo>
                    <a:pt x="3411" y="4922"/>
                  </a:lnTo>
                  <a:lnTo>
                    <a:pt x="3392" y="4904"/>
                  </a:lnTo>
                  <a:lnTo>
                    <a:pt x="3374" y="4885"/>
                  </a:lnTo>
                  <a:lnTo>
                    <a:pt x="3356" y="4867"/>
                  </a:lnTo>
                  <a:lnTo>
                    <a:pt x="3374" y="4848"/>
                  </a:lnTo>
                  <a:lnTo>
                    <a:pt x="3356" y="4848"/>
                  </a:lnTo>
                  <a:lnTo>
                    <a:pt x="3337" y="4830"/>
                  </a:lnTo>
                  <a:lnTo>
                    <a:pt x="3356" y="4830"/>
                  </a:lnTo>
                  <a:lnTo>
                    <a:pt x="3356" y="4793"/>
                  </a:lnTo>
                  <a:lnTo>
                    <a:pt x="3356" y="4756"/>
                  </a:lnTo>
                  <a:lnTo>
                    <a:pt x="3337" y="4738"/>
                  </a:lnTo>
                  <a:lnTo>
                    <a:pt x="3319" y="4719"/>
                  </a:lnTo>
                  <a:lnTo>
                    <a:pt x="3319" y="4683"/>
                  </a:lnTo>
                  <a:lnTo>
                    <a:pt x="3319" y="4646"/>
                  </a:lnTo>
                  <a:lnTo>
                    <a:pt x="3300" y="4627"/>
                  </a:lnTo>
                  <a:lnTo>
                    <a:pt x="3282" y="4609"/>
                  </a:lnTo>
                  <a:lnTo>
                    <a:pt x="3300" y="4590"/>
                  </a:lnTo>
                  <a:lnTo>
                    <a:pt x="3300" y="4572"/>
                  </a:lnTo>
                  <a:lnTo>
                    <a:pt x="3263" y="4590"/>
                  </a:lnTo>
                  <a:lnTo>
                    <a:pt x="3245" y="4590"/>
                  </a:lnTo>
                  <a:lnTo>
                    <a:pt x="3263" y="4572"/>
                  </a:lnTo>
                  <a:lnTo>
                    <a:pt x="3263" y="4554"/>
                  </a:lnTo>
                  <a:lnTo>
                    <a:pt x="3282" y="4535"/>
                  </a:lnTo>
                  <a:lnTo>
                    <a:pt x="3282" y="4517"/>
                  </a:lnTo>
                  <a:lnTo>
                    <a:pt x="3282" y="4480"/>
                  </a:lnTo>
                  <a:lnTo>
                    <a:pt x="3263" y="4480"/>
                  </a:lnTo>
                  <a:lnTo>
                    <a:pt x="3245" y="4443"/>
                  </a:lnTo>
                  <a:lnTo>
                    <a:pt x="3245" y="4406"/>
                  </a:lnTo>
                  <a:lnTo>
                    <a:pt x="3245" y="4388"/>
                  </a:lnTo>
                  <a:lnTo>
                    <a:pt x="3227" y="4369"/>
                  </a:lnTo>
                  <a:lnTo>
                    <a:pt x="3208" y="4332"/>
                  </a:lnTo>
                  <a:lnTo>
                    <a:pt x="3208" y="4277"/>
                  </a:lnTo>
                  <a:lnTo>
                    <a:pt x="3171" y="4259"/>
                  </a:lnTo>
                  <a:lnTo>
                    <a:pt x="3190" y="4240"/>
                  </a:lnTo>
                  <a:lnTo>
                    <a:pt x="3153" y="4203"/>
                  </a:lnTo>
                  <a:lnTo>
                    <a:pt x="3134" y="4185"/>
                  </a:lnTo>
                  <a:lnTo>
                    <a:pt x="3134" y="4166"/>
                  </a:lnTo>
                  <a:lnTo>
                    <a:pt x="3079" y="4166"/>
                  </a:lnTo>
                  <a:lnTo>
                    <a:pt x="3098" y="4130"/>
                  </a:lnTo>
                  <a:lnTo>
                    <a:pt x="3116" y="4130"/>
                  </a:lnTo>
                  <a:lnTo>
                    <a:pt x="3116" y="4111"/>
                  </a:lnTo>
                  <a:lnTo>
                    <a:pt x="3079" y="4001"/>
                  </a:lnTo>
                  <a:lnTo>
                    <a:pt x="3024" y="3908"/>
                  </a:lnTo>
                  <a:lnTo>
                    <a:pt x="3005" y="3890"/>
                  </a:lnTo>
                  <a:lnTo>
                    <a:pt x="2987" y="3890"/>
                  </a:lnTo>
                  <a:lnTo>
                    <a:pt x="2987" y="3872"/>
                  </a:lnTo>
                  <a:lnTo>
                    <a:pt x="3005" y="3872"/>
                  </a:lnTo>
                  <a:lnTo>
                    <a:pt x="3005" y="3853"/>
                  </a:lnTo>
                  <a:lnTo>
                    <a:pt x="2987" y="3835"/>
                  </a:lnTo>
                  <a:lnTo>
                    <a:pt x="2968" y="3816"/>
                  </a:lnTo>
                  <a:lnTo>
                    <a:pt x="2987" y="3798"/>
                  </a:lnTo>
                  <a:lnTo>
                    <a:pt x="2968" y="3761"/>
                  </a:lnTo>
                  <a:lnTo>
                    <a:pt x="2950" y="3724"/>
                  </a:lnTo>
                  <a:lnTo>
                    <a:pt x="2913" y="3724"/>
                  </a:lnTo>
                  <a:lnTo>
                    <a:pt x="2913" y="3687"/>
                  </a:lnTo>
                  <a:lnTo>
                    <a:pt x="2913" y="3650"/>
                  </a:lnTo>
                  <a:lnTo>
                    <a:pt x="2876" y="3669"/>
                  </a:lnTo>
                  <a:lnTo>
                    <a:pt x="2839" y="3669"/>
                  </a:lnTo>
                  <a:lnTo>
                    <a:pt x="2858" y="3650"/>
                  </a:lnTo>
                  <a:lnTo>
                    <a:pt x="2895" y="3613"/>
                  </a:lnTo>
                  <a:lnTo>
                    <a:pt x="2895" y="3595"/>
                  </a:lnTo>
                  <a:lnTo>
                    <a:pt x="2858" y="3595"/>
                  </a:lnTo>
                  <a:lnTo>
                    <a:pt x="2858" y="3558"/>
                  </a:lnTo>
                  <a:lnTo>
                    <a:pt x="2858" y="3521"/>
                  </a:lnTo>
                  <a:lnTo>
                    <a:pt x="2858" y="3503"/>
                  </a:lnTo>
                  <a:lnTo>
                    <a:pt x="2803" y="3503"/>
                  </a:lnTo>
                  <a:lnTo>
                    <a:pt x="2803" y="3484"/>
                  </a:lnTo>
                  <a:lnTo>
                    <a:pt x="2821" y="3484"/>
                  </a:lnTo>
                  <a:lnTo>
                    <a:pt x="2821" y="3466"/>
                  </a:lnTo>
                  <a:lnTo>
                    <a:pt x="2803" y="3429"/>
                  </a:lnTo>
                  <a:lnTo>
                    <a:pt x="2784" y="3411"/>
                  </a:lnTo>
                  <a:lnTo>
                    <a:pt x="2766" y="3392"/>
                  </a:lnTo>
                  <a:lnTo>
                    <a:pt x="2784" y="3374"/>
                  </a:lnTo>
                  <a:lnTo>
                    <a:pt x="2747" y="3374"/>
                  </a:lnTo>
                  <a:lnTo>
                    <a:pt x="2729" y="3355"/>
                  </a:lnTo>
                  <a:lnTo>
                    <a:pt x="2729" y="3374"/>
                  </a:lnTo>
                  <a:lnTo>
                    <a:pt x="2692" y="3374"/>
                  </a:lnTo>
                  <a:lnTo>
                    <a:pt x="2692" y="3355"/>
                  </a:lnTo>
                  <a:lnTo>
                    <a:pt x="2729" y="3355"/>
                  </a:lnTo>
                  <a:lnTo>
                    <a:pt x="2729" y="3337"/>
                  </a:lnTo>
                  <a:lnTo>
                    <a:pt x="2747" y="3337"/>
                  </a:lnTo>
                  <a:lnTo>
                    <a:pt x="2747" y="3319"/>
                  </a:lnTo>
                  <a:lnTo>
                    <a:pt x="2729" y="3300"/>
                  </a:lnTo>
                  <a:lnTo>
                    <a:pt x="2710" y="3300"/>
                  </a:lnTo>
                  <a:lnTo>
                    <a:pt x="2729" y="3282"/>
                  </a:lnTo>
                  <a:lnTo>
                    <a:pt x="2729" y="3263"/>
                  </a:lnTo>
                  <a:lnTo>
                    <a:pt x="2692" y="3245"/>
                  </a:lnTo>
                  <a:lnTo>
                    <a:pt x="2692" y="3208"/>
                  </a:lnTo>
                  <a:lnTo>
                    <a:pt x="2692" y="3189"/>
                  </a:lnTo>
                  <a:lnTo>
                    <a:pt x="2637" y="3134"/>
                  </a:lnTo>
                  <a:lnTo>
                    <a:pt x="2637" y="3153"/>
                  </a:lnTo>
                  <a:lnTo>
                    <a:pt x="2637" y="3171"/>
                  </a:lnTo>
                  <a:lnTo>
                    <a:pt x="2618" y="3153"/>
                  </a:lnTo>
                  <a:lnTo>
                    <a:pt x="2618" y="3134"/>
                  </a:lnTo>
                  <a:lnTo>
                    <a:pt x="2637" y="3134"/>
                  </a:lnTo>
                  <a:lnTo>
                    <a:pt x="2637" y="3116"/>
                  </a:lnTo>
                  <a:lnTo>
                    <a:pt x="2637" y="3079"/>
                  </a:lnTo>
                  <a:lnTo>
                    <a:pt x="2600" y="3079"/>
                  </a:lnTo>
                  <a:lnTo>
                    <a:pt x="2618" y="3060"/>
                  </a:lnTo>
                  <a:lnTo>
                    <a:pt x="2618" y="3024"/>
                  </a:lnTo>
                  <a:lnTo>
                    <a:pt x="2581" y="3024"/>
                  </a:lnTo>
                  <a:lnTo>
                    <a:pt x="2600" y="2968"/>
                  </a:lnTo>
                  <a:lnTo>
                    <a:pt x="2581" y="2950"/>
                  </a:lnTo>
                  <a:lnTo>
                    <a:pt x="2581" y="2931"/>
                  </a:lnTo>
                  <a:lnTo>
                    <a:pt x="2545" y="2931"/>
                  </a:lnTo>
                  <a:lnTo>
                    <a:pt x="2545" y="2950"/>
                  </a:lnTo>
                  <a:lnTo>
                    <a:pt x="2526" y="2950"/>
                  </a:lnTo>
                  <a:lnTo>
                    <a:pt x="2508" y="2931"/>
                  </a:lnTo>
                  <a:lnTo>
                    <a:pt x="2508" y="2913"/>
                  </a:lnTo>
                  <a:lnTo>
                    <a:pt x="2526" y="2913"/>
                  </a:lnTo>
                  <a:lnTo>
                    <a:pt x="2545" y="2931"/>
                  </a:lnTo>
                  <a:lnTo>
                    <a:pt x="2563" y="2913"/>
                  </a:lnTo>
                  <a:lnTo>
                    <a:pt x="2545" y="2895"/>
                  </a:lnTo>
                  <a:lnTo>
                    <a:pt x="2545" y="2858"/>
                  </a:lnTo>
                  <a:lnTo>
                    <a:pt x="2545" y="2821"/>
                  </a:lnTo>
                  <a:lnTo>
                    <a:pt x="2526" y="2784"/>
                  </a:lnTo>
                  <a:lnTo>
                    <a:pt x="2489" y="2747"/>
                  </a:lnTo>
                  <a:lnTo>
                    <a:pt x="2489" y="2710"/>
                  </a:lnTo>
                  <a:lnTo>
                    <a:pt x="2489" y="2692"/>
                  </a:lnTo>
                  <a:lnTo>
                    <a:pt x="2489" y="2655"/>
                  </a:lnTo>
                  <a:lnTo>
                    <a:pt x="2434" y="2655"/>
                  </a:lnTo>
                  <a:lnTo>
                    <a:pt x="2434" y="2636"/>
                  </a:lnTo>
                  <a:lnTo>
                    <a:pt x="2434" y="2618"/>
                  </a:lnTo>
                  <a:lnTo>
                    <a:pt x="2452" y="2581"/>
                  </a:lnTo>
                  <a:lnTo>
                    <a:pt x="2434" y="2563"/>
                  </a:lnTo>
                  <a:lnTo>
                    <a:pt x="2397" y="2563"/>
                  </a:lnTo>
                  <a:lnTo>
                    <a:pt x="2397" y="2544"/>
                  </a:lnTo>
                  <a:lnTo>
                    <a:pt x="2397" y="2507"/>
                  </a:lnTo>
                  <a:lnTo>
                    <a:pt x="2397" y="2489"/>
                  </a:lnTo>
                  <a:lnTo>
                    <a:pt x="2397" y="2471"/>
                  </a:lnTo>
                  <a:lnTo>
                    <a:pt x="2379" y="2452"/>
                  </a:lnTo>
                  <a:lnTo>
                    <a:pt x="2342" y="2434"/>
                  </a:lnTo>
                  <a:lnTo>
                    <a:pt x="2360" y="2415"/>
                  </a:lnTo>
                  <a:lnTo>
                    <a:pt x="2360" y="2397"/>
                  </a:lnTo>
                  <a:lnTo>
                    <a:pt x="2342" y="2342"/>
                  </a:lnTo>
                  <a:lnTo>
                    <a:pt x="2342" y="2305"/>
                  </a:lnTo>
                  <a:lnTo>
                    <a:pt x="2323" y="2342"/>
                  </a:lnTo>
                  <a:lnTo>
                    <a:pt x="2323" y="2360"/>
                  </a:lnTo>
                  <a:lnTo>
                    <a:pt x="2305" y="2360"/>
                  </a:lnTo>
                  <a:lnTo>
                    <a:pt x="2305" y="2286"/>
                  </a:lnTo>
                  <a:lnTo>
                    <a:pt x="2305" y="2231"/>
                  </a:lnTo>
                  <a:lnTo>
                    <a:pt x="2250" y="2194"/>
                  </a:lnTo>
                  <a:lnTo>
                    <a:pt x="2231" y="2176"/>
                  </a:lnTo>
                  <a:lnTo>
                    <a:pt x="2250" y="2176"/>
                  </a:lnTo>
                  <a:lnTo>
                    <a:pt x="2268" y="2157"/>
                  </a:lnTo>
                  <a:lnTo>
                    <a:pt x="2268" y="2139"/>
                  </a:lnTo>
                  <a:lnTo>
                    <a:pt x="2194" y="2139"/>
                  </a:lnTo>
                  <a:lnTo>
                    <a:pt x="2176" y="2120"/>
                  </a:lnTo>
                  <a:lnTo>
                    <a:pt x="2194" y="2102"/>
                  </a:lnTo>
                  <a:lnTo>
                    <a:pt x="2213" y="2065"/>
                  </a:lnTo>
                  <a:lnTo>
                    <a:pt x="2231" y="2047"/>
                  </a:lnTo>
                  <a:lnTo>
                    <a:pt x="2176" y="2047"/>
                  </a:lnTo>
                  <a:lnTo>
                    <a:pt x="2194" y="2010"/>
                  </a:lnTo>
                  <a:lnTo>
                    <a:pt x="2213" y="1991"/>
                  </a:lnTo>
                  <a:lnTo>
                    <a:pt x="2176" y="1991"/>
                  </a:lnTo>
                  <a:lnTo>
                    <a:pt x="2194" y="1973"/>
                  </a:lnTo>
                  <a:lnTo>
                    <a:pt x="2176" y="1954"/>
                  </a:lnTo>
                  <a:lnTo>
                    <a:pt x="2176" y="1918"/>
                  </a:lnTo>
                  <a:lnTo>
                    <a:pt x="2139" y="1844"/>
                  </a:lnTo>
                  <a:lnTo>
                    <a:pt x="2121" y="1752"/>
                  </a:lnTo>
                  <a:lnTo>
                    <a:pt x="2121" y="1733"/>
                  </a:lnTo>
                  <a:lnTo>
                    <a:pt x="2102" y="1715"/>
                  </a:lnTo>
                  <a:lnTo>
                    <a:pt x="2084" y="1696"/>
                  </a:lnTo>
                  <a:lnTo>
                    <a:pt x="2084" y="1678"/>
                  </a:lnTo>
                  <a:lnTo>
                    <a:pt x="2102" y="1660"/>
                  </a:lnTo>
                  <a:lnTo>
                    <a:pt x="2084" y="1641"/>
                  </a:lnTo>
                  <a:lnTo>
                    <a:pt x="2084" y="1623"/>
                  </a:lnTo>
                  <a:lnTo>
                    <a:pt x="2102" y="1586"/>
                  </a:lnTo>
                  <a:lnTo>
                    <a:pt x="2065" y="1586"/>
                  </a:lnTo>
                  <a:lnTo>
                    <a:pt x="2065" y="1567"/>
                  </a:lnTo>
                  <a:lnTo>
                    <a:pt x="2065" y="1549"/>
                  </a:lnTo>
                  <a:lnTo>
                    <a:pt x="2065" y="1494"/>
                  </a:lnTo>
                  <a:lnTo>
                    <a:pt x="2047" y="1457"/>
                  </a:lnTo>
                  <a:lnTo>
                    <a:pt x="2065" y="1438"/>
                  </a:lnTo>
                  <a:lnTo>
                    <a:pt x="2065" y="1420"/>
                  </a:lnTo>
                  <a:lnTo>
                    <a:pt x="2065" y="1401"/>
                  </a:lnTo>
                  <a:lnTo>
                    <a:pt x="2047" y="1365"/>
                  </a:lnTo>
                  <a:lnTo>
                    <a:pt x="2028" y="1346"/>
                  </a:lnTo>
                  <a:lnTo>
                    <a:pt x="2028" y="1328"/>
                  </a:lnTo>
                  <a:lnTo>
                    <a:pt x="2010" y="1328"/>
                  </a:lnTo>
                  <a:lnTo>
                    <a:pt x="2010" y="1309"/>
                  </a:lnTo>
                  <a:lnTo>
                    <a:pt x="1992" y="1272"/>
                  </a:lnTo>
                  <a:lnTo>
                    <a:pt x="1973" y="1272"/>
                  </a:lnTo>
                  <a:lnTo>
                    <a:pt x="1973" y="1254"/>
                  </a:lnTo>
                  <a:lnTo>
                    <a:pt x="1973" y="1217"/>
                  </a:lnTo>
                  <a:lnTo>
                    <a:pt x="1992" y="1217"/>
                  </a:lnTo>
                  <a:lnTo>
                    <a:pt x="2010" y="1199"/>
                  </a:lnTo>
                  <a:lnTo>
                    <a:pt x="2010" y="1162"/>
                  </a:lnTo>
                  <a:lnTo>
                    <a:pt x="2010" y="1125"/>
                  </a:lnTo>
                  <a:lnTo>
                    <a:pt x="2028" y="1107"/>
                  </a:lnTo>
                  <a:lnTo>
                    <a:pt x="2010" y="1070"/>
                  </a:lnTo>
                  <a:lnTo>
                    <a:pt x="1992" y="1051"/>
                  </a:lnTo>
                  <a:lnTo>
                    <a:pt x="1973" y="1051"/>
                  </a:lnTo>
                  <a:lnTo>
                    <a:pt x="1973" y="1033"/>
                  </a:lnTo>
                  <a:lnTo>
                    <a:pt x="1992" y="1014"/>
                  </a:lnTo>
                  <a:lnTo>
                    <a:pt x="2010" y="996"/>
                  </a:lnTo>
                  <a:lnTo>
                    <a:pt x="1973" y="996"/>
                  </a:lnTo>
                  <a:lnTo>
                    <a:pt x="1973" y="959"/>
                  </a:lnTo>
                  <a:lnTo>
                    <a:pt x="1973" y="922"/>
                  </a:lnTo>
                  <a:lnTo>
                    <a:pt x="1955" y="922"/>
                  </a:lnTo>
                  <a:lnTo>
                    <a:pt x="1992" y="867"/>
                  </a:lnTo>
                  <a:lnTo>
                    <a:pt x="1992" y="830"/>
                  </a:lnTo>
                  <a:lnTo>
                    <a:pt x="1973" y="812"/>
                  </a:lnTo>
                  <a:lnTo>
                    <a:pt x="1973" y="738"/>
                  </a:lnTo>
                  <a:lnTo>
                    <a:pt x="1973" y="683"/>
                  </a:lnTo>
                  <a:lnTo>
                    <a:pt x="1973" y="664"/>
                  </a:lnTo>
                  <a:lnTo>
                    <a:pt x="1955" y="664"/>
                  </a:lnTo>
                  <a:lnTo>
                    <a:pt x="1973" y="646"/>
                  </a:lnTo>
                  <a:lnTo>
                    <a:pt x="1973" y="627"/>
                  </a:lnTo>
                  <a:lnTo>
                    <a:pt x="1936" y="627"/>
                  </a:lnTo>
                  <a:lnTo>
                    <a:pt x="1936" y="609"/>
                  </a:lnTo>
                  <a:lnTo>
                    <a:pt x="1955" y="590"/>
                  </a:lnTo>
                  <a:lnTo>
                    <a:pt x="1973" y="590"/>
                  </a:lnTo>
                  <a:lnTo>
                    <a:pt x="1992" y="572"/>
                  </a:lnTo>
                  <a:lnTo>
                    <a:pt x="2010" y="535"/>
                  </a:lnTo>
                  <a:lnTo>
                    <a:pt x="1992" y="535"/>
                  </a:lnTo>
                  <a:lnTo>
                    <a:pt x="2010" y="517"/>
                  </a:lnTo>
                  <a:lnTo>
                    <a:pt x="2010" y="498"/>
                  </a:lnTo>
                  <a:lnTo>
                    <a:pt x="1955" y="498"/>
                  </a:lnTo>
                  <a:lnTo>
                    <a:pt x="1955" y="480"/>
                  </a:lnTo>
                  <a:lnTo>
                    <a:pt x="1973" y="480"/>
                  </a:lnTo>
                  <a:lnTo>
                    <a:pt x="1973" y="461"/>
                  </a:lnTo>
                  <a:lnTo>
                    <a:pt x="1992" y="443"/>
                  </a:lnTo>
                  <a:lnTo>
                    <a:pt x="2010" y="461"/>
                  </a:lnTo>
                  <a:lnTo>
                    <a:pt x="2028" y="443"/>
                  </a:lnTo>
                  <a:lnTo>
                    <a:pt x="2028" y="424"/>
                  </a:lnTo>
                  <a:lnTo>
                    <a:pt x="2028" y="388"/>
                  </a:lnTo>
                  <a:lnTo>
                    <a:pt x="2028" y="369"/>
                  </a:lnTo>
                  <a:lnTo>
                    <a:pt x="2010" y="369"/>
                  </a:lnTo>
                  <a:lnTo>
                    <a:pt x="2028" y="351"/>
                  </a:lnTo>
                  <a:lnTo>
                    <a:pt x="2028" y="332"/>
                  </a:lnTo>
                  <a:lnTo>
                    <a:pt x="2028" y="314"/>
                  </a:lnTo>
                  <a:lnTo>
                    <a:pt x="2028" y="295"/>
                  </a:lnTo>
                  <a:lnTo>
                    <a:pt x="1992" y="277"/>
                  </a:lnTo>
                  <a:lnTo>
                    <a:pt x="2028" y="277"/>
                  </a:lnTo>
                  <a:lnTo>
                    <a:pt x="2047" y="259"/>
                  </a:lnTo>
                  <a:lnTo>
                    <a:pt x="2047" y="240"/>
                  </a:lnTo>
                  <a:lnTo>
                    <a:pt x="2028" y="203"/>
                  </a:lnTo>
                  <a:lnTo>
                    <a:pt x="2084" y="203"/>
                  </a:lnTo>
                  <a:lnTo>
                    <a:pt x="2065" y="185"/>
                  </a:lnTo>
                  <a:lnTo>
                    <a:pt x="2047" y="166"/>
                  </a:lnTo>
                  <a:lnTo>
                    <a:pt x="2084" y="166"/>
                  </a:lnTo>
                  <a:lnTo>
                    <a:pt x="2084" y="148"/>
                  </a:lnTo>
                  <a:lnTo>
                    <a:pt x="2084" y="130"/>
                  </a:lnTo>
                  <a:lnTo>
                    <a:pt x="2065" y="111"/>
                  </a:lnTo>
                  <a:lnTo>
                    <a:pt x="2047" y="111"/>
                  </a:lnTo>
                  <a:lnTo>
                    <a:pt x="2047" y="93"/>
                  </a:lnTo>
                  <a:lnTo>
                    <a:pt x="2028" y="74"/>
                  </a:lnTo>
                  <a:lnTo>
                    <a:pt x="2010" y="56"/>
                  </a:lnTo>
                  <a:lnTo>
                    <a:pt x="2084" y="56"/>
                  </a:lnTo>
                  <a:lnTo>
                    <a:pt x="2084" y="37"/>
                  </a:lnTo>
                  <a:lnTo>
                    <a:pt x="2065" y="37"/>
                  </a:lnTo>
                  <a:lnTo>
                    <a:pt x="2047" y="19"/>
                  </a:lnTo>
                  <a:lnTo>
                    <a:pt x="2047"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1384625" y="780975"/>
              <a:ext cx="124900" cy="120300"/>
            </a:xfrm>
            <a:custGeom>
              <a:avLst/>
              <a:gdLst/>
              <a:ahLst/>
              <a:cxnLst/>
              <a:rect l="l" t="t" r="r" b="b"/>
              <a:pathLst>
                <a:path w="4996" h="4812" extrusionOk="0">
                  <a:moveTo>
                    <a:pt x="535" y="93"/>
                  </a:moveTo>
                  <a:lnTo>
                    <a:pt x="516" y="111"/>
                  </a:lnTo>
                  <a:lnTo>
                    <a:pt x="498" y="111"/>
                  </a:lnTo>
                  <a:lnTo>
                    <a:pt x="479" y="93"/>
                  </a:lnTo>
                  <a:close/>
                  <a:moveTo>
                    <a:pt x="148" y="1383"/>
                  </a:moveTo>
                  <a:lnTo>
                    <a:pt x="129" y="1401"/>
                  </a:lnTo>
                  <a:lnTo>
                    <a:pt x="111" y="1401"/>
                  </a:lnTo>
                  <a:lnTo>
                    <a:pt x="129" y="1383"/>
                  </a:lnTo>
                  <a:close/>
                  <a:moveTo>
                    <a:pt x="111" y="1715"/>
                  </a:moveTo>
                  <a:lnTo>
                    <a:pt x="92" y="1733"/>
                  </a:lnTo>
                  <a:lnTo>
                    <a:pt x="74" y="1733"/>
                  </a:lnTo>
                  <a:lnTo>
                    <a:pt x="74" y="1715"/>
                  </a:lnTo>
                  <a:close/>
                  <a:moveTo>
                    <a:pt x="166" y="2102"/>
                  </a:moveTo>
                  <a:lnTo>
                    <a:pt x="166" y="2120"/>
                  </a:lnTo>
                  <a:lnTo>
                    <a:pt x="129" y="2120"/>
                  </a:lnTo>
                  <a:lnTo>
                    <a:pt x="129" y="2102"/>
                  </a:lnTo>
                  <a:close/>
                  <a:moveTo>
                    <a:pt x="184" y="2305"/>
                  </a:moveTo>
                  <a:lnTo>
                    <a:pt x="184" y="2323"/>
                  </a:lnTo>
                  <a:lnTo>
                    <a:pt x="166" y="2305"/>
                  </a:lnTo>
                  <a:close/>
                  <a:moveTo>
                    <a:pt x="203" y="2360"/>
                  </a:moveTo>
                  <a:lnTo>
                    <a:pt x="203" y="2378"/>
                  </a:lnTo>
                  <a:lnTo>
                    <a:pt x="184" y="2397"/>
                  </a:lnTo>
                  <a:lnTo>
                    <a:pt x="184" y="2378"/>
                  </a:lnTo>
                  <a:lnTo>
                    <a:pt x="184" y="2360"/>
                  </a:lnTo>
                  <a:close/>
                  <a:moveTo>
                    <a:pt x="332" y="2526"/>
                  </a:moveTo>
                  <a:lnTo>
                    <a:pt x="332" y="2544"/>
                  </a:lnTo>
                  <a:lnTo>
                    <a:pt x="313" y="2544"/>
                  </a:lnTo>
                  <a:lnTo>
                    <a:pt x="313" y="2526"/>
                  </a:lnTo>
                  <a:close/>
                  <a:moveTo>
                    <a:pt x="627" y="3282"/>
                  </a:moveTo>
                  <a:lnTo>
                    <a:pt x="645" y="3300"/>
                  </a:lnTo>
                  <a:lnTo>
                    <a:pt x="627" y="3318"/>
                  </a:lnTo>
                  <a:lnTo>
                    <a:pt x="608" y="3318"/>
                  </a:lnTo>
                  <a:lnTo>
                    <a:pt x="608" y="3300"/>
                  </a:lnTo>
                  <a:lnTo>
                    <a:pt x="627" y="3282"/>
                  </a:lnTo>
                  <a:close/>
                  <a:moveTo>
                    <a:pt x="866" y="3595"/>
                  </a:moveTo>
                  <a:lnTo>
                    <a:pt x="885" y="3613"/>
                  </a:lnTo>
                  <a:lnTo>
                    <a:pt x="885" y="3632"/>
                  </a:lnTo>
                  <a:lnTo>
                    <a:pt x="866" y="3650"/>
                  </a:lnTo>
                  <a:lnTo>
                    <a:pt x="866" y="3632"/>
                  </a:lnTo>
                  <a:lnTo>
                    <a:pt x="866" y="3613"/>
                  </a:lnTo>
                  <a:lnTo>
                    <a:pt x="866" y="3595"/>
                  </a:lnTo>
                  <a:close/>
                  <a:moveTo>
                    <a:pt x="4830" y="3890"/>
                  </a:moveTo>
                  <a:lnTo>
                    <a:pt x="4830" y="3908"/>
                  </a:lnTo>
                  <a:lnTo>
                    <a:pt x="4811" y="3908"/>
                  </a:lnTo>
                  <a:lnTo>
                    <a:pt x="4811" y="3890"/>
                  </a:lnTo>
                  <a:close/>
                  <a:moveTo>
                    <a:pt x="4737" y="3945"/>
                  </a:moveTo>
                  <a:lnTo>
                    <a:pt x="4756" y="3964"/>
                  </a:lnTo>
                  <a:lnTo>
                    <a:pt x="4756" y="3982"/>
                  </a:lnTo>
                  <a:lnTo>
                    <a:pt x="4756" y="4000"/>
                  </a:lnTo>
                  <a:lnTo>
                    <a:pt x="4737" y="3982"/>
                  </a:lnTo>
                  <a:lnTo>
                    <a:pt x="4719" y="3964"/>
                  </a:lnTo>
                  <a:lnTo>
                    <a:pt x="4719" y="3945"/>
                  </a:lnTo>
                  <a:close/>
                  <a:moveTo>
                    <a:pt x="4959" y="4037"/>
                  </a:moveTo>
                  <a:lnTo>
                    <a:pt x="4959" y="4056"/>
                  </a:lnTo>
                  <a:lnTo>
                    <a:pt x="4996" y="4056"/>
                  </a:lnTo>
                  <a:lnTo>
                    <a:pt x="4959" y="4037"/>
                  </a:lnTo>
                  <a:close/>
                  <a:moveTo>
                    <a:pt x="1419" y="4037"/>
                  </a:moveTo>
                  <a:lnTo>
                    <a:pt x="1419" y="4056"/>
                  </a:lnTo>
                  <a:lnTo>
                    <a:pt x="1401" y="4074"/>
                  </a:lnTo>
                  <a:lnTo>
                    <a:pt x="1401" y="4056"/>
                  </a:lnTo>
                  <a:lnTo>
                    <a:pt x="1401" y="4037"/>
                  </a:lnTo>
                  <a:close/>
                  <a:moveTo>
                    <a:pt x="1567" y="4037"/>
                  </a:moveTo>
                  <a:lnTo>
                    <a:pt x="1567" y="4074"/>
                  </a:lnTo>
                  <a:lnTo>
                    <a:pt x="1548" y="4056"/>
                  </a:lnTo>
                  <a:lnTo>
                    <a:pt x="1567" y="4037"/>
                  </a:lnTo>
                  <a:close/>
                  <a:moveTo>
                    <a:pt x="1659" y="4185"/>
                  </a:moveTo>
                  <a:lnTo>
                    <a:pt x="1678" y="4203"/>
                  </a:lnTo>
                  <a:lnTo>
                    <a:pt x="1659" y="4222"/>
                  </a:lnTo>
                  <a:lnTo>
                    <a:pt x="1659" y="4203"/>
                  </a:lnTo>
                  <a:lnTo>
                    <a:pt x="1659" y="4185"/>
                  </a:lnTo>
                  <a:close/>
                  <a:moveTo>
                    <a:pt x="4258" y="4259"/>
                  </a:moveTo>
                  <a:lnTo>
                    <a:pt x="4277" y="4277"/>
                  </a:lnTo>
                  <a:lnTo>
                    <a:pt x="4295" y="4277"/>
                  </a:lnTo>
                  <a:lnTo>
                    <a:pt x="4277" y="4295"/>
                  </a:lnTo>
                  <a:lnTo>
                    <a:pt x="4240" y="4277"/>
                  </a:lnTo>
                  <a:lnTo>
                    <a:pt x="4258" y="4259"/>
                  </a:lnTo>
                  <a:close/>
                  <a:moveTo>
                    <a:pt x="1880" y="4295"/>
                  </a:moveTo>
                  <a:lnTo>
                    <a:pt x="1880" y="4314"/>
                  </a:lnTo>
                  <a:lnTo>
                    <a:pt x="1880" y="4332"/>
                  </a:lnTo>
                  <a:lnTo>
                    <a:pt x="1862" y="4314"/>
                  </a:lnTo>
                  <a:lnTo>
                    <a:pt x="1880" y="4295"/>
                  </a:lnTo>
                  <a:close/>
                  <a:moveTo>
                    <a:pt x="2820" y="4314"/>
                  </a:moveTo>
                  <a:lnTo>
                    <a:pt x="2820" y="4332"/>
                  </a:lnTo>
                  <a:lnTo>
                    <a:pt x="2839" y="4332"/>
                  </a:lnTo>
                  <a:lnTo>
                    <a:pt x="2839" y="4314"/>
                  </a:lnTo>
                  <a:close/>
                  <a:moveTo>
                    <a:pt x="4203" y="4314"/>
                  </a:moveTo>
                  <a:lnTo>
                    <a:pt x="4184" y="4332"/>
                  </a:lnTo>
                  <a:lnTo>
                    <a:pt x="4221" y="4351"/>
                  </a:lnTo>
                  <a:lnTo>
                    <a:pt x="4240" y="4332"/>
                  </a:lnTo>
                  <a:lnTo>
                    <a:pt x="4240" y="4314"/>
                  </a:lnTo>
                  <a:close/>
                  <a:moveTo>
                    <a:pt x="3797" y="4351"/>
                  </a:moveTo>
                  <a:lnTo>
                    <a:pt x="3797" y="4369"/>
                  </a:lnTo>
                  <a:lnTo>
                    <a:pt x="3797" y="4388"/>
                  </a:lnTo>
                  <a:lnTo>
                    <a:pt x="3779" y="4369"/>
                  </a:lnTo>
                  <a:lnTo>
                    <a:pt x="3779" y="4351"/>
                  </a:lnTo>
                  <a:close/>
                  <a:moveTo>
                    <a:pt x="3318" y="4369"/>
                  </a:moveTo>
                  <a:lnTo>
                    <a:pt x="3318" y="4388"/>
                  </a:lnTo>
                  <a:lnTo>
                    <a:pt x="3337" y="4406"/>
                  </a:lnTo>
                  <a:lnTo>
                    <a:pt x="3318" y="4369"/>
                  </a:lnTo>
                  <a:close/>
                  <a:moveTo>
                    <a:pt x="3742" y="4388"/>
                  </a:moveTo>
                  <a:lnTo>
                    <a:pt x="3760" y="4424"/>
                  </a:lnTo>
                  <a:lnTo>
                    <a:pt x="3742" y="4406"/>
                  </a:lnTo>
                  <a:lnTo>
                    <a:pt x="3742" y="4388"/>
                  </a:lnTo>
                  <a:close/>
                  <a:moveTo>
                    <a:pt x="2986" y="4424"/>
                  </a:moveTo>
                  <a:lnTo>
                    <a:pt x="2986" y="4443"/>
                  </a:lnTo>
                  <a:lnTo>
                    <a:pt x="3005" y="4424"/>
                  </a:lnTo>
                  <a:close/>
                  <a:moveTo>
                    <a:pt x="3521" y="4388"/>
                  </a:moveTo>
                  <a:lnTo>
                    <a:pt x="3539" y="4406"/>
                  </a:lnTo>
                  <a:lnTo>
                    <a:pt x="3558" y="4424"/>
                  </a:lnTo>
                  <a:lnTo>
                    <a:pt x="3558" y="4443"/>
                  </a:lnTo>
                  <a:lnTo>
                    <a:pt x="3521" y="4406"/>
                  </a:lnTo>
                  <a:lnTo>
                    <a:pt x="3521" y="4388"/>
                  </a:lnTo>
                  <a:close/>
                  <a:moveTo>
                    <a:pt x="3760" y="4424"/>
                  </a:moveTo>
                  <a:lnTo>
                    <a:pt x="3797" y="4443"/>
                  </a:lnTo>
                  <a:lnTo>
                    <a:pt x="3779" y="4443"/>
                  </a:lnTo>
                  <a:lnTo>
                    <a:pt x="3760" y="4424"/>
                  </a:lnTo>
                  <a:close/>
                  <a:moveTo>
                    <a:pt x="2507" y="4443"/>
                  </a:moveTo>
                  <a:lnTo>
                    <a:pt x="2525" y="4461"/>
                  </a:lnTo>
                  <a:lnTo>
                    <a:pt x="2507" y="4461"/>
                  </a:lnTo>
                  <a:lnTo>
                    <a:pt x="2507" y="4443"/>
                  </a:lnTo>
                  <a:close/>
                  <a:moveTo>
                    <a:pt x="3189" y="4443"/>
                  </a:moveTo>
                  <a:lnTo>
                    <a:pt x="3189" y="4461"/>
                  </a:lnTo>
                  <a:lnTo>
                    <a:pt x="3189" y="4480"/>
                  </a:lnTo>
                  <a:lnTo>
                    <a:pt x="3171" y="4480"/>
                  </a:lnTo>
                  <a:lnTo>
                    <a:pt x="3171" y="4443"/>
                  </a:lnTo>
                  <a:close/>
                  <a:moveTo>
                    <a:pt x="3466" y="4461"/>
                  </a:moveTo>
                  <a:lnTo>
                    <a:pt x="3484" y="4498"/>
                  </a:lnTo>
                  <a:lnTo>
                    <a:pt x="3466" y="4498"/>
                  </a:lnTo>
                  <a:lnTo>
                    <a:pt x="3466" y="4480"/>
                  </a:lnTo>
                  <a:lnTo>
                    <a:pt x="3447" y="4461"/>
                  </a:lnTo>
                  <a:close/>
                  <a:moveTo>
                    <a:pt x="406" y="0"/>
                  </a:moveTo>
                  <a:lnTo>
                    <a:pt x="387" y="19"/>
                  </a:lnTo>
                  <a:lnTo>
                    <a:pt x="369" y="19"/>
                  </a:lnTo>
                  <a:lnTo>
                    <a:pt x="369" y="37"/>
                  </a:lnTo>
                  <a:lnTo>
                    <a:pt x="387" y="37"/>
                  </a:lnTo>
                  <a:lnTo>
                    <a:pt x="406" y="56"/>
                  </a:lnTo>
                  <a:lnTo>
                    <a:pt x="406" y="74"/>
                  </a:lnTo>
                  <a:lnTo>
                    <a:pt x="387" y="74"/>
                  </a:lnTo>
                  <a:lnTo>
                    <a:pt x="406" y="93"/>
                  </a:lnTo>
                  <a:lnTo>
                    <a:pt x="369" y="111"/>
                  </a:lnTo>
                  <a:lnTo>
                    <a:pt x="369" y="129"/>
                  </a:lnTo>
                  <a:lnTo>
                    <a:pt x="387" y="148"/>
                  </a:lnTo>
                  <a:lnTo>
                    <a:pt x="369" y="148"/>
                  </a:lnTo>
                  <a:lnTo>
                    <a:pt x="350" y="166"/>
                  </a:lnTo>
                  <a:lnTo>
                    <a:pt x="350" y="185"/>
                  </a:lnTo>
                  <a:lnTo>
                    <a:pt x="350" y="203"/>
                  </a:lnTo>
                  <a:lnTo>
                    <a:pt x="350" y="222"/>
                  </a:lnTo>
                  <a:lnTo>
                    <a:pt x="313" y="222"/>
                  </a:lnTo>
                  <a:lnTo>
                    <a:pt x="295" y="277"/>
                  </a:lnTo>
                  <a:lnTo>
                    <a:pt x="258" y="369"/>
                  </a:lnTo>
                  <a:lnTo>
                    <a:pt x="240" y="443"/>
                  </a:lnTo>
                  <a:lnTo>
                    <a:pt x="221" y="461"/>
                  </a:lnTo>
                  <a:lnTo>
                    <a:pt x="240" y="480"/>
                  </a:lnTo>
                  <a:lnTo>
                    <a:pt x="240" y="498"/>
                  </a:lnTo>
                  <a:lnTo>
                    <a:pt x="203" y="517"/>
                  </a:lnTo>
                  <a:lnTo>
                    <a:pt x="184" y="590"/>
                  </a:lnTo>
                  <a:lnTo>
                    <a:pt x="166" y="627"/>
                  </a:lnTo>
                  <a:lnTo>
                    <a:pt x="166" y="646"/>
                  </a:lnTo>
                  <a:lnTo>
                    <a:pt x="166" y="664"/>
                  </a:lnTo>
                  <a:lnTo>
                    <a:pt x="148" y="682"/>
                  </a:lnTo>
                  <a:lnTo>
                    <a:pt x="129" y="701"/>
                  </a:lnTo>
                  <a:lnTo>
                    <a:pt x="148" y="719"/>
                  </a:lnTo>
                  <a:lnTo>
                    <a:pt x="166" y="719"/>
                  </a:lnTo>
                  <a:lnTo>
                    <a:pt x="166" y="738"/>
                  </a:lnTo>
                  <a:lnTo>
                    <a:pt x="148" y="756"/>
                  </a:lnTo>
                  <a:lnTo>
                    <a:pt x="129" y="812"/>
                  </a:lnTo>
                  <a:lnTo>
                    <a:pt x="129" y="848"/>
                  </a:lnTo>
                  <a:lnTo>
                    <a:pt x="129" y="867"/>
                  </a:lnTo>
                  <a:lnTo>
                    <a:pt x="111" y="885"/>
                  </a:lnTo>
                  <a:lnTo>
                    <a:pt x="129" y="922"/>
                  </a:lnTo>
                  <a:lnTo>
                    <a:pt x="92" y="959"/>
                  </a:lnTo>
                  <a:lnTo>
                    <a:pt x="92" y="1051"/>
                  </a:lnTo>
                  <a:lnTo>
                    <a:pt x="74" y="1162"/>
                  </a:lnTo>
                  <a:lnTo>
                    <a:pt x="55" y="1217"/>
                  </a:lnTo>
                  <a:lnTo>
                    <a:pt x="55" y="1235"/>
                  </a:lnTo>
                  <a:lnTo>
                    <a:pt x="55" y="1254"/>
                  </a:lnTo>
                  <a:lnTo>
                    <a:pt x="74" y="1272"/>
                  </a:lnTo>
                  <a:lnTo>
                    <a:pt x="55" y="1272"/>
                  </a:lnTo>
                  <a:lnTo>
                    <a:pt x="37" y="1291"/>
                  </a:lnTo>
                  <a:lnTo>
                    <a:pt x="55" y="1309"/>
                  </a:lnTo>
                  <a:lnTo>
                    <a:pt x="37" y="1328"/>
                  </a:lnTo>
                  <a:lnTo>
                    <a:pt x="37" y="1346"/>
                  </a:lnTo>
                  <a:lnTo>
                    <a:pt x="37" y="1365"/>
                  </a:lnTo>
                  <a:lnTo>
                    <a:pt x="0" y="1383"/>
                  </a:lnTo>
                  <a:lnTo>
                    <a:pt x="55" y="1383"/>
                  </a:lnTo>
                  <a:lnTo>
                    <a:pt x="55" y="1401"/>
                  </a:lnTo>
                  <a:lnTo>
                    <a:pt x="37" y="1401"/>
                  </a:lnTo>
                  <a:lnTo>
                    <a:pt x="37" y="1420"/>
                  </a:lnTo>
                  <a:lnTo>
                    <a:pt x="92" y="1420"/>
                  </a:lnTo>
                  <a:lnTo>
                    <a:pt x="74" y="1438"/>
                  </a:lnTo>
                  <a:lnTo>
                    <a:pt x="55" y="1438"/>
                  </a:lnTo>
                  <a:lnTo>
                    <a:pt x="37" y="1457"/>
                  </a:lnTo>
                  <a:lnTo>
                    <a:pt x="74" y="1457"/>
                  </a:lnTo>
                  <a:lnTo>
                    <a:pt x="74" y="1475"/>
                  </a:lnTo>
                  <a:lnTo>
                    <a:pt x="55" y="1530"/>
                  </a:lnTo>
                  <a:lnTo>
                    <a:pt x="55" y="1549"/>
                  </a:lnTo>
                  <a:lnTo>
                    <a:pt x="37" y="1586"/>
                  </a:lnTo>
                  <a:lnTo>
                    <a:pt x="55" y="1678"/>
                  </a:lnTo>
                  <a:lnTo>
                    <a:pt x="55" y="1752"/>
                  </a:lnTo>
                  <a:lnTo>
                    <a:pt x="37" y="1788"/>
                  </a:lnTo>
                  <a:lnTo>
                    <a:pt x="37" y="1825"/>
                  </a:lnTo>
                  <a:lnTo>
                    <a:pt x="55" y="1973"/>
                  </a:lnTo>
                  <a:lnTo>
                    <a:pt x="74" y="2102"/>
                  </a:lnTo>
                  <a:lnTo>
                    <a:pt x="55" y="2102"/>
                  </a:lnTo>
                  <a:lnTo>
                    <a:pt x="92" y="2120"/>
                  </a:lnTo>
                  <a:lnTo>
                    <a:pt x="111" y="2102"/>
                  </a:lnTo>
                  <a:lnTo>
                    <a:pt x="111" y="2120"/>
                  </a:lnTo>
                  <a:lnTo>
                    <a:pt x="129" y="2139"/>
                  </a:lnTo>
                  <a:lnTo>
                    <a:pt x="129" y="2157"/>
                  </a:lnTo>
                  <a:lnTo>
                    <a:pt x="111" y="2157"/>
                  </a:lnTo>
                  <a:lnTo>
                    <a:pt x="111" y="2176"/>
                  </a:lnTo>
                  <a:lnTo>
                    <a:pt x="111" y="2194"/>
                  </a:lnTo>
                  <a:lnTo>
                    <a:pt x="92" y="2212"/>
                  </a:lnTo>
                  <a:lnTo>
                    <a:pt x="92" y="2231"/>
                  </a:lnTo>
                  <a:lnTo>
                    <a:pt x="148" y="2231"/>
                  </a:lnTo>
                  <a:lnTo>
                    <a:pt x="166" y="2249"/>
                  </a:lnTo>
                  <a:lnTo>
                    <a:pt x="129" y="2268"/>
                  </a:lnTo>
                  <a:lnTo>
                    <a:pt x="129" y="2305"/>
                  </a:lnTo>
                  <a:lnTo>
                    <a:pt x="129" y="2341"/>
                  </a:lnTo>
                  <a:lnTo>
                    <a:pt x="111" y="2360"/>
                  </a:lnTo>
                  <a:lnTo>
                    <a:pt x="129" y="2360"/>
                  </a:lnTo>
                  <a:lnTo>
                    <a:pt x="148" y="2378"/>
                  </a:lnTo>
                  <a:lnTo>
                    <a:pt x="166" y="2415"/>
                  </a:lnTo>
                  <a:lnTo>
                    <a:pt x="184" y="2507"/>
                  </a:lnTo>
                  <a:lnTo>
                    <a:pt x="166" y="2544"/>
                  </a:lnTo>
                  <a:lnTo>
                    <a:pt x="166" y="2544"/>
                  </a:lnTo>
                  <a:lnTo>
                    <a:pt x="184" y="2526"/>
                  </a:lnTo>
                  <a:lnTo>
                    <a:pt x="203" y="2544"/>
                  </a:lnTo>
                  <a:lnTo>
                    <a:pt x="184" y="2563"/>
                  </a:lnTo>
                  <a:lnTo>
                    <a:pt x="240" y="2563"/>
                  </a:lnTo>
                  <a:lnTo>
                    <a:pt x="221" y="2581"/>
                  </a:lnTo>
                  <a:lnTo>
                    <a:pt x="203" y="2600"/>
                  </a:lnTo>
                  <a:lnTo>
                    <a:pt x="221" y="2618"/>
                  </a:lnTo>
                  <a:lnTo>
                    <a:pt x="240" y="2618"/>
                  </a:lnTo>
                  <a:lnTo>
                    <a:pt x="258" y="2636"/>
                  </a:lnTo>
                  <a:lnTo>
                    <a:pt x="240" y="2655"/>
                  </a:lnTo>
                  <a:lnTo>
                    <a:pt x="258" y="2655"/>
                  </a:lnTo>
                  <a:lnTo>
                    <a:pt x="258" y="2673"/>
                  </a:lnTo>
                  <a:lnTo>
                    <a:pt x="240" y="2692"/>
                  </a:lnTo>
                  <a:lnTo>
                    <a:pt x="240" y="2710"/>
                  </a:lnTo>
                  <a:lnTo>
                    <a:pt x="277" y="2710"/>
                  </a:lnTo>
                  <a:lnTo>
                    <a:pt x="295" y="2729"/>
                  </a:lnTo>
                  <a:lnTo>
                    <a:pt x="277" y="2729"/>
                  </a:lnTo>
                  <a:lnTo>
                    <a:pt x="277" y="2747"/>
                  </a:lnTo>
                  <a:lnTo>
                    <a:pt x="295" y="2765"/>
                  </a:lnTo>
                  <a:lnTo>
                    <a:pt x="295" y="2784"/>
                  </a:lnTo>
                  <a:lnTo>
                    <a:pt x="313" y="2802"/>
                  </a:lnTo>
                  <a:lnTo>
                    <a:pt x="332" y="2821"/>
                  </a:lnTo>
                  <a:lnTo>
                    <a:pt x="313" y="2839"/>
                  </a:lnTo>
                  <a:lnTo>
                    <a:pt x="295" y="2858"/>
                  </a:lnTo>
                  <a:lnTo>
                    <a:pt x="350" y="2839"/>
                  </a:lnTo>
                  <a:lnTo>
                    <a:pt x="369" y="2839"/>
                  </a:lnTo>
                  <a:lnTo>
                    <a:pt x="350" y="2858"/>
                  </a:lnTo>
                  <a:lnTo>
                    <a:pt x="332" y="2894"/>
                  </a:lnTo>
                  <a:lnTo>
                    <a:pt x="350" y="2950"/>
                  </a:lnTo>
                  <a:lnTo>
                    <a:pt x="369" y="2987"/>
                  </a:lnTo>
                  <a:lnTo>
                    <a:pt x="369" y="3024"/>
                  </a:lnTo>
                  <a:lnTo>
                    <a:pt x="387" y="3042"/>
                  </a:lnTo>
                  <a:lnTo>
                    <a:pt x="406" y="3024"/>
                  </a:lnTo>
                  <a:lnTo>
                    <a:pt x="406" y="3042"/>
                  </a:lnTo>
                  <a:lnTo>
                    <a:pt x="442" y="3042"/>
                  </a:lnTo>
                  <a:lnTo>
                    <a:pt x="442" y="3060"/>
                  </a:lnTo>
                  <a:lnTo>
                    <a:pt x="442" y="3097"/>
                  </a:lnTo>
                  <a:lnTo>
                    <a:pt x="461" y="3134"/>
                  </a:lnTo>
                  <a:lnTo>
                    <a:pt x="479" y="3116"/>
                  </a:lnTo>
                  <a:lnTo>
                    <a:pt x="479" y="3134"/>
                  </a:lnTo>
                  <a:lnTo>
                    <a:pt x="479" y="3153"/>
                  </a:lnTo>
                  <a:lnTo>
                    <a:pt x="479" y="3171"/>
                  </a:lnTo>
                  <a:lnTo>
                    <a:pt x="461" y="3171"/>
                  </a:lnTo>
                  <a:lnTo>
                    <a:pt x="479" y="3189"/>
                  </a:lnTo>
                  <a:lnTo>
                    <a:pt x="498" y="3189"/>
                  </a:lnTo>
                  <a:lnTo>
                    <a:pt x="498" y="3208"/>
                  </a:lnTo>
                  <a:lnTo>
                    <a:pt x="516" y="3208"/>
                  </a:lnTo>
                  <a:lnTo>
                    <a:pt x="516" y="3226"/>
                  </a:lnTo>
                  <a:lnTo>
                    <a:pt x="535" y="3245"/>
                  </a:lnTo>
                  <a:lnTo>
                    <a:pt x="535" y="3263"/>
                  </a:lnTo>
                  <a:lnTo>
                    <a:pt x="572" y="3263"/>
                  </a:lnTo>
                  <a:lnTo>
                    <a:pt x="572" y="3282"/>
                  </a:lnTo>
                  <a:lnTo>
                    <a:pt x="572" y="3300"/>
                  </a:lnTo>
                  <a:lnTo>
                    <a:pt x="627" y="3374"/>
                  </a:lnTo>
                  <a:lnTo>
                    <a:pt x="682" y="3466"/>
                  </a:lnTo>
                  <a:lnTo>
                    <a:pt x="701" y="3484"/>
                  </a:lnTo>
                  <a:lnTo>
                    <a:pt x="719" y="3484"/>
                  </a:lnTo>
                  <a:lnTo>
                    <a:pt x="701" y="3503"/>
                  </a:lnTo>
                  <a:lnTo>
                    <a:pt x="719" y="3503"/>
                  </a:lnTo>
                  <a:lnTo>
                    <a:pt x="701" y="3521"/>
                  </a:lnTo>
                  <a:lnTo>
                    <a:pt x="719" y="3540"/>
                  </a:lnTo>
                  <a:lnTo>
                    <a:pt x="756" y="3558"/>
                  </a:lnTo>
                  <a:lnTo>
                    <a:pt x="756" y="3595"/>
                  </a:lnTo>
                  <a:lnTo>
                    <a:pt x="756" y="3613"/>
                  </a:lnTo>
                  <a:lnTo>
                    <a:pt x="774" y="3595"/>
                  </a:lnTo>
                  <a:lnTo>
                    <a:pt x="793" y="3595"/>
                  </a:lnTo>
                  <a:lnTo>
                    <a:pt x="793" y="3613"/>
                  </a:lnTo>
                  <a:lnTo>
                    <a:pt x="811" y="3632"/>
                  </a:lnTo>
                  <a:lnTo>
                    <a:pt x="848" y="3632"/>
                  </a:lnTo>
                  <a:lnTo>
                    <a:pt x="848" y="3650"/>
                  </a:lnTo>
                  <a:lnTo>
                    <a:pt x="866" y="3687"/>
                  </a:lnTo>
                  <a:lnTo>
                    <a:pt x="903" y="3706"/>
                  </a:lnTo>
                  <a:lnTo>
                    <a:pt x="940" y="3706"/>
                  </a:lnTo>
                  <a:lnTo>
                    <a:pt x="922" y="3724"/>
                  </a:lnTo>
                  <a:lnTo>
                    <a:pt x="922" y="3742"/>
                  </a:lnTo>
                  <a:lnTo>
                    <a:pt x="922" y="3761"/>
                  </a:lnTo>
                  <a:lnTo>
                    <a:pt x="940" y="3742"/>
                  </a:lnTo>
                  <a:lnTo>
                    <a:pt x="959" y="3742"/>
                  </a:lnTo>
                  <a:lnTo>
                    <a:pt x="959" y="3761"/>
                  </a:lnTo>
                  <a:lnTo>
                    <a:pt x="995" y="3798"/>
                  </a:lnTo>
                  <a:lnTo>
                    <a:pt x="1051" y="3871"/>
                  </a:lnTo>
                  <a:lnTo>
                    <a:pt x="1088" y="3871"/>
                  </a:lnTo>
                  <a:lnTo>
                    <a:pt x="1088" y="3890"/>
                  </a:lnTo>
                  <a:lnTo>
                    <a:pt x="1125" y="3927"/>
                  </a:lnTo>
                  <a:lnTo>
                    <a:pt x="1161" y="3945"/>
                  </a:lnTo>
                  <a:lnTo>
                    <a:pt x="1180" y="3945"/>
                  </a:lnTo>
                  <a:lnTo>
                    <a:pt x="1180" y="3964"/>
                  </a:lnTo>
                  <a:lnTo>
                    <a:pt x="1217" y="3982"/>
                  </a:lnTo>
                  <a:lnTo>
                    <a:pt x="1254" y="4000"/>
                  </a:lnTo>
                  <a:lnTo>
                    <a:pt x="1272" y="4000"/>
                  </a:lnTo>
                  <a:lnTo>
                    <a:pt x="1290" y="4019"/>
                  </a:lnTo>
                  <a:lnTo>
                    <a:pt x="1309" y="4000"/>
                  </a:lnTo>
                  <a:lnTo>
                    <a:pt x="1309" y="4019"/>
                  </a:lnTo>
                  <a:lnTo>
                    <a:pt x="1290" y="4037"/>
                  </a:lnTo>
                  <a:lnTo>
                    <a:pt x="1309" y="4056"/>
                  </a:lnTo>
                  <a:lnTo>
                    <a:pt x="1327" y="4074"/>
                  </a:lnTo>
                  <a:lnTo>
                    <a:pt x="1346" y="4093"/>
                  </a:lnTo>
                  <a:lnTo>
                    <a:pt x="1346" y="4111"/>
                  </a:lnTo>
                  <a:lnTo>
                    <a:pt x="1364" y="4093"/>
                  </a:lnTo>
                  <a:lnTo>
                    <a:pt x="1401" y="4093"/>
                  </a:lnTo>
                  <a:lnTo>
                    <a:pt x="1401" y="4111"/>
                  </a:lnTo>
                  <a:lnTo>
                    <a:pt x="1438" y="4111"/>
                  </a:lnTo>
                  <a:lnTo>
                    <a:pt x="1438" y="4130"/>
                  </a:lnTo>
                  <a:lnTo>
                    <a:pt x="1438" y="4148"/>
                  </a:lnTo>
                  <a:lnTo>
                    <a:pt x="1456" y="4166"/>
                  </a:lnTo>
                  <a:lnTo>
                    <a:pt x="1512" y="4166"/>
                  </a:lnTo>
                  <a:lnTo>
                    <a:pt x="1530" y="4185"/>
                  </a:lnTo>
                  <a:lnTo>
                    <a:pt x="1548" y="4203"/>
                  </a:lnTo>
                  <a:lnTo>
                    <a:pt x="1585" y="4203"/>
                  </a:lnTo>
                  <a:lnTo>
                    <a:pt x="1585" y="4222"/>
                  </a:lnTo>
                  <a:lnTo>
                    <a:pt x="1604" y="4222"/>
                  </a:lnTo>
                  <a:lnTo>
                    <a:pt x="1622" y="4203"/>
                  </a:lnTo>
                  <a:lnTo>
                    <a:pt x="1622" y="4222"/>
                  </a:lnTo>
                  <a:lnTo>
                    <a:pt x="1641" y="4259"/>
                  </a:lnTo>
                  <a:lnTo>
                    <a:pt x="1659" y="4277"/>
                  </a:lnTo>
                  <a:lnTo>
                    <a:pt x="1678" y="4259"/>
                  </a:lnTo>
                  <a:lnTo>
                    <a:pt x="1696" y="4277"/>
                  </a:lnTo>
                  <a:lnTo>
                    <a:pt x="1714" y="4277"/>
                  </a:lnTo>
                  <a:lnTo>
                    <a:pt x="1714" y="4295"/>
                  </a:lnTo>
                  <a:lnTo>
                    <a:pt x="1733" y="4314"/>
                  </a:lnTo>
                  <a:lnTo>
                    <a:pt x="1751" y="4295"/>
                  </a:lnTo>
                  <a:lnTo>
                    <a:pt x="1770" y="4295"/>
                  </a:lnTo>
                  <a:lnTo>
                    <a:pt x="1807" y="4332"/>
                  </a:lnTo>
                  <a:lnTo>
                    <a:pt x="1825" y="4332"/>
                  </a:lnTo>
                  <a:lnTo>
                    <a:pt x="1843" y="4314"/>
                  </a:lnTo>
                  <a:lnTo>
                    <a:pt x="1843" y="4332"/>
                  </a:lnTo>
                  <a:lnTo>
                    <a:pt x="1843" y="4351"/>
                  </a:lnTo>
                  <a:lnTo>
                    <a:pt x="1880" y="4351"/>
                  </a:lnTo>
                  <a:lnTo>
                    <a:pt x="1899" y="4332"/>
                  </a:lnTo>
                  <a:lnTo>
                    <a:pt x="1917" y="4351"/>
                  </a:lnTo>
                  <a:lnTo>
                    <a:pt x="1917" y="4332"/>
                  </a:lnTo>
                  <a:lnTo>
                    <a:pt x="1936" y="4314"/>
                  </a:lnTo>
                  <a:lnTo>
                    <a:pt x="1954" y="4332"/>
                  </a:lnTo>
                  <a:lnTo>
                    <a:pt x="1936" y="4351"/>
                  </a:lnTo>
                  <a:lnTo>
                    <a:pt x="1954" y="4369"/>
                  </a:lnTo>
                  <a:lnTo>
                    <a:pt x="2028" y="4406"/>
                  </a:lnTo>
                  <a:lnTo>
                    <a:pt x="2101" y="4424"/>
                  </a:lnTo>
                  <a:lnTo>
                    <a:pt x="2138" y="4406"/>
                  </a:lnTo>
                  <a:lnTo>
                    <a:pt x="2157" y="4406"/>
                  </a:lnTo>
                  <a:lnTo>
                    <a:pt x="2157" y="4424"/>
                  </a:lnTo>
                  <a:lnTo>
                    <a:pt x="2194" y="4424"/>
                  </a:lnTo>
                  <a:lnTo>
                    <a:pt x="2194" y="4443"/>
                  </a:lnTo>
                  <a:lnTo>
                    <a:pt x="2231" y="4443"/>
                  </a:lnTo>
                  <a:lnTo>
                    <a:pt x="2249" y="4461"/>
                  </a:lnTo>
                  <a:lnTo>
                    <a:pt x="2267" y="4443"/>
                  </a:lnTo>
                  <a:lnTo>
                    <a:pt x="2286" y="4461"/>
                  </a:lnTo>
                  <a:lnTo>
                    <a:pt x="2304" y="4480"/>
                  </a:lnTo>
                  <a:lnTo>
                    <a:pt x="2323" y="4424"/>
                  </a:lnTo>
                  <a:lnTo>
                    <a:pt x="2341" y="4388"/>
                  </a:lnTo>
                  <a:lnTo>
                    <a:pt x="2341" y="4443"/>
                  </a:lnTo>
                  <a:lnTo>
                    <a:pt x="2341" y="4480"/>
                  </a:lnTo>
                  <a:lnTo>
                    <a:pt x="2360" y="4498"/>
                  </a:lnTo>
                  <a:lnTo>
                    <a:pt x="2360" y="4480"/>
                  </a:lnTo>
                  <a:lnTo>
                    <a:pt x="2378" y="4461"/>
                  </a:lnTo>
                  <a:lnTo>
                    <a:pt x="2396" y="4480"/>
                  </a:lnTo>
                  <a:lnTo>
                    <a:pt x="2415" y="4498"/>
                  </a:lnTo>
                  <a:lnTo>
                    <a:pt x="2433" y="4498"/>
                  </a:lnTo>
                  <a:lnTo>
                    <a:pt x="2433" y="4480"/>
                  </a:lnTo>
                  <a:lnTo>
                    <a:pt x="2452" y="4480"/>
                  </a:lnTo>
                  <a:lnTo>
                    <a:pt x="2452" y="4461"/>
                  </a:lnTo>
                  <a:lnTo>
                    <a:pt x="2470" y="4461"/>
                  </a:lnTo>
                  <a:lnTo>
                    <a:pt x="2470" y="4480"/>
                  </a:lnTo>
                  <a:lnTo>
                    <a:pt x="2452" y="4498"/>
                  </a:lnTo>
                  <a:lnTo>
                    <a:pt x="2489" y="4498"/>
                  </a:lnTo>
                  <a:lnTo>
                    <a:pt x="2489" y="4517"/>
                  </a:lnTo>
                  <a:lnTo>
                    <a:pt x="2507" y="4517"/>
                  </a:lnTo>
                  <a:lnTo>
                    <a:pt x="2525" y="4498"/>
                  </a:lnTo>
                  <a:lnTo>
                    <a:pt x="2544" y="4498"/>
                  </a:lnTo>
                  <a:lnTo>
                    <a:pt x="2544" y="4517"/>
                  </a:lnTo>
                  <a:lnTo>
                    <a:pt x="2562" y="4498"/>
                  </a:lnTo>
                  <a:lnTo>
                    <a:pt x="2581" y="4480"/>
                  </a:lnTo>
                  <a:lnTo>
                    <a:pt x="2562" y="4480"/>
                  </a:lnTo>
                  <a:lnTo>
                    <a:pt x="2562" y="4461"/>
                  </a:lnTo>
                  <a:lnTo>
                    <a:pt x="2581" y="4443"/>
                  </a:lnTo>
                  <a:lnTo>
                    <a:pt x="2581" y="4480"/>
                  </a:lnTo>
                  <a:lnTo>
                    <a:pt x="2581" y="4498"/>
                  </a:lnTo>
                  <a:lnTo>
                    <a:pt x="2581" y="4517"/>
                  </a:lnTo>
                  <a:lnTo>
                    <a:pt x="2599" y="4517"/>
                  </a:lnTo>
                  <a:lnTo>
                    <a:pt x="2618" y="4498"/>
                  </a:lnTo>
                  <a:lnTo>
                    <a:pt x="2636" y="4517"/>
                  </a:lnTo>
                  <a:lnTo>
                    <a:pt x="2673" y="4517"/>
                  </a:lnTo>
                  <a:lnTo>
                    <a:pt x="2691" y="4535"/>
                  </a:lnTo>
                  <a:lnTo>
                    <a:pt x="2710" y="4535"/>
                  </a:lnTo>
                  <a:lnTo>
                    <a:pt x="2747" y="4517"/>
                  </a:lnTo>
                  <a:lnTo>
                    <a:pt x="2728" y="4498"/>
                  </a:lnTo>
                  <a:lnTo>
                    <a:pt x="2747" y="4498"/>
                  </a:lnTo>
                  <a:lnTo>
                    <a:pt x="2747" y="4517"/>
                  </a:lnTo>
                  <a:lnTo>
                    <a:pt x="2765" y="4517"/>
                  </a:lnTo>
                  <a:lnTo>
                    <a:pt x="2784" y="4553"/>
                  </a:lnTo>
                  <a:lnTo>
                    <a:pt x="2802" y="4517"/>
                  </a:lnTo>
                  <a:lnTo>
                    <a:pt x="2839" y="4535"/>
                  </a:lnTo>
                  <a:lnTo>
                    <a:pt x="2839" y="4517"/>
                  </a:lnTo>
                  <a:lnTo>
                    <a:pt x="2876" y="4553"/>
                  </a:lnTo>
                  <a:lnTo>
                    <a:pt x="2894" y="4535"/>
                  </a:lnTo>
                  <a:lnTo>
                    <a:pt x="2894" y="4553"/>
                  </a:lnTo>
                  <a:lnTo>
                    <a:pt x="2913" y="4572"/>
                  </a:lnTo>
                  <a:lnTo>
                    <a:pt x="2913" y="4553"/>
                  </a:lnTo>
                  <a:lnTo>
                    <a:pt x="2913" y="4535"/>
                  </a:lnTo>
                  <a:lnTo>
                    <a:pt x="2913" y="4517"/>
                  </a:lnTo>
                  <a:lnTo>
                    <a:pt x="2913" y="4498"/>
                  </a:lnTo>
                  <a:lnTo>
                    <a:pt x="2931" y="4498"/>
                  </a:lnTo>
                  <a:lnTo>
                    <a:pt x="2949" y="4517"/>
                  </a:lnTo>
                  <a:lnTo>
                    <a:pt x="2913" y="4535"/>
                  </a:lnTo>
                  <a:lnTo>
                    <a:pt x="2931" y="4553"/>
                  </a:lnTo>
                  <a:lnTo>
                    <a:pt x="2931" y="4535"/>
                  </a:lnTo>
                  <a:lnTo>
                    <a:pt x="2949" y="4535"/>
                  </a:lnTo>
                  <a:lnTo>
                    <a:pt x="2968" y="4553"/>
                  </a:lnTo>
                  <a:lnTo>
                    <a:pt x="3005" y="4572"/>
                  </a:lnTo>
                  <a:lnTo>
                    <a:pt x="3023" y="4572"/>
                  </a:lnTo>
                  <a:lnTo>
                    <a:pt x="3060" y="4553"/>
                  </a:lnTo>
                  <a:lnTo>
                    <a:pt x="3097" y="4572"/>
                  </a:lnTo>
                  <a:lnTo>
                    <a:pt x="3134" y="4572"/>
                  </a:lnTo>
                  <a:lnTo>
                    <a:pt x="3134" y="4553"/>
                  </a:lnTo>
                  <a:lnTo>
                    <a:pt x="3134" y="4535"/>
                  </a:lnTo>
                  <a:lnTo>
                    <a:pt x="3152" y="4535"/>
                  </a:lnTo>
                  <a:lnTo>
                    <a:pt x="3171" y="4553"/>
                  </a:lnTo>
                  <a:lnTo>
                    <a:pt x="3189" y="4572"/>
                  </a:lnTo>
                  <a:lnTo>
                    <a:pt x="3207" y="4553"/>
                  </a:lnTo>
                  <a:lnTo>
                    <a:pt x="3207" y="4535"/>
                  </a:lnTo>
                  <a:lnTo>
                    <a:pt x="3226" y="4553"/>
                  </a:lnTo>
                  <a:lnTo>
                    <a:pt x="3263" y="4553"/>
                  </a:lnTo>
                  <a:lnTo>
                    <a:pt x="3263" y="4535"/>
                  </a:lnTo>
                  <a:lnTo>
                    <a:pt x="3281" y="4535"/>
                  </a:lnTo>
                  <a:lnTo>
                    <a:pt x="3281" y="4553"/>
                  </a:lnTo>
                  <a:lnTo>
                    <a:pt x="3281" y="4572"/>
                  </a:lnTo>
                  <a:lnTo>
                    <a:pt x="3300" y="4572"/>
                  </a:lnTo>
                  <a:lnTo>
                    <a:pt x="3318" y="4535"/>
                  </a:lnTo>
                  <a:lnTo>
                    <a:pt x="3337" y="4553"/>
                  </a:lnTo>
                  <a:lnTo>
                    <a:pt x="3337" y="4572"/>
                  </a:lnTo>
                  <a:lnTo>
                    <a:pt x="3392" y="4553"/>
                  </a:lnTo>
                  <a:lnTo>
                    <a:pt x="3373" y="4535"/>
                  </a:lnTo>
                  <a:lnTo>
                    <a:pt x="3392" y="4517"/>
                  </a:lnTo>
                  <a:lnTo>
                    <a:pt x="3429" y="4535"/>
                  </a:lnTo>
                  <a:lnTo>
                    <a:pt x="3484" y="4553"/>
                  </a:lnTo>
                  <a:lnTo>
                    <a:pt x="3502" y="4517"/>
                  </a:lnTo>
                  <a:lnTo>
                    <a:pt x="3521" y="4498"/>
                  </a:lnTo>
                  <a:lnTo>
                    <a:pt x="3539" y="4517"/>
                  </a:lnTo>
                  <a:lnTo>
                    <a:pt x="3539" y="4535"/>
                  </a:lnTo>
                  <a:lnTo>
                    <a:pt x="3558" y="4517"/>
                  </a:lnTo>
                  <a:lnTo>
                    <a:pt x="3558" y="4498"/>
                  </a:lnTo>
                  <a:lnTo>
                    <a:pt x="3558" y="4461"/>
                  </a:lnTo>
                  <a:lnTo>
                    <a:pt x="3576" y="4461"/>
                  </a:lnTo>
                  <a:lnTo>
                    <a:pt x="3613" y="4498"/>
                  </a:lnTo>
                  <a:lnTo>
                    <a:pt x="3631" y="4480"/>
                  </a:lnTo>
                  <a:lnTo>
                    <a:pt x="3650" y="4480"/>
                  </a:lnTo>
                  <a:lnTo>
                    <a:pt x="3668" y="4498"/>
                  </a:lnTo>
                  <a:lnTo>
                    <a:pt x="3668" y="4480"/>
                  </a:lnTo>
                  <a:lnTo>
                    <a:pt x="3668" y="4461"/>
                  </a:lnTo>
                  <a:lnTo>
                    <a:pt x="3668" y="4443"/>
                  </a:lnTo>
                  <a:lnTo>
                    <a:pt x="3687" y="4443"/>
                  </a:lnTo>
                  <a:lnTo>
                    <a:pt x="3687" y="4461"/>
                  </a:lnTo>
                  <a:lnTo>
                    <a:pt x="3668" y="4461"/>
                  </a:lnTo>
                  <a:lnTo>
                    <a:pt x="3687" y="4498"/>
                  </a:lnTo>
                  <a:lnTo>
                    <a:pt x="3705" y="4480"/>
                  </a:lnTo>
                  <a:lnTo>
                    <a:pt x="3724" y="4480"/>
                  </a:lnTo>
                  <a:lnTo>
                    <a:pt x="3779" y="4461"/>
                  </a:lnTo>
                  <a:lnTo>
                    <a:pt x="3853" y="4461"/>
                  </a:lnTo>
                  <a:lnTo>
                    <a:pt x="3871" y="4443"/>
                  </a:lnTo>
                  <a:lnTo>
                    <a:pt x="3871" y="4424"/>
                  </a:lnTo>
                  <a:lnTo>
                    <a:pt x="3945" y="4424"/>
                  </a:lnTo>
                  <a:lnTo>
                    <a:pt x="3982" y="4443"/>
                  </a:lnTo>
                  <a:lnTo>
                    <a:pt x="3982" y="4406"/>
                  </a:lnTo>
                  <a:lnTo>
                    <a:pt x="3982" y="4388"/>
                  </a:lnTo>
                  <a:lnTo>
                    <a:pt x="4000" y="4406"/>
                  </a:lnTo>
                  <a:lnTo>
                    <a:pt x="4037" y="4388"/>
                  </a:lnTo>
                  <a:lnTo>
                    <a:pt x="4092" y="4388"/>
                  </a:lnTo>
                  <a:lnTo>
                    <a:pt x="4092" y="4406"/>
                  </a:lnTo>
                  <a:lnTo>
                    <a:pt x="4111" y="4406"/>
                  </a:lnTo>
                  <a:lnTo>
                    <a:pt x="4111" y="4388"/>
                  </a:lnTo>
                  <a:lnTo>
                    <a:pt x="4148" y="4369"/>
                  </a:lnTo>
                  <a:lnTo>
                    <a:pt x="4166" y="4351"/>
                  </a:lnTo>
                  <a:lnTo>
                    <a:pt x="4166" y="4332"/>
                  </a:lnTo>
                  <a:lnTo>
                    <a:pt x="4184" y="4332"/>
                  </a:lnTo>
                  <a:lnTo>
                    <a:pt x="4184" y="4314"/>
                  </a:lnTo>
                  <a:lnTo>
                    <a:pt x="4184" y="4295"/>
                  </a:lnTo>
                  <a:lnTo>
                    <a:pt x="4203" y="4295"/>
                  </a:lnTo>
                  <a:lnTo>
                    <a:pt x="4221" y="4277"/>
                  </a:lnTo>
                  <a:lnTo>
                    <a:pt x="4240" y="4295"/>
                  </a:lnTo>
                  <a:lnTo>
                    <a:pt x="4258" y="4314"/>
                  </a:lnTo>
                  <a:lnTo>
                    <a:pt x="4332" y="4314"/>
                  </a:lnTo>
                  <a:lnTo>
                    <a:pt x="4350" y="4295"/>
                  </a:lnTo>
                  <a:lnTo>
                    <a:pt x="4350" y="4277"/>
                  </a:lnTo>
                  <a:lnTo>
                    <a:pt x="4350" y="4259"/>
                  </a:lnTo>
                  <a:lnTo>
                    <a:pt x="4369" y="4240"/>
                  </a:lnTo>
                  <a:lnTo>
                    <a:pt x="4387" y="4259"/>
                  </a:lnTo>
                  <a:lnTo>
                    <a:pt x="4406" y="4259"/>
                  </a:lnTo>
                  <a:lnTo>
                    <a:pt x="4387" y="4240"/>
                  </a:lnTo>
                  <a:lnTo>
                    <a:pt x="4406" y="4222"/>
                  </a:lnTo>
                  <a:lnTo>
                    <a:pt x="4443" y="4203"/>
                  </a:lnTo>
                  <a:lnTo>
                    <a:pt x="4516" y="4203"/>
                  </a:lnTo>
                  <a:lnTo>
                    <a:pt x="4516" y="4185"/>
                  </a:lnTo>
                  <a:lnTo>
                    <a:pt x="4572" y="4166"/>
                  </a:lnTo>
                  <a:lnTo>
                    <a:pt x="4608" y="4130"/>
                  </a:lnTo>
                  <a:lnTo>
                    <a:pt x="4608" y="4111"/>
                  </a:lnTo>
                  <a:lnTo>
                    <a:pt x="4627" y="4111"/>
                  </a:lnTo>
                  <a:lnTo>
                    <a:pt x="4627" y="4093"/>
                  </a:lnTo>
                  <a:lnTo>
                    <a:pt x="4627" y="4074"/>
                  </a:lnTo>
                  <a:lnTo>
                    <a:pt x="4645" y="4074"/>
                  </a:lnTo>
                  <a:lnTo>
                    <a:pt x="4664" y="4093"/>
                  </a:lnTo>
                  <a:lnTo>
                    <a:pt x="4701" y="4093"/>
                  </a:lnTo>
                  <a:lnTo>
                    <a:pt x="4701" y="4074"/>
                  </a:lnTo>
                  <a:lnTo>
                    <a:pt x="4719" y="4093"/>
                  </a:lnTo>
                  <a:lnTo>
                    <a:pt x="4719" y="4074"/>
                  </a:lnTo>
                  <a:lnTo>
                    <a:pt x="4701" y="4056"/>
                  </a:lnTo>
                  <a:lnTo>
                    <a:pt x="4701" y="4019"/>
                  </a:lnTo>
                  <a:lnTo>
                    <a:pt x="4719" y="4019"/>
                  </a:lnTo>
                  <a:lnTo>
                    <a:pt x="4719" y="4037"/>
                  </a:lnTo>
                  <a:lnTo>
                    <a:pt x="4737" y="4037"/>
                  </a:lnTo>
                  <a:lnTo>
                    <a:pt x="4737" y="4056"/>
                  </a:lnTo>
                  <a:lnTo>
                    <a:pt x="4774" y="4056"/>
                  </a:lnTo>
                  <a:lnTo>
                    <a:pt x="4793" y="4019"/>
                  </a:lnTo>
                  <a:lnTo>
                    <a:pt x="4811" y="4019"/>
                  </a:lnTo>
                  <a:lnTo>
                    <a:pt x="4793" y="4000"/>
                  </a:lnTo>
                  <a:lnTo>
                    <a:pt x="4830" y="4000"/>
                  </a:lnTo>
                  <a:lnTo>
                    <a:pt x="4848" y="3982"/>
                  </a:lnTo>
                  <a:lnTo>
                    <a:pt x="4830" y="3982"/>
                  </a:lnTo>
                  <a:lnTo>
                    <a:pt x="4830" y="3945"/>
                  </a:lnTo>
                  <a:lnTo>
                    <a:pt x="4830" y="3927"/>
                  </a:lnTo>
                  <a:lnTo>
                    <a:pt x="4848" y="3945"/>
                  </a:lnTo>
                  <a:lnTo>
                    <a:pt x="4866" y="3964"/>
                  </a:lnTo>
                  <a:lnTo>
                    <a:pt x="4885" y="3945"/>
                  </a:lnTo>
                  <a:lnTo>
                    <a:pt x="4885" y="3927"/>
                  </a:lnTo>
                  <a:lnTo>
                    <a:pt x="4903" y="3927"/>
                  </a:lnTo>
                  <a:lnTo>
                    <a:pt x="4922" y="3945"/>
                  </a:lnTo>
                  <a:lnTo>
                    <a:pt x="4922" y="3908"/>
                  </a:lnTo>
                  <a:lnTo>
                    <a:pt x="4940" y="3908"/>
                  </a:lnTo>
                  <a:lnTo>
                    <a:pt x="4940" y="3927"/>
                  </a:lnTo>
                  <a:lnTo>
                    <a:pt x="4959" y="3927"/>
                  </a:lnTo>
                  <a:lnTo>
                    <a:pt x="4959" y="3908"/>
                  </a:lnTo>
                  <a:lnTo>
                    <a:pt x="4940" y="3890"/>
                  </a:lnTo>
                  <a:lnTo>
                    <a:pt x="4940" y="3871"/>
                  </a:lnTo>
                  <a:lnTo>
                    <a:pt x="4959" y="3853"/>
                  </a:lnTo>
                  <a:lnTo>
                    <a:pt x="4940" y="3835"/>
                  </a:lnTo>
                  <a:lnTo>
                    <a:pt x="4940" y="3816"/>
                  </a:lnTo>
                  <a:lnTo>
                    <a:pt x="4959" y="3835"/>
                  </a:lnTo>
                  <a:lnTo>
                    <a:pt x="4996" y="3853"/>
                  </a:lnTo>
                  <a:lnTo>
                    <a:pt x="4996" y="3853"/>
                  </a:lnTo>
                  <a:lnTo>
                    <a:pt x="4977" y="3835"/>
                  </a:lnTo>
                  <a:lnTo>
                    <a:pt x="4977" y="3816"/>
                  </a:lnTo>
                  <a:lnTo>
                    <a:pt x="4977" y="3798"/>
                  </a:lnTo>
                  <a:lnTo>
                    <a:pt x="4922" y="3798"/>
                  </a:lnTo>
                  <a:lnTo>
                    <a:pt x="4903" y="3816"/>
                  </a:lnTo>
                  <a:lnTo>
                    <a:pt x="4903" y="3798"/>
                  </a:lnTo>
                  <a:lnTo>
                    <a:pt x="4903" y="3779"/>
                  </a:lnTo>
                  <a:lnTo>
                    <a:pt x="4885" y="3761"/>
                  </a:lnTo>
                  <a:lnTo>
                    <a:pt x="4866" y="3761"/>
                  </a:lnTo>
                  <a:lnTo>
                    <a:pt x="4866" y="3779"/>
                  </a:lnTo>
                  <a:lnTo>
                    <a:pt x="4866" y="3798"/>
                  </a:lnTo>
                  <a:lnTo>
                    <a:pt x="4848" y="3798"/>
                  </a:lnTo>
                  <a:lnTo>
                    <a:pt x="4830" y="3779"/>
                  </a:lnTo>
                  <a:lnTo>
                    <a:pt x="4830" y="3798"/>
                  </a:lnTo>
                  <a:lnTo>
                    <a:pt x="4830" y="3816"/>
                  </a:lnTo>
                  <a:lnTo>
                    <a:pt x="4793" y="3835"/>
                  </a:lnTo>
                  <a:lnTo>
                    <a:pt x="4793" y="3853"/>
                  </a:lnTo>
                  <a:lnTo>
                    <a:pt x="4774" y="3835"/>
                  </a:lnTo>
                  <a:lnTo>
                    <a:pt x="4756" y="3853"/>
                  </a:lnTo>
                  <a:lnTo>
                    <a:pt x="4774" y="3871"/>
                  </a:lnTo>
                  <a:lnTo>
                    <a:pt x="4774" y="3890"/>
                  </a:lnTo>
                  <a:lnTo>
                    <a:pt x="4756" y="3871"/>
                  </a:lnTo>
                  <a:lnTo>
                    <a:pt x="4737" y="3871"/>
                  </a:lnTo>
                  <a:lnTo>
                    <a:pt x="4737" y="3890"/>
                  </a:lnTo>
                  <a:lnTo>
                    <a:pt x="4737" y="3908"/>
                  </a:lnTo>
                  <a:lnTo>
                    <a:pt x="4719" y="3890"/>
                  </a:lnTo>
                  <a:lnTo>
                    <a:pt x="4719" y="3871"/>
                  </a:lnTo>
                  <a:lnTo>
                    <a:pt x="4701" y="3871"/>
                  </a:lnTo>
                  <a:lnTo>
                    <a:pt x="4701" y="3890"/>
                  </a:lnTo>
                  <a:lnTo>
                    <a:pt x="4719" y="3908"/>
                  </a:lnTo>
                  <a:lnTo>
                    <a:pt x="4701" y="3927"/>
                  </a:lnTo>
                  <a:lnTo>
                    <a:pt x="4682" y="3890"/>
                  </a:lnTo>
                  <a:lnTo>
                    <a:pt x="4682" y="3927"/>
                  </a:lnTo>
                  <a:lnTo>
                    <a:pt x="4682" y="3982"/>
                  </a:lnTo>
                  <a:lnTo>
                    <a:pt x="4664" y="4000"/>
                  </a:lnTo>
                  <a:lnTo>
                    <a:pt x="4645" y="3982"/>
                  </a:lnTo>
                  <a:lnTo>
                    <a:pt x="4645" y="3964"/>
                  </a:lnTo>
                  <a:lnTo>
                    <a:pt x="4627" y="3945"/>
                  </a:lnTo>
                  <a:lnTo>
                    <a:pt x="4608" y="3945"/>
                  </a:lnTo>
                  <a:lnTo>
                    <a:pt x="4608" y="3964"/>
                  </a:lnTo>
                  <a:lnTo>
                    <a:pt x="4590" y="3964"/>
                  </a:lnTo>
                  <a:lnTo>
                    <a:pt x="4590" y="3982"/>
                  </a:lnTo>
                  <a:lnTo>
                    <a:pt x="4572" y="4000"/>
                  </a:lnTo>
                  <a:lnTo>
                    <a:pt x="4553" y="4000"/>
                  </a:lnTo>
                  <a:lnTo>
                    <a:pt x="4535" y="3982"/>
                  </a:lnTo>
                  <a:lnTo>
                    <a:pt x="4516" y="4000"/>
                  </a:lnTo>
                  <a:lnTo>
                    <a:pt x="4498" y="4037"/>
                  </a:lnTo>
                  <a:lnTo>
                    <a:pt x="4498" y="4056"/>
                  </a:lnTo>
                  <a:lnTo>
                    <a:pt x="4479" y="4037"/>
                  </a:lnTo>
                  <a:lnTo>
                    <a:pt x="4461" y="4037"/>
                  </a:lnTo>
                  <a:lnTo>
                    <a:pt x="4443" y="4056"/>
                  </a:lnTo>
                  <a:lnTo>
                    <a:pt x="4424" y="4056"/>
                  </a:lnTo>
                  <a:lnTo>
                    <a:pt x="4406" y="4093"/>
                  </a:lnTo>
                  <a:lnTo>
                    <a:pt x="4443" y="4130"/>
                  </a:lnTo>
                  <a:lnTo>
                    <a:pt x="4461" y="4148"/>
                  </a:lnTo>
                  <a:lnTo>
                    <a:pt x="4443" y="4148"/>
                  </a:lnTo>
                  <a:lnTo>
                    <a:pt x="4424" y="4130"/>
                  </a:lnTo>
                  <a:lnTo>
                    <a:pt x="4369" y="4130"/>
                  </a:lnTo>
                  <a:lnTo>
                    <a:pt x="4387" y="4111"/>
                  </a:lnTo>
                  <a:lnTo>
                    <a:pt x="4406" y="4111"/>
                  </a:lnTo>
                  <a:lnTo>
                    <a:pt x="4406" y="4074"/>
                  </a:lnTo>
                  <a:lnTo>
                    <a:pt x="4406" y="4056"/>
                  </a:lnTo>
                  <a:lnTo>
                    <a:pt x="4387" y="4074"/>
                  </a:lnTo>
                  <a:lnTo>
                    <a:pt x="4387" y="4093"/>
                  </a:lnTo>
                  <a:lnTo>
                    <a:pt x="4369" y="4093"/>
                  </a:lnTo>
                  <a:lnTo>
                    <a:pt x="4350" y="4074"/>
                  </a:lnTo>
                  <a:lnTo>
                    <a:pt x="4350" y="4093"/>
                  </a:lnTo>
                  <a:lnTo>
                    <a:pt x="4332" y="4111"/>
                  </a:lnTo>
                  <a:lnTo>
                    <a:pt x="4313" y="4093"/>
                  </a:lnTo>
                  <a:lnTo>
                    <a:pt x="4295" y="4111"/>
                  </a:lnTo>
                  <a:lnTo>
                    <a:pt x="4277" y="4130"/>
                  </a:lnTo>
                  <a:lnTo>
                    <a:pt x="4240" y="4148"/>
                  </a:lnTo>
                  <a:lnTo>
                    <a:pt x="4203" y="4166"/>
                  </a:lnTo>
                  <a:lnTo>
                    <a:pt x="4203" y="4222"/>
                  </a:lnTo>
                  <a:lnTo>
                    <a:pt x="4184" y="4259"/>
                  </a:lnTo>
                  <a:lnTo>
                    <a:pt x="4166" y="4240"/>
                  </a:lnTo>
                  <a:lnTo>
                    <a:pt x="4184" y="4222"/>
                  </a:lnTo>
                  <a:lnTo>
                    <a:pt x="4166" y="4222"/>
                  </a:lnTo>
                  <a:lnTo>
                    <a:pt x="4166" y="4203"/>
                  </a:lnTo>
                  <a:lnTo>
                    <a:pt x="4148" y="4185"/>
                  </a:lnTo>
                  <a:lnTo>
                    <a:pt x="4129" y="4203"/>
                  </a:lnTo>
                  <a:lnTo>
                    <a:pt x="4111" y="4203"/>
                  </a:lnTo>
                  <a:lnTo>
                    <a:pt x="4092" y="4222"/>
                  </a:lnTo>
                  <a:lnTo>
                    <a:pt x="4092" y="4240"/>
                  </a:lnTo>
                  <a:lnTo>
                    <a:pt x="4055" y="4222"/>
                  </a:lnTo>
                  <a:lnTo>
                    <a:pt x="4037" y="4222"/>
                  </a:lnTo>
                  <a:lnTo>
                    <a:pt x="4037" y="4240"/>
                  </a:lnTo>
                  <a:lnTo>
                    <a:pt x="4055" y="4240"/>
                  </a:lnTo>
                  <a:lnTo>
                    <a:pt x="4055" y="4259"/>
                  </a:lnTo>
                  <a:lnTo>
                    <a:pt x="4055" y="4295"/>
                  </a:lnTo>
                  <a:lnTo>
                    <a:pt x="4037" y="4295"/>
                  </a:lnTo>
                  <a:lnTo>
                    <a:pt x="4037" y="4277"/>
                  </a:lnTo>
                  <a:lnTo>
                    <a:pt x="4037" y="4259"/>
                  </a:lnTo>
                  <a:lnTo>
                    <a:pt x="4037" y="4240"/>
                  </a:lnTo>
                  <a:lnTo>
                    <a:pt x="4000" y="4222"/>
                  </a:lnTo>
                  <a:lnTo>
                    <a:pt x="3982" y="4222"/>
                  </a:lnTo>
                  <a:lnTo>
                    <a:pt x="4000" y="4240"/>
                  </a:lnTo>
                  <a:lnTo>
                    <a:pt x="4019" y="4259"/>
                  </a:lnTo>
                  <a:lnTo>
                    <a:pt x="3982" y="4259"/>
                  </a:lnTo>
                  <a:lnTo>
                    <a:pt x="3963" y="4222"/>
                  </a:lnTo>
                  <a:lnTo>
                    <a:pt x="3963" y="4240"/>
                  </a:lnTo>
                  <a:lnTo>
                    <a:pt x="3963" y="4259"/>
                  </a:lnTo>
                  <a:lnTo>
                    <a:pt x="3926" y="4277"/>
                  </a:lnTo>
                  <a:lnTo>
                    <a:pt x="3926" y="4259"/>
                  </a:lnTo>
                  <a:lnTo>
                    <a:pt x="3890" y="4259"/>
                  </a:lnTo>
                  <a:lnTo>
                    <a:pt x="3853" y="4277"/>
                  </a:lnTo>
                  <a:lnTo>
                    <a:pt x="3853" y="4295"/>
                  </a:lnTo>
                  <a:lnTo>
                    <a:pt x="3834" y="4277"/>
                  </a:lnTo>
                  <a:lnTo>
                    <a:pt x="3816" y="4277"/>
                  </a:lnTo>
                  <a:lnTo>
                    <a:pt x="3797" y="4295"/>
                  </a:lnTo>
                  <a:lnTo>
                    <a:pt x="3724" y="4295"/>
                  </a:lnTo>
                  <a:lnTo>
                    <a:pt x="3687" y="4314"/>
                  </a:lnTo>
                  <a:lnTo>
                    <a:pt x="3668" y="4332"/>
                  </a:lnTo>
                  <a:lnTo>
                    <a:pt x="3631" y="4314"/>
                  </a:lnTo>
                  <a:lnTo>
                    <a:pt x="3595" y="4332"/>
                  </a:lnTo>
                  <a:lnTo>
                    <a:pt x="3558" y="4351"/>
                  </a:lnTo>
                  <a:lnTo>
                    <a:pt x="3521" y="4369"/>
                  </a:lnTo>
                  <a:lnTo>
                    <a:pt x="3521" y="4351"/>
                  </a:lnTo>
                  <a:lnTo>
                    <a:pt x="3484" y="4351"/>
                  </a:lnTo>
                  <a:lnTo>
                    <a:pt x="3466" y="4369"/>
                  </a:lnTo>
                  <a:lnTo>
                    <a:pt x="3410" y="4369"/>
                  </a:lnTo>
                  <a:lnTo>
                    <a:pt x="3392" y="4388"/>
                  </a:lnTo>
                  <a:lnTo>
                    <a:pt x="3373" y="4388"/>
                  </a:lnTo>
                  <a:lnTo>
                    <a:pt x="3355" y="4406"/>
                  </a:lnTo>
                  <a:lnTo>
                    <a:pt x="3355" y="4424"/>
                  </a:lnTo>
                  <a:lnTo>
                    <a:pt x="3373" y="4424"/>
                  </a:lnTo>
                  <a:lnTo>
                    <a:pt x="3373" y="4443"/>
                  </a:lnTo>
                  <a:lnTo>
                    <a:pt x="3373" y="4461"/>
                  </a:lnTo>
                  <a:lnTo>
                    <a:pt x="3355" y="4461"/>
                  </a:lnTo>
                  <a:lnTo>
                    <a:pt x="3337" y="4480"/>
                  </a:lnTo>
                  <a:lnTo>
                    <a:pt x="3337" y="4461"/>
                  </a:lnTo>
                  <a:lnTo>
                    <a:pt x="3318" y="4406"/>
                  </a:lnTo>
                  <a:lnTo>
                    <a:pt x="3300" y="4388"/>
                  </a:lnTo>
                  <a:lnTo>
                    <a:pt x="3281" y="4388"/>
                  </a:lnTo>
                  <a:lnTo>
                    <a:pt x="3263" y="4406"/>
                  </a:lnTo>
                  <a:lnTo>
                    <a:pt x="3263" y="4388"/>
                  </a:lnTo>
                  <a:lnTo>
                    <a:pt x="3263" y="4369"/>
                  </a:lnTo>
                  <a:lnTo>
                    <a:pt x="3226" y="4388"/>
                  </a:lnTo>
                  <a:lnTo>
                    <a:pt x="3189" y="4406"/>
                  </a:lnTo>
                  <a:lnTo>
                    <a:pt x="3171" y="4388"/>
                  </a:lnTo>
                  <a:lnTo>
                    <a:pt x="3152" y="4388"/>
                  </a:lnTo>
                  <a:lnTo>
                    <a:pt x="3134" y="4406"/>
                  </a:lnTo>
                  <a:lnTo>
                    <a:pt x="3115" y="4406"/>
                  </a:lnTo>
                  <a:lnTo>
                    <a:pt x="3097" y="4424"/>
                  </a:lnTo>
                  <a:lnTo>
                    <a:pt x="3078" y="4406"/>
                  </a:lnTo>
                  <a:lnTo>
                    <a:pt x="3078" y="4424"/>
                  </a:lnTo>
                  <a:lnTo>
                    <a:pt x="3060" y="4443"/>
                  </a:lnTo>
                  <a:lnTo>
                    <a:pt x="3060" y="4424"/>
                  </a:lnTo>
                  <a:lnTo>
                    <a:pt x="3060" y="4406"/>
                  </a:lnTo>
                  <a:lnTo>
                    <a:pt x="3042" y="4406"/>
                  </a:lnTo>
                  <a:lnTo>
                    <a:pt x="3023" y="4424"/>
                  </a:lnTo>
                  <a:lnTo>
                    <a:pt x="3005" y="4424"/>
                  </a:lnTo>
                  <a:lnTo>
                    <a:pt x="3005" y="4461"/>
                  </a:lnTo>
                  <a:lnTo>
                    <a:pt x="2986" y="4443"/>
                  </a:lnTo>
                  <a:lnTo>
                    <a:pt x="2968" y="4443"/>
                  </a:lnTo>
                  <a:lnTo>
                    <a:pt x="2949" y="4406"/>
                  </a:lnTo>
                  <a:lnTo>
                    <a:pt x="2913" y="4406"/>
                  </a:lnTo>
                  <a:lnTo>
                    <a:pt x="2913" y="4388"/>
                  </a:lnTo>
                  <a:lnTo>
                    <a:pt x="2913" y="4369"/>
                  </a:lnTo>
                  <a:lnTo>
                    <a:pt x="2894" y="4369"/>
                  </a:lnTo>
                  <a:lnTo>
                    <a:pt x="2876" y="4388"/>
                  </a:lnTo>
                  <a:lnTo>
                    <a:pt x="2857" y="4388"/>
                  </a:lnTo>
                  <a:lnTo>
                    <a:pt x="2839" y="4406"/>
                  </a:lnTo>
                  <a:lnTo>
                    <a:pt x="2820" y="4406"/>
                  </a:lnTo>
                  <a:lnTo>
                    <a:pt x="2802" y="4369"/>
                  </a:lnTo>
                  <a:lnTo>
                    <a:pt x="2784" y="4406"/>
                  </a:lnTo>
                  <a:lnTo>
                    <a:pt x="2802" y="4406"/>
                  </a:lnTo>
                  <a:lnTo>
                    <a:pt x="2802" y="4424"/>
                  </a:lnTo>
                  <a:lnTo>
                    <a:pt x="2784" y="4443"/>
                  </a:lnTo>
                  <a:lnTo>
                    <a:pt x="2747" y="4388"/>
                  </a:lnTo>
                  <a:lnTo>
                    <a:pt x="2710" y="4369"/>
                  </a:lnTo>
                  <a:lnTo>
                    <a:pt x="2691" y="4369"/>
                  </a:lnTo>
                  <a:lnTo>
                    <a:pt x="2691" y="4388"/>
                  </a:lnTo>
                  <a:lnTo>
                    <a:pt x="2654" y="4388"/>
                  </a:lnTo>
                  <a:lnTo>
                    <a:pt x="2654" y="4351"/>
                  </a:lnTo>
                  <a:lnTo>
                    <a:pt x="2654" y="4332"/>
                  </a:lnTo>
                  <a:lnTo>
                    <a:pt x="2636" y="4351"/>
                  </a:lnTo>
                  <a:lnTo>
                    <a:pt x="2618" y="4369"/>
                  </a:lnTo>
                  <a:lnTo>
                    <a:pt x="2599" y="4369"/>
                  </a:lnTo>
                  <a:lnTo>
                    <a:pt x="2599" y="4388"/>
                  </a:lnTo>
                  <a:lnTo>
                    <a:pt x="2581" y="4369"/>
                  </a:lnTo>
                  <a:lnTo>
                    <a:pt x="2581" y="4351"/>
                  </a:lnTo>
                  <a:lnTo>
                    <a:pt x="2562" y="4351"/>
                  </a:lnTo>
                  <a:lnTo>
                    <a:pt x="2544" y="4332"/>
                  </a:lnTo>
                  <a:lnTo>
                    <a:pt x="2544" y="4351"/>
                  </a:lnTo>
                  <a:lnTo>
                    <a:pt x="2525" y="4369"/>
                  </a:lnTo>
                  <a:lnTo>
                    <a:pt x="2507" y="4351"/>
                  </a:lnTo>
                  <a:lnTo>
                    <a:pt x="2507" y="4332"/>
                  </a:lnTo>
                  <a:lnTo>
                    <a:pt x="2489" y="4351"/>
                  </a:lnTo>
                  <a:lnTo>
                    <a:pt x="2489" y="4332"/>
                  </a:lnTo>
                  <a:lnTo>
                    <a:pt x="2433" y="4332"/>
                  </a:lnTo>
                  <a:lnTo>
                    <a:pt x="2415" y="4351"/>
                  </a:lnTo>
                  <a:lnTo>
                    <a:pt x="2396" y="4332"/>
                  </a:lnTo>
                  <a:lnTo>
                    <a:pt x="2378" y="4314"/>
                  </a:lnTo>
                  <a:lnTo>
                    <a:pt x="2304" y="4314"/>
                  </a:lnTo>
                  <a:lnTo>
                    <a:pt x="2267" y="4295"/>
                  </a:lnTo>
                  <a:lnTo>
                    <a:pt x="2267" y="4277"/>
                  </a:lnTo>
                  <a:lnTo>
                    <a:pt x="2157" y="4277"/>
                  </a:lnTo>
                  <a:lnTo>
                    <a:pt x="2138" y="4295"/>
                  </a:lnTo>
                  <a:lnTo>
                    <a:pt x="2138" y="4277"/>
                  </a:lnTo>
                  <a:lnTo>
                    <a:pt x="2138" y="4259"/>
                  </a:lnTo>
                  <a:lnTo>
                    <a:pt x="2028" y="4222"/>
                  </a:lnTo>
                  <a:lnTo>
                    <a:pt x="1899" y="4185"/>
                  </a:lnTo>
                  <a:lnTo>
                    <a:pt x="1917" y="4185"/>
                  </a:lnTo>
                  <a:lnTo>
                    <a:pt x="1899" y="4166"/>
                  </a:lnTo>
                  <a:lnTo>
                    <a:pt x="1880" y="4185"/>
                  </a:lnTo>
                  <a:lnTo>
                    <a:pt x="1880" y="4166"/>
                  </a:lnTo>
                  <a:lnTo>
                    <a:pt x="1862" y="4166"/>
                  </a:lnTo>
                  <a:lnTo>
                    <a:pt x="1843" y="4185"/>
                  </a:lnTo>
                  <a:lnTo>
                    <a:pt x="1825" y="4185"/>
                  </a:lnTo>
                  <a:lnTo>
                    <a:pt x="1807" y="4166"/>
                  </a:lnTo>
                  <a:lnTo>
                    <a:pt x="1807" y="4148"/>
                  </a:lnTo>
                  <a:lnTo>
                    <a:pt x="1807" y="4130"/>
                  </a:lnTo>
                  <a:lnTo>
                    <a:pt x="1788" y="4148"/>
                  </a:lnTo>
                  <a:lnTo>
                    <a:pt x="1770" y="4148"/>
                  </a:lnTo>
                  <a:lnTo>
                    <a:pt x="1751" y="4130"/>
                  </a:lnTo>
                  <a:lnTo>
                    <a:pt x="1751" y="4111"/>
                  </a:lnTo>
                  <a:lnTo>
                    <a:pt x="1733" y="4130"/>
                  </a:lnTo>
                  <a:lnTo>
                    <a:pt x="1714" y="4130"/>
                  </a:lnTo>
                  <a:lnTo>
                    <a:pt x="1714" y="4074"/>
                  </a:lnTo>
                  <a:lnTo>
                    <a:pt x="1696" y="4093"/>
                  </a:lnTo>
                  <a:lnTo>
                    <a:pt x="1678" y="4111"/>
                  </a:lnTo>
                  <a:lnTo>
                    <a:pt x="1678" y="4093"/>
                  </a:lnTo>
                  <a:lnTo>
                    <a:pt x="1641" y="4074"/>
                  </a:lnTo>
                  <a:lnTo>
                    <a:pt x="1604" y="4074"/>
                  </a:lnTo>
                  <a:lnTo>
                    <a:pt x="1604" y="4056"/>
                  </a:lnTo>
                  <a:lnTo>
                    <a:pt x="1567" y="4019"/>
                  </a:lnTo>
                  <a:lnTo>
                    <a:pt x="1548" y="4000"/>
                  </a:lnTo>
                  <a:lnTo>
                    <a:pt x="1530" y="4019"/>
                  </a:lnTo>
                  <a:lnTo>
                    <a:pt x="1512" y="4000"/>
                  </a:lnTo>
                  <a:lnTo>
                    <a:pt x="1493" y="3982"/>
                  </a:lnTo>
                  <a:lnTo>
                    <a:pt x="1456" y="3964"/>
                  </a:lnTo>
                  <a:lnTo>
                    <a:pt x="1364" y="3890"/>
                  </a:lnTo>
                  <a:lnTo>
                    <a:pt x="1217" y="3798"/>
                  </a:lnTo>
                  <a:lnTo>
                    <a:pt x="1198" y="3779"/>
                  </a:lnTo>
                  <a:lnTo>
                    <a:pt x="1198" y="3761"/>
                  </a:lnTo>
                  <a:lnTo>
                    <a:pt x="1180" y="3779"/>
                  </a:lnTo>
                  <a:lnTo>
                    <a:pt x="1161" y="3742"/>
                  </a:lnTo>
                  <a:lnTo>
                    <a:pt x="1143" y="3742"/>
                  </a:lnTo>
                  <a:lnTo>
                    <a:pt x="1125" y="3724"/>
                  </a:lnTo>
                  <a:lnTo>
                    <a:pt x="1106" y="3687"/>
                  </a:lnTo>
                  <a:lnTo>
                    <a:pt x="1088" y="3669"/>
                  </a:lnTo>
                  <a:lnTo>
                    <a:pt x="1069" y="3650"/>
                  </a:lnTo>
                  <a:lnTo>
                    <a:pt x="1014" y="3595"/>
                  </a:lnTo>
                  <a:lnTo>
                    <a:pt x="995" y="3577"/>
                  </a:lnTo>
                  <a:lnTo>
                    <a:pt x="995" y="3558"/>
                  </a:lnTo>
                  <a:lnTo>
                    <a:pt x="995" y="3540"/>
                  </a:lnTo>
                  <a:lnTo>
                    <a:pt x="977" y="3558"/>
                  </a:lnTo>
                  <a:lnTo>
                    <a:pt x="959" y="3558"/>
                  </a:lnTo>
                  <a:lnTo>
                    <a:pt x="940" y="3521"/>
                  </a:lnTo>
                  <a:lnTo>
                    <a:pt x="940" y="3503"/>
                  </a:lnTo>
                  <a:lnTo>
                    <a:pt x="922" y="3521"/>
                  </a:lnTo>
                  <a:lnTo>
                    <a:pt x="903" y="3521"/>
                  </a:lnTo>
                  <a:lnTo>
                    <a:pt x="922" y="3503"/>
                  </a:lnTo>
                  <a:lnTo>
                    <a:pt x="922" y="3484"/>
                  </a:lnTo>
                  <a:lnTo>
                    <a:pt x="885" y="3466"/>
                  </a:lnTo>
                  <a:lnTo>
                    <a:pt x="866" y="3447"/>
                  </a:lnTo>
                  <a:lnTo>
                    <a:pt x="848" y="3411"/>
                  </a:lnTo>
                  <a:lnTo>
                    <a:pt x="830" y="3411"/>
                  </a:lnTo>
                  <a:lnTo>
                    <a:pt x="830" y="3392"/>
                  </a:lnTo>
                  <a:lnTo>
                    <a:pt x="811" y="3392"/>
                  </a:lnTo>
                  <a:lnTo>
                    <a:pt x="811" y="3355"/>
                  </a:lnTo>
                  <a:lnTo>
                    <a:pt x="774" y="3337"/>
                  </a:lnTo>
                  <a:lnTo>
                    <a:pt x="774" y="3318"/>
                  </a:lnTo>
                  <a:lnTo>
                    <a:pt x="756" y="3300"/>
                  </a:lnTo>
                  <a:lnTo>
                    <a:pt x="719" y="3263"/>
                  </a:lnTo>
                  <a:lnTo>
                    <a:pt x="701" y="3245"/>
                  </a:lnTo>
                  <a:lnTo>
                    <a:pt x="719" y="3245"/>
                  </a:lnTo>
                  <a:lnTo>
                    <a:pt x="701" y="3226"/>
                  </a:lnTo>
                  <a:lnTo>
                    <a:pt x="664" y="3189"/>
                  </a:lnTo>
                  <a:lnTo>
                    <a:pt x="682" y="3171"/>
                  </a:lnTo>
                  <a:lnTo>
                    <a:pt x="664" y="3153"/>
                  </a:lnTo>
                  <a:lnTo>
                    <a:pt x="664" y="3134"/>
                  </a:lnTo>
                  <a:lnTo>
                    <a:pt x="645" y="3134"/>
                  </a:lnTo>
                  <a:lnTo>
                    <a:pt x="627" y="3116"/>
                  </a:lnTo>
                  <a:lnTo>
                    <a:pt x="627" y="3097"/>
                  </a:lnTo>
                  <a:lnTo>
                    <a:pt x="627" y="3079"/>
                  </a:lnTo>
                  <a:lnTo>
                    <a:pt x="608" y="3079"/>
                  </a:lnTo>
                  <a:lnTo>
                    <a:pt x="608" y="3060"/>
                  </a:lnTo>
                  <a:lnTo>
                    <a:pt x="590" y="3024"/>
                  </a:lnTo>
                  <a:lnTo>
                    <a:pt x="572" y="3024"/>
                  </a:lnTo>
                  <a:lnTo>
                    <a:pt x="572" y="3005"/>
                  </a:lnTo>
                  <a:lnTo>
                    <a:pt x="535" y="3005"/>
                  </a:lnTo>
                  <a:lnTo>
                    <a:pt x="535" y="2987"/>
                  </a:lnTo>
                  <a:lnTo>
                    <a:pt x="553" y="2968"/>
                  </a:lnTo>
                  <a:lnTo>
                    <a:pt x="516" y="2968"/>
                  </a:lnTo>
                  <a:lnTo>
                    <a:pt x="498" y="2950"/>
                  </a:lnTo>
                  <a:lnTo>
                    <a:pt x="516" y="2931"/>
                  </a:lnTo>
                  <a:lnTo>
                    <a:pt x="479" y="2931"/>
                  </a:lnTo>
                  <a:lnTo>
                    <a:pt x="498" y="2913"/>
                  </a:lnTo>
                  <a:lnTo>
                    <a:pt x="498" y="2894"/>
                  </a:lnTo>
                  <a:lnTo>
                    <a:pt x="461" y="2876"/>
                  </a:lnTo>
                  <a:lnTo>
                    <a:pt x="461" y="2858"/>
                  </a:lnTo>
                  <a:lnTo>
                    <a:pt x="461" y="2839"/>
                  </a:lnTo>
                  <a:lnTo>
                    <a:pt x="461" y="2821"/>
                  </a:lnTo>
                  <a:lnTo>
                    <a:pt x="442" y="2802"/>
                  </a:lnTo>
                  <a:lnTo>
                    <a:pt x="424" y="2802"/>
                  </a:lnTo>
                  <a:lnTo>
                    <a:pt x="442" y="2784"/>
                  </a:lnTo>
                  <a:lnTo>
                    <a:pt x="442" y="2747"/>
                  </a:lnTo>
                  <a:lnTo>
                    <a:pt x="442" y="2729"/>
                  </a:lnTo>
                  <a:lnTo>
                    <a:pt x="424" y="2729"/>
                  </a:lnTo>
                  <a:lnTo>
                    <a:pt x="406" y="2747"/>
                  </a:lnTo>
                  <a:lnTo>
                    <a:pt x="406" y="2747"/>
                  </a:lnTo>
                  <a:lnTo>
                    <a:pt x="424" y="2710"/>
                  </a:lnTo>
                  <a:lnTo>
                    <a:pt x="424" y="2692"/>
                  </a:lnTo>
                  <a:lnTo>
                    <a:pt x="424" y="2673"/>
                  </a:lnTo>
                  <a:lnTo>
                    <a:pt x="406" y="2655"/>
                  </a:lnTo>
                  <a:lnTo>
                    <a:pt x="369" y="2655"/>
                  </a:lnTo>
                  <a:lnTo>
                    <a:pt x="369" y="2636"/>
                  </a:lnTo>
                  <a:lnTo>
                    <a:pt x="387" y="2636"/>
                  </a:lnTo>
                  <a:lnTo>
                    <a:pt x="369" y="2618"/>
                  </a:lnTo>
                  <a:lnTo>
                    <a:pt x="387" y="2600"/>
                  </a:lnTo>
                  <a:lnTo>
                    <a:pt x="350" y="2600"/>
                  </a:lnTo>
                  <a:lnTo>
                    <a:pt x="350" y="2581"/>
                  </a:lnTo>
                  <a:lnTo>
                    <a:pt x="369" y="2581"/>
                  </a:lnTo>
                  <a:lnTo>
                    <a:pt x="369" y="2563"/>
                  </a:lnTo>
                  <a:lnTo>
                    <a:pt x="332" y="2452"/>
                  </a:lnTo>
                  <a:lnTo>
                    <a:pt x="313" y="2415"/>
                  </a:lnTo>
                  <a:lnTo>
                    <a:pt x="295" y="2434"/>
                  </a:lnTo>
                  <a:lnTo>
                    <a:pt x="295" y="2415"/>
                  </a:lnTo>
                  <a:lnTo>
                    <a:pt x="313" y="2415"/>
                  </a:lnTo>
                  <a:lnTo>
                    <a:pt x="313" y="2397"/>
                  </a:lnTo>
                  <a:lnTo>
                    <a:pt x="313" y="2378"/>
                  </a:lnTo>
                  <a:lnTo>
                    <a:pt x="295" y="2378"/>
                  </a:lnTo>
                  <a:lnTo>
                    <a:pt x="277" y="2360"/>
                  </a:lnTo>
                  <a:lnTo>
                    <a:pt x="295" y="2341"/>
                  </a:lnTo>
                  <a:lnTo>
                    <a:pt x="295" y="2323"/>
                  </a:lnTo>
                  <a:lnTo>
                    <a:pt x="277" y="2286"/>
                  </a:lnTo>
                  <a:lnTo>
                    <a:pt x="258" y="2249"/>
                  </a:lnTo>
                  <a:lnTo>
                    <a:pt x="277" y="2249"/>
                  </a:lnTo>
                  <a:lnTo>
                    <a:pt x="277" y="2231"/>
                  </a:lnTo>
                  <a:lnTo>
                    <a:pt x="258" y="2231"/>
                  </a:lnTo>
                  <a:lnTo>
                    <a:pt x="277" y="2194"/>
                  </a:lnTo>
                  <a:lnTo>
                    <a:pt x="277" y="2176"/>
                  </a:lnTo>
                  <a:lnTo>
                    <a:pt x="258" y="2194"/>
                  </a:lnTo>
                  <a:lnTo>
                    <a:pt x="240" y="2194"/>
                  </a:lnTo>
                  <a:lnTo>
                    <a:pt x="240" y="2176"/>
                  </a:lnTo>
                  <a:lnTo>
                    <a:pt x="258" y="2157"/>
                  </a:lnTo>
                  <a:lnTo>
                    <a:pt x="258" y="2139"/>
                  </a:lnTo>
                  <a:lnTo>
                    <a:pt x="258" y="2120"/>
                  </a:lnTo>
                  <a:lnTo>
                    <a:pt x="258" y="2102"/>
                  </a:lnTo>
                  <a:lnTo>
                    <a:pt x="240" y="2083"/>
                  </a:lnTo>
                  <a:lnTo>
                    <a:pt x="240" y="2047"/>
                  </a:lnTo>
                  <a:lnTo>
                    <a:pt x="221" y="2047"/>
                  </a:lnTo>
                  <a:lnTo>
                    <a:pt x="240" y="2010"/>
                  </a:lnTo>
                  <a:lnTo>
                    <a:pt x="221" y="1991"/>
                  </a:lnTo>
                  <a:lnTo>
                    <a:pt x="221" y="1973"/>
                  </a:lnTo>
                  <a:lnTo>
                    <a:pt x="221" y="1936"/>
                  </a:lnTo>
                  <a:lnTo>
                    <a:pt x="203" y="1899"/>
                  </a:lnTo>
                  <a:lnTo>
                    <a:pt x="203" y="1881"/>
                  </a:lnTo>
                  <a:lnTo>
                    <a:pt x="221" y="1881"/>
                  </a:lnTo>
                  <a:lnTo>
                    <a:pt x="203" y="1844"/>
                  </a:lnTo>
                  <a:lnTo>
                    <a:pt x="203" y="1807"/>
                  </a:lnTo>
                  <a:lnTo>
                    <a:pt x="184" y="1752"/>
                  </a:lnTo>
                  <a:lnTo>
                    <a:pt x="184" y="1733"/>
                  </a:lnTo>
                  <a:lnTo>
                    <a:pt x="203" y="1715"/>
                  </a:lnTo>
                  <a:lnTo>
                    <a:pt x="203" y="1696"/>
                  </a:lnTo>
                  <a:lnTo>
                    <a:pt x="203" y="1678"/>
                  </a:lnTo>
                  <a:lnTo>
                    <a:pt x="221" y="1659"/>
                  </a:lnTo>
                  <a:lnTo>
                    <a:pt x="221" y="1641"/>
                  </a:lnTo>
                  <a:lnTo>
                    <a:pt x="203" y="1604"/>
                  </a:lnTo>
                  <a:lnTo>
                    <a:pt x="203" y="1586"/>
                  </a:lnTo>
                  <a:lnTo>
                    <a:pt x="203" y="1567"/>
                  </a:lnTo>
                  <a:lnTo>
                    <a:pt x="203" y="1549"/>
                  </a:lnTo>
                  <a:lnTo>
                    <a:pt x="203" y="1530"/>
                  </a:lnTo>
                  <a:lnTo>
                    <a:pt x="184" y="1512"/>
                  </a:lnTo>
                  <a:lnTo>
                    <a:pt x="184" y="1494"/>
                  </a:lnTo>
                  <a:lnTo>
                    <a:pt x="203" y="1475"/>
                  </a:lnTo>
                  <a:lnTo>
                    <a:pt x="203" y="1457"/>
                  </a:lnTo>
                  <a:lnTo>
                    <a:pt x="203" y="1401"/>
                  </a:lnTo>
                  <a:lnTo>
                    <a:pt x="166" y="1401"/>
                  </a:lnTo>
                  <a:lnTo>
                    <a:pt x="184" y="1365"/>
                  </a:lnTo>
                  <a:lnTo>
                    <a:pt x="203" y="1328"/>
                  </a:lnTo>
                  <a:lnTo>
                    <a:pt x="203" y="1272"/>
                  </a:lnTo>
                  <a:lnTo>
                    <a:pt x="184" y="1254"/>
                  </a:lnTo>
                  <a:lnTo>
                    <a:pt x="166" y="1235"/>
                  </a:lnTo>
                  <a:lnTo>
                    <a:pt x="221" y="1235"/>
                  </a:lnTo>
                  <a:lnTo>
                    <a:pt x="221" y="1217"/>
                  </a:lnTo>
                  <a:lnTo>
                    <a:pt x="203" y="1162"/>
                  </a:lnTo>
                  <a:lnTo>
                    <a:pt x="184" y="1143"/>
                  </a:lnTo>
                  <a:lnTo>
                    <a:pt x="203" y="1125"/>
                  </a:lnTo>
                  <a:lnTo>
                    <a:pt x="221" y="1106"/>
                  </a:lnTo>
                  <a:lnTo>
                    <a:pt x="221" y="1014"/>
                  </a:lnTo>
                  <a:lnTo>
                    <a:pt x="240" y="941"/>
                  </a:lnTo>
                  <a:lnTo>
                    <a:pt x="258" y="904"/>
                  </a:lnTo>
                  <a:lnTo>
                    <a:pt x="277" y="885"/>
                  </a:lnTo>
                  <a:lnTo>
                    <a:pt x="258" y="885"/>
                  </a:lnTo>
                  <a:lnTo>
                    <a:pt x="221" y="867"/>
                  </a:lnTo>
                  <a:lnTo>
                    <a:pt x="258" y="867"/>
                  </a:lnTo>
                  <a:lnTo>
                    <a:pt x="277" y="848"/>
                  </a:lnTo>
                  <a:lnTo>
                    <a:pt x="277" y="830"/>
                  </a:lnTo>
                  <a:lnTo>
                    <a:pt x="277" y="775"/>
                  </a:lnTo>
                  <a:lnTo>
                    <a:pt x="295" y="738"/>
                  </a:lnTo>
                  <a:lnTo>
                    <a:pt x="313" y="701"/>
                  </a:lnTo>
                  <a:lnTo>
                    <a:pt x="313" y="682"/>
                  </a:lnTo>
                  <a:lnTo>
                    <a:pt x="332" y="646"/>
                  </a:lnTo>
                  <a:lnTo>
                    <a:pt x="332" y="627"/>
                  </a:lnTo>
                  <a:lnTo>
                    <a:pt x="332" y="609"/>
                  </a:lnTo>
                  <a:lnTo>
                    <a:pt x="332" y="590"/>
                  </a:lnTo>
                  <a:lnTo>
                    <a:pt x="350" y="572"/>
                  </a:lnTo>
                  <a:lnTo>
                    <a:pt x="350" y="553"/>
                  </a:lnTo>
                  <a:lnTo>
                    <a:pt x="387" y="461"/>
                  </a:lnTo>
                  <a:lnTo>
                    <a:pt x="424" y="388"/>
                  </a:lnTo>
                  <a:lnTo>
                    <a:pt x="442" y="351"/>
                  </a:lnTo>
                  <a:lnTo>
                    <a:pt x="442" y="332"/>
                  </a:lnTo>
                  <a:lnTo>
                    <a:pt x="442" y="295"/>
                  </a:lnTo>
                  <a:lnTo>
                    <a:pt x="479" y="240"/>
                  </a:lnTo>
                  <a:lnTo>
                    <a:pt x="498" y="185"/>
                  </a:lnTo>
                  <a:lnTo>
                    <a:pt x="498" y="166"/>
                  </a:lnTo>
                  <a:lnTo>
                    <a:pt x="498" y="148"/>
                  </a:lnTo>
                  <a:lnTo>
                    <a:pt x="516" y="129"/>
                  </a:lnTo>
                  <a:lnTo>
                    <a:pt x="535" y="129"/>
                  </a:lnTo>
                  <a:lnTo>
                    <a:pt x="535" y="111"/>
                  </a:lnTo>
                  <a:lnTo>
                    <a:pt x="553" y="74"/>
                  </a:lnTo>
                  <a:lnTo>
                    <a:pt x="535" y="37"/>
                  </a:lnTo>
                  <a:lnTo>
                    <a:pt x="516" y="19"/>
                  </a:lnTo>
                  <a:lnTo>
                    <a:pt x="479" y="19"/>
                  </a:lnTo>
                  <a:lnTo>
                    <a:pt x="461" y="0"/>
                  </a:lnTo>
                  <a:close/>
                  <a:moveTo>
                    <a:pt x="2784" y="4775"/>
                  </a:moveTo>
                  <a:lnTo>
                    <a:pt x="2765" y="4793"/>
                  </a:lnTo>
                  <a:lnTo>
                    <a:pt x="2784" y="4812"/>
                  </a:lnTo>
                  <a:lnTo>
                    <a:pt x="2802" y="4812"/>
                  </a:lnTo>
                  <a:lnTo>
                    <a:pt x="2784" y="4775"/>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1391075" y="909075"/>
              <a:ext cx="212000" cy="86200"/>
            </a:xfrm>
            <a:custGeom>
              <a:avLst/>
              <a:gdLst/>
              <a:ahLst/>
              <a:cxnLst/>
              <a:rect l="l" t="t" r="r" b="b"/>
              <a:pathLst>
                <a:path w="8480" h="3448" extrusionOk="0">
                  <a:moveTo>
                    <a:pt x="4000" y="38"/>
                  </a:moveTo>
                  <a:lnTo>
                    <a:pt x="4019" y="56"/>
                  </a:lnTo>
                  <a:lnTo>
                    <a:pt x="3982" y="56"/>
                  </a:lnTo>
                  <a:lnTo>
                    <a:pt x="3982" y="38"/>
                  </a:lnTo>
                  <a:close/>
                  <a:moveTo>
                    <a:pt x="3853" y="112"/>
                  </a:moveTo>
                  <a:lnTo>
                    <a:pt x="3834" y="130"/>
                  </a:lnTo>
                  <a:lnTo>
                    <a:pt x="3816" y="130"/>
                  </a:lnTo>
                  <a:lnTo>
                    <a:pt x="3816" y="112"/>
                  </a:lnTo>
                  <a:close/>
                  <a:moveTo>
                    <a:pt x="2968" y="130"/>
                  </a:moveTo>
                  <a:lnTo>
                    <a:pt x="2986" y="148"/>
                  </a:lnTo>
                  <a:lnTo>
                    <a:pt x="2986" y="167"/>
                  </a:lnTo>
                  <a:lnTo>
                    <a:pt x="2968" y="167"/>
                  </a:lnTo>
                  <a:lnTo>
                    <a:pt x="2949" y="148"/>
                  </a:lnTo>
                  <a:lnTo>
                    <a:pt x="2968" y="130"/>
                  </a:lnTo>
                  <a:close/>
                  <a:moveTo>
                    <a:pt x="4203" y="148"/>
                  </a:moveTo>
                  <a:lnTo>
                    <a:pt x="4203" y="167"/>
                  </a:lnTo>
                  <a:lnTo>
                    <a:pt x="4203" y="185"/>
                  </a:lnTo>
                  <a:lnTo>
                    <a:pt x="4185" y="167"/>
                  </a:lnTo>
                  <a:lnTo>
                    <a:pt x="4185" y="148"/>
                  </a:lnTo>
                  <a:close/>
                  <a:moveTo>
                    <a:pt x="4498" y="185"/>
                  </a:moveTo>
                  <a:lnTo>
                    <a:pt x="4498" y="204"/>
                  </a:lnTo>
                  <a:lnTo>
                    <a:pt x="4498" y="222"/>
                  </a:lnTo>
                  <a:lnTo>
                    <a:pt x="4479" y="204"/>
                  </a:lnTo>
                  <a:lnTo>
                    <a:pt x="4479" y="185"/>
                  </a:lnTo>
                  <a:close/>
                  <a:moveTo>
                    <a:pt x="2470" y="204"/>
                  </a:moveTo>
                  <a:lnTo>
                    <a:pt x="2489" y="241"/>
                  </a:lnTo>
                  <a:lnTo>
                    <a:pt x="2452" y="241"/>
                  </a:lnTo>
                  <a:lnTo>
                    <a:pt x="2452" y="222"/>
                  </a:lnTo>
                  <a:lnTo>
                    <a:pt x="2470" y="204"/>
                  </a:lnTo>
                  <a:close/>
                  <a:moveTo>
                    <a:pt x="5678" y="222"/>
                  </a:moveTo>
                  <a:lnTo>
                    <a:pt x="5696" y="241"/>
                  </a:lnTo>
                  <a:lnTo>
                    <a:pt x="5714" y="222"/>
                  </a:lnTo>
                  <a:close/>
                  <a:moveTo>
                    <a:pt x="5291" y="296"/>
                  </a:moveTo>
                  <a:lnTo>
                    <a:pt x="5291" y="314"/>
                  </a:lnTo>
                  <a:lnTo>
                    <a:pt x="5272" y="314"/>
                  </a:lnTo>
                  <a:lnTo>
                    <a:pt x="5272" y="296"/>
                  </a:lnTo>
                  <a:close/>
                  <a:moveTo>
                    <a:pt x="5383" y="296"/>
                  </a:moveTo>
                  <a:lnTo>
                    <a:pt x="5383" y="314"/>
                  </a:lnTo>
                  <a:lnTo>
                    <a:pt x="5364" y="333"/>
                  </a:lnTo>
                  <a:lnTo>
                    <a:pt x="5346" y="333"/>
                  </a:lnTo>
                  <a:lnTo>
                    <a:pt x="5346" y="314"/>
                  </a:lnTo>
                  <a:lnTo>
                    <a:pt x="5383" y="296"/>
                  </a:lnTo>
                  <a:close/>
                  <a:moveTo>
                    <a:pt x="5567" y="370"/>
                  </a:moveTo>
                  <a:lnTo>
                    <a:pt x="5585" y="388"/>
                  </a:lnTo>
                  <a:lnTo>
                    <a:pt x="5549" y="388"/>
                  </a:lnTo>
                  <a:lnTo>
                    <a:pt x="5567" y="370"/>
                  </a:lnTo>
                  <a:close/>
                  <a:moveTo>
                    <a:pt x="5880" y="351"/>
                  </a:moveTo>
                  <a:lnTo>
                    <a:pt x="5880" y="370"/>
                  </a:lnTo>
                  <a:lnTo>
                    <a:pt x="5862" y="370"/>
                  </a:lnTo>
                  <a:lnTo>
                    <a:pt x="5880" y="388"/>
                  </a:lnTo>
                  <a:lnTo>
                    <a:pt x="5899" y="370"/>
                  </a:lnTo>
                  <a:lnTo>
                    <a:pt x="5880" y="351"/>
                  </a:lnTo>
                  <a:close/>
                  <a:moveTo>
                    <a:pt x="5807" y="425"/>
                  </a:moveTo>
                  <a:lnTo>
                    <a:pt x="5807" y="443"/>
                  </a:lnTo>
                  <a:lnTo>
                    <a:pt x="5770" y="443"/>
                  </a:lnTo>
                  <a:lnTo>
                    <a:pt x="5770" y="425"/>
                  </a:lnTo>
                  <a:close/>
                  <a:moveTo>
                    <a:pt x="6009" y="425"/>
                  </a:moveTo>
                  <a:lnTo>
                    <a:pt x="6009" y="443"/>
                  </a:lnTo>
                  <a:lnTo>
                    <a:pt x="5991" y="443"/>
                  </a:lnTo>
                  <a:lnTo>
                    <a:pt x="5991" y="425"/>
                  </a:lnTo>
                  <a:close/>
                  <a:moveTo>
                    <a:pt x="6120" y="443"/>
                  </a:moveTo>
                  <a:lnTo>
                    <a:pt x="6120" y="462"/>
                  </a:lnTo>
                  <a:lnTo>
                    <a:pt x="6120" y="480"/>
                  </a:lnTo>
                  <a:lnTo>
                    <a:pt x="6102" y="480"/>
                  </a:lnTo>
                  <a:lnTo>
                    <a:pt x="6102" y="443"/>
                  </a:lnTo>
                  <a:close/>
                  <a:moveTo>
                    <a:pt x="1475" y="517"/>
                  </a:moveTo>
                  <a:lnTo>
                    <a:pt x="1456" y="535"/>
                  </a:lnTo>
                  <a:lnTo>
                    <a:pt x="1438" y="535"/>
                  </a:lnTo>
                  <a:lnTo>
                    <a:pt x="1438" y="517"/>
                  </a:lnTo>
                  <a:close/>
                  <a:moveTo>
                    <a:pt x="6175" y="554"/>
                  </a:moveTo>
                  <a:lnTo>
                    <a:pt x="6194" y="572"/>
                  </a:lnTo>
                  <a:lnTo>
                    <a:pt x="6175" y="572"/>
                  </a:lnTo>
                  <a:lnTo>
                    <a:pt x="6175" y="554"/>
                  </a:lnTo>
                  <a:close/>
                  <a:moveTo>
                    <a:pt x="6526" y="517"/>
                  </a:moveTo>
                  <a:lnTo>
                    <a:pt x="6544" y="535"/>
                  </a:lnTo>
                  <a:lnTo>
                    <a:pt x="6562" y="572"/>
                  </a:lnTo>
                  <a:lnTo>
                    <a:pt x="6544" y="572"/>
                  </a:lnTo>
                  <a:lnTo>
                    <a:pt x="6526" y="535"/>
                  </a:lnTo>
                  <a:lnTo>
                    <a:pt x="6526" y="517"/>
                  </a:lnTo>
                  <a:close/>
                  <a:moveTo>
                    <a:pt x="6433" y="572"/>
                  </a:moveTo>
                  <a:lnTo>
                    <a:pt x="6452" y="591"/>
                  </a:lnTo>
                  <a:lnTo>
                    <a:pt x="6433" y="591"/>
                  </a:lnTo>
                  <a:lnTo>
                    <a:pt x="6433" y="572"/>
                  </a:lnTo>
                  <a:close/>
                  <a:moveTo>
                    <a:pt x="6876" y="609"/>
                  </a:moveTo>
                  <a:lnTo>
                    <a:pt x="6876" y="628"/>
                  </a:lnTo>
                  <a:lnTo>
                    <a:pt x="6857" y="628"/>
                  </a:lnTo>
                  <a:lnTo>
                    <a:pt x="6857" y="609"/>
                  </a:lnTo>
                  <a:close/>
                  <a:moveTo>
                    <a:pt x="6784" y="609"/>
                  </a:moveTo>
                  <a:lnTo>
                    <a:pt x="6802" y="646"/>
                  </a:lnTo>
                  <a:lnTo>
                    <a:pt x="6820" y="683"/>
                  </a:lnTo>
                  <a:lnTo>
                    <a:pt x="6802" y="683"/>
                  </a:lnTo>
                  <a:lnTo>
                    <a:pt x="6784" y="665"/>
                  </a:lnTo>
                  <a:lnTo>
                    <a:pt x="6784" y="628"/>
                  </a:lnTo>
                  <a:lnTo>
                    <a:pt x="6784" y="609"/>
                  </a:lnTo>
                  <a:close/>
                  <a:moveTo>
                    <a:pt x="5567" y="665"/>
                  </a:moveTo>
                  <a:lnTo>
                    <a:pt x="5567" y="683"/>
                  </a:lnTo>
                  <a:lnTo>
                    <a:pt x="5585" y="701"/>
                  </a:lnTo>
                  <a:lnTo>
                    <a:pt x="5585" y="665"/>
                  </a:lnTo>
                  <a:close/>
                  <a:moveTo>
                    <a:pt x="1290" y="701"/>
                  </a:moveTo>
                  <a:lnTo>
                    <a:pt x="1309" y="720"/>
                  </a:lnTo>
                  <a:lnTo>
                    <a:pt x="1290" y="720"/>
                  </a:lnTo>
                  <a:lnTo>
                    <a:pt x="1272" y="738"/>
                  </a:lnTo>
                  <a:lnTo>
                    <a:pt x="1272" y="720"/>
                  </a:lnTo>
                  <a:lnTo>
                    <a:pt x="1290" y="701"/>
                  </a:lnTo>
                  <a:close/>
                  <a:moveTo>
                    <a:pt x="1217" y="757"/>
                  </a:moveTo>
                  <a:lnTo>
                    <a:pt x="1217" y="775"/>
                  </a:lnTo>
                  <a:lnTo>
                    <a:pt x="1198" y="794"/>
                  </a:lnTo>
                  <a:lnTo>
                    <a:pt x="1198" y="775"/>
                  </a:lnTo>
                  <a:lnTo>
                    <a:pt x="1217" y="757"/>
                  </a:lnTo>
                  <a:close/>
                  <a:moveTo>
                    <a:pt x="7318" y="794"/>
                  </a:moveTo>
                  <a:lnTo>
                    <a:pt x="7337" y="812"/>
                  </a:lnTo>
                  <a:lnTo>
                    <a:pt x="7373" y="812"/>
                  </a:lnTo>
                  <a:lnTo>
                    <a:pt x="7373" y="794"/>
                  </a:lnTo>
                  <a:close/>
                  <a:moveTo>
                    <a:pt x="7429" y="775"/>
                  </a:moveTo>
                  <a:lnTo>
                    <a:pt x="7447" y="812"/>
                  </a:lnTo>
                  <a:lnTo>
                    <a:pt x="7429" y="794"/>
                  </a:lnTo>
                  <a:lnTo>
                    <a:pt x="7410" y="775"/>
                  </a:lnTo>
                  <a:close/>
                  <a:moveTo>
                    <a:pt x="8258" y="812"/>
                  </a:moveTo>
                  <a:lnTo>
                    <a:pt x="8277" y="830"/>
                  </a:lnTo>
                  <a:lnTo>
                    <a:pt x="8240" y="830"/>
                  </a:lnTo>
                  <a:lnTo>
                    <a:pt x="8240" y="812"/>
                  </a:lnTo>
                  <a:close/>
                  <a:moveTo>
                    <a:pt x="8129" y="812"/>
                  </a:moveTo>
                  <a:lnTo>
                    <a:pt x="8129" y="830"/>
                  </a:lnTo>
                  <a:lnTo>
                    <a:pt x="8111" y="849"/>
                  </a:lnTo>
                  <a:lnTo>
                    <a:pt x="8092" y="867"/>
                  </a:lnTo>
                  <a:lnTo>
                    <a:pt x="8092" y="830"/>
                  </a:lnTo>
                  <a:lnTo>
                    <a:pt x="8111" y="812"/>
                  </a:lnTo>
                  <a:close/>
                  <a:moveTo>
                    <a:pt x="996" y="886"/>
                  </a:moveTo>
                  <a:lnTo>
                    <a:pt x="1014" y="923"/>
                  </a:lnTo>
                  <a:lnTo>
                    <a:pt x="996" y="923"/>
                  </a:lnTo>
                  <a:lnTo>
                    <a:pt x="996" y="904"/>
                  </a:lnTo>
                  <a:lnTo>
                    <a:pt x="996" y="886"/>
                  </a:lnTo>
                  <a:close/>
                  <a:moveTo>
                    <a:pt x="8258" y="1015"/>
                  </a:moveTo>
                  <a:lnTo>
                    <a:pt x="8258" y="1033"/>
                  </a:lnTo>
                  <a:lnTo>
                    <a:pt x="8277" y="1052"/>
                  </a:lnTo>
                  <a:lnTo>
                    <a:pt x="8295" y="1052"/>
                  </a:lnTo>
                  <a:lnTo>
                    <a:pt x="8277" y="1015"/>
                  </a:lnTo>
                  <a:close/>
                  <a:moveTo>
                    <a:pt x="664" y="1273"/>
                  </a:moveTo>
                  <a:lnTo>
                    <a:pt x="682" y="1291"/>
                  </a:lnTo>
                  <a:lnTo>
                    <a:pt x="664" y="1291"/>
                  </a:lnTo>
                  <a:lnTo>
                    <a:pt x="627" y="1273"/>
                  </a:lnTo>
                  <a:close/>
                  <a:moveTo>
                    <a:pt x="387" y="1586"/>
                  </a:moveTo>
                  <a:lnTo>
                    <a:pt x="406" y="1605"/>
                  </a:lnTo>
                  <a:lnTo>
                    <a:pt x="387" y="1623"/>
                  </a:lnTo>
                  <a:lnTo>
                    <a:pt x="369" y="1623"/>
                  </a:lnTo>
                  <a:lnTo>
                    <a:pt x="350" y="1605"/>
                  </a:lnTo>
                  <a:lnTo>
                    <a:pt x="387" y="1586"/>
                  </a:lnTo>
                  <a:close/>
                  <a:moveTo>
                    <a:pt x="184" y="3337"/>
                  </a:moveTo>
                  <a:lnTo>
                    <a:pt x="166" y="3356"/>
                  </a:lnTo>
                  <a:lnTo>
                    <a:pt x="129" y="3374"/>
                  </a:lnTo>
                  <a:lnTo>
                    <a:pt x="129" y="3356"/>
                  </a:lnTo>
                  <a:lnTo>
                    <a:pt x="148" y="3356"/>
                  </a:lnTo>
                  <a:lnTo>
                    <a:pt x="166" y="3337"/>
                  </a:lnTo>
                  <a:close/>
                  <a:moveTo>
                    <a:pt x="2968" y="1"/>
                  </a:moveTo>
                  <a:lnTo>
                    <a:pt x="2986" y="19"/>
                  </a:lnTo>
                  <a:lnTo>
                    <a:pt x="2986" y="38"/>
                  </a:lnTo>
                  <a:lnTo>
                    <a:pt x="2913" y="38"/>
                  </a:lnTo>
                  <a:lnTo>
                    <a:pt x="2894" y="75"/>
                  </a:lnTo>
                  <a:lnTo>
                    <a:pt x="2876" y="56"/>
                  </a:lnTo>
                  <a:lnTo>
                    <a:pt x="2857" y="38"/>
                  </a:lnTo>
                  <a:lnTo>
                    <a:pt x="2802" y="56"/>
                  </a:lnTo>
                  <a:lnTo>
                    <a:pt x="2710" y="56"/>
                  </a:lnTo>
                  <a:lnTo>
                    <a:pt x="2710" y="75"/>
                  </a:lnTo>
                  <a:lnTo>
                    <a:pt x="2636" y="75"/>
                  </a:lnTo>
                  <a:lnTo>
                    <a:pt x="2599" y="93"/>
                  </a:lnTo>
                  <a:lnTo>
                    <a:pt x="2544" y="93"/>
                  </a:lnTo>
                  <a:lnTo>
                    <a:pt x="2489" y="112"/>
                  </a:lnTo>
                  <a:lnTo>
                    <a:pt x="2452" y="130"/>
                  </a:lnTo>
                  <a:lnTo>
                    <a:pt x="2452" y="112"/>
                  </a:lnTo>
                  <a:lnTo>
                    <a:pt x="2415" y="130"/>
                  </a:lnTo>
                  <a:lnTo>
                    <a:pt x="2360" y="148"/>
                  </a:lnTo>
                  <a:lnTo>
                    <a:pt x="2341" y="148"/>
                  </a:lnTo>
                  <a:lnTo>
                    <a:pt x="2341" y="130"/>
                  </a:lnTo>
                  <a:lnTo>
                    <a:pt x="2323" y="148"/>
                  </a:lnTo>
                  <a:lnTo>
                    <a:pt x="2304" y="148"/>
                  </a:lnTo>
                  <a:lnTo>
                    <a:pt x="2286" y="130"/>
                  </a:lnTo>
                  <a:lnTo>
                    <a:pt x="2286" y="148"/>
                  </a:lnTo>
                  <a:lnTo>
                    <a:pt x="2267" y="148"/>
                  </a:lnTo>
                  <a:lnTo>
                    <a:pt x="2249" y="167"/>
                  </a:lnTo>
                  <a:lnTo>
                    <a:pt x="2212" y="167"/>
                  </a:lnTo>
                  <a:lnTo>
                    <a:pt x="2194" y="185"/>
                  </a:lnTo>
                  <a:lnTo>
                    <a:pt x="2175" y="167"/>
                  </a:lnTo>
                  <a:lnTo>
                    <a:pt x="2120" y="185"/>
                  </a:lnTo>
                  <a:lnTo>
                    <a:pt x="2102" y="204"/>
                  </a:lnTo>
                  <a:lnTo>
                    <a:pt x="2083" y="204"/>
                  </a:lnTo>
                  <a:lnTo>
                    <a:pt x="2083" y="241"/>
                  </a:lnTo>
                  <a:lnTo>
                    <a:pt x="2065" y="259"/>
                  </a:lnTo>
                  <a:lnTo>
                    <a:pt x="2046" y="241"/>
                  </a:lnTo>
                  <a:lnTo>
                    <a:pt x="2028" y="222"/>
                  </a:lnTo>
                  <a:lnTo>
                    <a:pt x="2028" y="241"/>
                  </a:lnTo>
                  <a:lnTo>
                    <a:pt x="2028" y="259"/>
                  </a:lnTo>
                  <a:lnTo>
                    <a:pt x="2009" y="277"/>
                  </a:lnTo>
                  <a:lnTo>
                    <a:pt x="1973" y="277"/>
                  </a:lnTo>
                  <a:lnTo>
                    <a:pt x="1973" y="296"/>
                  </a:lnTo>
                  <a:lnTo>
                    <a:pt x="1954" y="277"/>
                  </a:lnTo>
                  <a:lnTo>
                    <a:pt x="1917" y="277"/>
                  </a:lnTo>
                  <a:lnTo>
                    <a:pt x="1899" y="314"/>
                  </a:lnTo>
                  <a:lnTo>
                    <a:pt x="1807" y="314"/>
                  </a:lnTo>
                  <a:lnTo>
                    <a:pt x="1807" y="333"/>
                  </a:lnTo>
                  <a:lnTo>
                    <a:pt x="1788" y="351"/>
                  </a:lnTo>
                  <a:lnTo>
                    <a:pt x="1788" y="370"/>
                  </a:lnTo>
                  <a:lnTo>
                    <a:pt x="1770" y="351"/>
                  </a:lnTo>
                  <a:lnTo>
                    <a:pt x="1696" y="351"/>
                  </a:lnTo>
                  <a:lnTo>
                    <a:pt x="1696" y="370"/>
                  </a:lnTo>
                  <a:lnTo>
                    <a:pt x="1714" y="388"/>
                  </a:lnTo>
                  <a:lnTo>
                    <a:pt x="1678" y="388"/>
                  </a:lnTo>
                  <a:lnTo>
                    <a:pt x="1641" y="370"/>
                  </a:lnTo>
                  <a:lnTo>
                    <a:pt x="1622" y="388"/>
                  </a:lnTo>
                  <a:lnTo>
                    <a:pt x="1604" y="406"/>
                  </a:lnTo>
                  <a:lnTo>
                    <a:pt x="1604" y="425"/>
                  </a:lnTo>
                  <a:lnTo>
                    <a:pt x="1604" y="443"/>
                  </a:lnTo>
                  <a:lnTo>
                    <a:pt x="1567" y="443"/>
                  </a:lnTo>
                  <a:lnTo>
                    <a:pt x="1549" y="480"/>
                  </a:lnTo>
                  <a:lnTo>
                    <a:pt x="1549" y="462"/>
                  </a:lnTo>
                  <a:lnTo>
                    <a:pt x="1549" y="425"/>
                  </a:lnTo>
                  <a:lnTo>
                    <a:pt x="1530" y="425"/>
                  </a:lnTo>
                  <a:lnTo>
                    <a:pt x="1530" y="462"/>
                  </a:lnTo>
                  <a:lnTo>
                    <a:pt x="1530" y="480"/>
                  </a:lnTo>
                  <a:lnTo>
                    <a:pt x="1512" y="480"/>
                  </a:lnTo>
                  <a:lnTo>
                    <a:pt x="1493" y="462"/>
                  </a:lnTo>
                  <a:lnTo>
                    <a:pt x="1475" y="462"/>
                  </a:lnTo>
                  <a:lnTo>
                    <a:pt x="1346" y="535"/>
                  </a:lnTo>
                  <a:lnTo>
                    <a:pt x="1309" y="572"/>
                  </a:lnTo>
                  <a:lnTo>
                    <a:pt x="1327" y="591"/>
                  </a:lnTo>
                  <a:lnTo>
                    <a:pt x="1327" y="609"/>
                  </a:lnTo>
                  <a:lnTo>
                    <a:pt x="1309" y="609"/>
                  </a:lnTo>
                  <a:lnTo>
                    <a:pt x="1290" y="591"/>
                  </a:lnTo>
                  <a:lnTo>
                    <a:pt x="1254" y="591"/>
                  </a:lnTo>
                  <a:lnTo>
                    <a:pt x="1254" y="609"/>
                  </a:lnTo>
                  <a:lnTo>
                    <a:pt x="1254" y="628"/>
                  </a:lnTo>
                  <a:lnTo>
                    <a:pt x="1198" y="628"/>
                  </a:lnTo>
                  <a:lnTo>
                    <a:pt x="1198" y="646"/>
                  </a:lnTo>
                  <a:lnTo>
                    <a:pt x="1180" y="646"/>
                  </a:lnTo>
                  <a:lnTo>
                    <a:pt x="1143" y="683"/>
                  </a:lnTo>
                  <a:lnTo>
                    <a:pt x="1125" y="701"/>
                  </a:lnTo>
                  <a:lnTo>
                    <a:pt x="1106" y="701"/>
                  </a:lnTo>
                  <a:lnTo>
                    <a:pt x="1088" y="720"/>
                  </a:lnTo>
                  <a:lnTo>
                    <a:pt x="1106" y="720"/>
                  </a:lnTo>
                  <a:lnTo>
                    <a:pt x="1125" y="738"/>
                  </a:lnTo>
                  <a:lnTo>
                    <a:pt x="1032" y="738"/>
                  </a:lnTo>
                  <a:lnTo>
                    <a:pt x="1032" y="757"/>
                  </a:lnTo>
                  <a:lnTo>
                    <a:pt x="1069" y="757"/>
                  </a:lnTo>
                  <a:lnTo>
                    <a:pt x="1069" y="775"/>
                  </a:lnTo>
                  <a:lnTo>
                    <a:pt x="1014" y="775"/>
                  </a:lnTo>
                  <a:lnTo>
                    <a:pt x="996" y="794"/>
                  </a:lnTo>
                  <a:lnTo>
                    <a:pt x="959" y="794"/>
                  </a:lnTo>
                  <a:lnTo>
                    <a:pt x="940" y="812"/>
                  </a:lnTo>
                  <a:lnTo>
                    <a:pt x="940" y="830"/>
                  </a:lnTo>
                  <a:lnTo>
                    <a:pt x="885" y="867"/>
                  </a:lnTo>
                  <a:lnTo>
                    <a:pt x="885" y="886"/>
                  </a:lnTo>
                  <a:lnTo>
                    <a:pt x="848" y="886"/>
                  </a:lnTo>
                  <a:lnTo>
                    <a:pt x="830" y="904"/>
                  </a:lnTo>
                  <a:lnTo>
                    <a:pt x="830" y="941"/>
                  </a:lnTo>
                  <a:lnTo>
                    <a:pt x="811" y="959"/>
                  </a:lnTo>
                  <a:lnTo>
                    <a:pt x="774" y="978"/>
                  </a:lnTo>
                  <a:lnTo>
                    <a:pt x="756" y="1015"/>
                  </a:lnTo>
                  <a:lnTo>
                    <a:pt x="756" y="1033"/>
                  </a:lnTo>
                  <a:lnTo>
                    <a:pt x="719" y="1033"/>
                  </a:lnTo>
                  <a:lnTo>
                    <a:pt x="701" y="1070"/>
                  </a:lnTo>
                  <a:lnTo>
                    <a:pt x="645" y="1125"/>
                  </a:lnTo>
                  <a:lnTo>
                    <a:pt x="608" y="1181"/>
                  </a:lnTo>
                  <a:lnTo>
                    <a:pt x="608" y="1199"/>
                  </a:lnTo>
                  <a:lnTo>
                    <a:pt x="608" y="1218"/>
                  </a:lnTo>
                  <a:lnTo>
                    <a:pt x="590" y="1199"/>
                  </a:lnTo>
                  <a:lnTo>
                    <a:pt x="572" y="1199"/>
                  </a:lnTo>
                  <a:lnTo>
                    <a:pt x="553" y="1236"/>
                  </a:lnTo>
                  <a:lnTo>
                    <a:pt x="535" y="1254"/>
                  </a:lnTo>
                  <a:lnTo>
                    <a:pt x="498" y="1254"/>
                  </a:lnTo>
                  <a:lnTo>
                    <a:pt x="498" y="1273"/>
                  </a:lnTo>
                  <a:lnTo>
                    <a:pt x="479" y="1328"/>
                  </a:lnTo>
                  <a:lnTo>
                    <a:pt x="461" y="1347"/>
                  </a:lnTo>
                  <a:lnTo>
                    <a:pt x="424" y="1365"/>
                  </a:lnTo>
                  <a:lnTo>
                    <a:pt x="424" y="1383"/>
                  </a:lnTo>
                  <a:lnTo>
                    <a:pt x="424" y="1402"/>
                  </a:lnTo>
                  <a:lnTo>
                    <a:pt x="406" y="1457"/>
                  </a:lnTo>
                  <a:lnTo>
                    <a:pt x="406" y="1476"/>
                  </a:lnTo>
                  <a:lnTo>
                    <a:pt x="387" y="1476"/>
                  </a:lnTo>
                  <a:lnTo>
                    <a:pt x="369" y="1512"/>
                  </a:lnTo>
                  <a:lnTo>
                    <a:pt x="332" y="1549"/>
                  </a:lnTo>
                  <a:lnTo>
                    <a:pt x="332" y="1568"/>
                  </a:lnTo>
                  <a:lnTo>
                    <a:pt x="350" y="1586"/>
                  </a:lnTo>
                  <a:lnTo>
                    <a:pt x="314" y="1605"/>
                  </a:lnTo>
                  <a:lnTo>
                    <a:pt x="277" y="1660"/>
                  </a:lnTo>
                  <a:lnTo>
                    <a:pt x="240" y="1734"/>
                  </a:lnTo>
                  <a:lnTo>
                    <a:pt x="240" y="1752"/>
                  </a:lnTo>
                  <a:lnTo>
                    <a:pt x="258" y="1789"/>
                  </a:lnTo>
                  <a:lnTo>
                    <a:pt x="240" y="1789"/>
                  </a:lnTo>
                  <a:lnTo>
                    <a:pt x="221" y="1771"/>
                  </a:lnTo>
                  <a:lnTo>
                    <a:pt x="221" y="1752"/>
                  </a:lnTo>
                  <a:lnTo>
                    <a:pt x="203" y="1771"/>
                  </a:lnTo>
                  <a:lnTo>
                    <a:pt x="203" y="1863"/>
                  </a:lnTo>
                  <a:lnTo>
                    <a:pt x="203" y="1900"/>
                  </a:lnTo>
                  <a:lnTo>
                    <a:pt x="184" y="1900"/>
                  </a:lnTo>
                  <a:lnTo>
                    <a:pt x="166" y="1936"/>
                  </a:lnTo>
                  <a:lnTo>
                    <a:pt x="129" y="2047"/>
                  </a:lnTo>
                  <a:lnTo>
                    <a:pt x="92" y="2158"/>
                  </a:lnTo>
                  <a:lnTo>
                    <a:pt x="74" y="2194"/>
                  </a:lnTo>
                  <a:lnTo>
                    <a:pt x="55" y="2231"/>
                  </a:lnTo>
                  <a:lnTo>
                    <a:pt x="55" y="2250"/>
                  </a:lnTo>
                  <a:lnTo>
                    <a:pt x="74" y="2231"/>
                  </a:lnTo>
                  <a:lnTo>
                    <a:pt x="92" y="2250"/>
                  </a:lnTo>
                  <a:lnTo>
                    <a:pt x="92" y="2268"/>
                  </a:lnTo>
                  <a:lnTo>
                    <a:pt x="55" y="2268"/>
                  </a:lnTo>
                  <a:lnTo>
                    <a:pt x="37" y="2287"/>
                  </a:lnTo>
                  <a:lnTo>
                    <a:pt x="37" y="2305"/>
                  </a:lnTo>
                  <a:lnTo>
                    <a:pt x="37" y="2379"/>
                  </a:lnTo>
                  <a:lnTo>
                    <a:pt x="37" y="2453"/>
                  </a:lnTo>
                  <a:lnTo>
                    <a:pt x="19" y="2453"/>
                  </a:lnTo>
                  <a:lnTo>
                    <a:pt x="19" y="2489"/>
                  </a:lnTo>
                  <a:lnTo>
                    <a:pt x="19" y="2508"/>
                  </a:lnTo>
                  <a:lnTo>
                    <a:pt x="19" y="2526"/>
                  </a:lnTo>
                  <a:lnTo>
                    <a:pt x="0" y="2582"/>
                  </a:lnTo>
                  <a:lnTo>
                    <a:pt x="0" y="2618"/>
                  </a:lnTo>
                  <a:lnTo>
                    <a:pt x="19" y="2637"/>
                  </a:lnTo>
                  <a:lnTo>
                    <a:pt x="19" y="2655"/>
                  </a:lnTo>
                  <a:lnTo>
                    <a:pt x="0" y="2711"/>
                  </a:lnTo>
                  <a:lnTo>
                    <a:pt x="0" y="2840"/>
                  </a:lnTo>
                  <a:lnTo>
                    <a:pt x="0" y="2969"/>
                  </a:lnTo>
                  <a:lnTo>
                    <a:pt x="0" y="3024"/>
                  </a:lnTo>
                  <a:lnTo>
                    <a:pt x="19" y="3042"/>
                  </a:lnTo>
                  <a:lnTo>
                    <a:pt x="37" y="3079"/>
                  </a:lnTo>
                  <a:lnTo>
                    <a:pt x="55" y="3171"/>
                  </a:lnTo>
                  <a:lnTo>
                    <a:pt x="74" y="3264"/>
                  </a:lnTo>
                  <a:lnTo>
                    <a:pt x="92" y="3282"/>
                  </a:lnTo>
                  <a:lnTo>
                    <a:pt x="111" y="3319"/>
                  </a:lnTo>
                  <a:lnTo>
                    <a:pt x="111" y="3337"/>
                  </a:lnTo>
                  <a:lnTo>
                    <a:pt x="111" y="3356"/>
                  </a:lnTo>
                  <a:lnTo>
                    <a:pt x="111" y="3374"/>
                  </a:lnTo>
                  <a:lnTo>
                    <a:pt x="148" y="3430"/>
                  </a:lnTo>
                  <a:lnTo>
                    <a:pt x="166" y="3448"/>
                  </a:lnTo>
                  <a:lnTo>
                    <a:pt x="203" y="3430"/>
                  </a:lnTo>
                  <a:lnTo>
                    <a:pt x="221" y="3430"/>
                  </a:lnTo>
                  <a:lnTo>
                    <a:pt x="240" y="3411"/>
                  </a:lnTo>
                  <a:lnTo>
                    <a:pt x="258" y="3411"/>
                  </a:lnTo>
                  <a:lnTo>
                    <a:pt x="277" y="3393"/>
                  </a:lnTo>
                  <a:lnTo>
                    <a:pt x="258" y="3393"/>
                  </a:lnTo>
                  <a:lnTo>
                    <a:pt x="258" y="3374"/>
                  </a:lnTo>
                  <a:lnTo>
                    <a:pt x="277" y="3374"/>
                  </a:lnTo>
                  <a:lnTo>
                    <a:pt x="277" y="3356"/>
                  </a:lnTo>
                  <a:lnTo>
                    <a:pt x="277" y="3337"/>
                  </a:lnTo>
                  <a:lnTo>
                    <a:pt x="295" y="3319"/>
                  </a:lnTo>
                  <a:lnTo>
                    <a:pt x="277" y="3300"/>
                  </a:lnTo>
                  <a:lnTo>
                    <a:pt x="258" y="3300"/>
                  </a:lnTo>
                  <a:lnTo>
                    <a:pt x="240" y="3319"/>
                  </a:lnTo>
                  <a:lnTo>
                    <a:pt x="240" y="3300"/>
                  </a:lnTo>
                  <a:lnTo>
                    <a:pt x="240" y="3282"/>
                  </a:lnTo>
                  <a:lnTo>
                    <a:pt x="203" y="3264"/>
                  </a:lnTo>
                  <a:lnTo>
                    <a:pt x="221" y="3227"/>
                  </a:lnTo>
                  <a:lnTo>
                    <a:pt x="221" y="3208"/>
                  </a:lnTo>
                  <a:lnTo>
                    <a:pt x="203" y="3208"/>
                  </a:lnTo>
                  <a:lnTo>
                    <a:pt x="203" y="3190"/>
                  </a:lnTo>
                  <a:lnTo>
                    <a:pt x="203" y="3171"/>
                  </a:lnTo>
                  <a:lnTo>
                    <a:pt x="203" y="3153"/>
                  </a:lnTo>
                  <a:lnTo>
                    <a:pt x="184" y="3135"/>
                  </a:lnTo>
                  <a:lnTo>
                    <a:pt x="166" y="3116"/>
                  </a:lnTo>
                  <a:lnTo>
                    <a:pt x="184" y="3098"/>
                  </a:lnTo>
                  <a:lnTo>
                    <a:pt x="184" y="3079"/>
                  </a:lnTo>
                  <a:lnTo>
                    <a:pt x="166" y="3024"/>
                  </a:lnTo>
                  <a:lnTo>
                    <a:pt x="166" y="2895"/>
                  </a:lnTo>
                  <a:lnTo>
                    <a:pt x="148" y="2803"/>
                  </a:lnTo>
                  <a:lnTo>
                    <a:pt x="148" y="2747"/>
                  </a:lnTo>
                  <a:lnTo>
                    <a:pt x="148" y="2692"/>
                  </a:lnTo>
                  <a:lnTo>
                    <a:pt x="166" y="2600"/>
                  </a:lnTo>
                  <a:lnTo>
                    <a:pt x="184" y="2545"/>
                  </a:lnTo>
                  <a:lnTo>
                    <a:pt x="166" y="2526"/>
                  </a:lnTo>
                  <a:lnTo>
                    <a:pt x="166" y="2508"/>
                  </a:lnTo>
                  <a:lnTo>
                    <a:pt x="184" y="2489"/>
                  </a:lnTo>
                  <a:lnTo>
                    <a:pt x="184" y="2453"/>
                  </a:lnTo>
                  <a:lnTo>
                    <a:pt x="184" y="2434"/>
                  </a:lnTo>
                  <a:lnTo>
                    <a:pt x="148" y="2434"/>
                  </a:lnTo>
                  <a:lnTo>
                    <a:pt x="166" y="2416"/>
                  </a:lnTo>
                  <a:lnTo>
                    <a:pt x="184" y="2397"/>
                  </a:lnTo>
                  <a:lnTo>
                    <a:pt x="203" y="2324"/>
                  </a:lnTo>
                  <a:lnTo>
                    <a:pt x="203" y="2268"/>
                  </a:lnTo>
                  <a:lnTo>
                    <a:pt x="203" y="2250"/>
                  </a:lnTo>
                  <a:lnTo>
                    <a:pt x="221" y="2231"/>
                  </a:lnTo>
                  <a:lnTo>
                    <a:pt x="203" y="2194"/>
                  </a:lnTo>
                  <a:lnTo>
                    <a:pt x="240" y="2158"/>
                  </a:lnTo>
                  <a:lnTo>
                    <a:pt x="277" y="2029"/>
                  </a:lnTo>
                  <a:lnTo>
                    <a:pt x="332" y="1900"/>
                  </a:lnTo>
                  <a:lnTo>
                    <a:pt x="369" y="1844"/>
                  </a:lnTo>
                  <a:lnTo>
                    <a:pt x="369" y="1807"/>
                  </a:lnTo>
                  <a:lnTo>
                    <a:pt x="369" y="1789"/>
                  </a:lnTo>
                  <a:lnTo>
                    <a:pt x="369" y="1771"/>
                  </a:lnTo>
                  <a:lnTo>
                    <a:pt x="387" y="1771"/>
                  </a:lnTo>
                  <a:lnTo>
                    <a:pt x="406" y="1752"/>
                  </a:lnTo>
                  <a:lnTo>
                    <a:pt x="406" y="1734"/>
                  </a:lnTo>
                  <a:lnTo>
                    <a:pt x="424" y="1715"/>
                  </a:lnTo>
                  <a:lnTo>
                    <a:pt x="443" y="1715"/>
                  </a:lnTo>
                  <a:lnTo>
                    <a:pt x="443" y="1697"/>
                  </a:lnTo>
                  <a:lnTo>
                    <a:pt x="461" y="1678"/>
                  </a:lnTo>
                  <a:lnTo>
                    <a:pt x="479" y="1678"/>
                  </a:lnTo>
                  <a:lnTo>
                    <a:pt x="461" y="1660"/>
                  </a:lnTo>
                  <a:lnTo>
                    <a:pt x="443" y="1641"/>
                  </a:lnTo>
                  <a:lnTo>
                    <a:pt x="461" y="1623"/>
                  </a:lnTo>
                  <a:lnTo>
                    <a:pt x="479" y="1623"/>
                  </a:lnTo>
                  <a:lnTo>
                    <a:pt x="443" y="1605"/>
                  </a:lnTo>
                  <a:lnTo>
                    <a:pt x="443" y="1586"/>
                  </a:lnTo>
                  <a:lnTo>
                    <a:pt x="498" y="1586"/>
                  </a:lnTo>
                  <a:lnTo>
                    <a:pt x="498" y="1568"/>
                  </a:lnTo>
                  <a:lnTo>
                    <a:pt x="479" y="1549"/>
                  </a:lnTo>
                  <a:lnTo>
                    <a:pt x="535" y="1494"/>
                  </a:lnTo>
                  <a:lnTo>
                    <a:pt x="553" y="1457"/>
                  </a:lnTo>
                  <a:lnTo>
                    <a:pt x="572" y="1457"/>
                  </a:lnTo>
                  <a:lnTo>
                    <a:pt x="590" y="1439"/>
                  </a:lnTo>
                  <a:lnTo>
                    <a:pt x="645" y="1347"/>
                  </a:lnTo>
                  <a:lnTo>
                    <a:pt x="701" y="1273"/>
                  </a:lnTo>
                  <a:lnTo>
                    <a:pt x="737" y="1254"/>
                  </a:lnTo>
                  <a:lnTo>
                    <a:pt x="756" y="1254"/>
                  </a:lnTo>
                  <a:lnTo>
                    <a:pt x="774" y="1218"/>
                  </a:lnTo>
                  <a:lnTo>
                    <a:pt x="903" y="1088"/>
                  </a:lnTo>
                  <a:lnTo>
                    <a:pt x="977" y="1015"/>
                  </a:lnTo>
                  <a:lnTo>
                    <a:pt x="1014" y="996"/>
                  </a:lnTo>
                  <a:lnTo>
                    <a:pt x="1032" y="996"/>
                  </a:lnTo>
                  <a:lnTo>
                    <a:pt x="1032" y="959"/>
                  </a:lnTo>
                  <a:lnTo>
                    <a:pt x="1014" y="959"/>
                  </a:lnTo>
                  <a:lnTo>
                    <a:pt x="1032" y="941"/>
                  </a:lnTo>
                  <a:lnTo>
                    <a:pt x="1032" y="923"/>
                  </a:lnTo>
                  <a:lnTo>
                    <a:pt x="1051" y="904"/>
                  </a:lnTo>
                  <a:lnTo>
                    <a:pt x="1106" y="904"/>
                  </a:lnTo>
                  <a:lnTo>
                    <a:pt x="1106" y="886"/>
                  </a:lnTo>
                  <a:lnTo>
                    <a:pt x="1125" y="904"/>
                  </a:lnTo>
                  <a:lnTo>
                    <a:pt x="1143" y="904"/>
                  </a:lnTo>
                  <a:lnTo>
                    <a:pt x="1143" y="886"/>
                  </a:lnTo>
                  <a:lnTo>
                    <a:pt x="1143" y="867"/>
                  </a:lnTo>
                  <a:lnTo>
                    <a:pt x="1125" y="849"/>
                  </a:lnTo>
                  <a:lnTo>
                    <a:pt x="1106" y="867"/>
                  </a:lnTo>
                  <a:lnTo>
                    <a:pt x="1106" y="849"/>
                  </a:lnTo>
                  <a:lnTo>
                    <a:pt x="1125" y="830"/>
                  </a:lnTo>
                  <a:lnTo>
                    <a:pt x="1125" y="849"/>
                  </a:lnTo>
                  <a:lnTo>
                    <a:pt x="1143" y="830"/>
                  </a:lnTo>
                  <a:lnTo>
                    <a:pt x="1143" y="812"/>
                  </a:lnTo>
                  <a:lnTo>
                    <a:pt x="1180" y="830"/>
                  </a:lnTo>
                  <a:lnTo>
                    <a:pt x="1217" y="812"/>
                  </a:lnTo>
                  <a:lnTo>
                    <a:pt x="1254" y="794"/>
                  </a:lnTo>
                  <a:lnTo>
                    <a:pt x="1272" y="812"/>
                  </a:lnTo>
                  <a:lnTo>
                    <a:pt x="1272" y="794"/>
                  </a:lnTo>
                  <a:lnTo>
                    <a:pt x="1290" y="757"/>
                  </a:lnTo>
                  <a:lnTo>
                    <a:pt x="1327" y="738"/>
                  </a:lnTo>
                  <a:lnTo>
                    <a:pt x="1438" y="683"/>
                  </a:lnTo>
                  <a:lnTo>
                    <a:pt x="1475" y="683"/>
                  </a:lnTo>
                  <a:lnTo>
                    <a:pt x="1456" y="665"/>
                  </a:lnTo>
                  <a:lnTo>
                    <a:pt x="1456" y="646"/>
                  </a:lnTo>
                  <a:lnTo>
                    <a:pt x="1493" y="646"/>
                  </a:lnTo>
                  <a:lnTo>
                    <a:pt x="1493" y="628"/>
                  </a:lnTo>
                  <a:lnTo>
                    <a:pt x="1493" y="609"/>
                  </a:lnTo>
                  <a:lnTo>
                    <a:pt x="1512" y="628"/>
                  </a:lnTo>
                  <a:lnTo>
                    <a:pt x="1530" y="628"/>
                  </a:lnTo>
                  <a:lnTo>
                    <a:pt x="1567" y="609"/>
                  </a:lnTo>
                  <a:lnTo>
                    <a:pt x="1567" y="591"/>
                  </a:lnTo>
                  <a:lnTo>
                    <a:pt x="1549" y="591"/>
                  </a:lnTo>
                  <a:lnTo>
                    <a:pt x="1567" y="572"/>
                  </a:lnTo>
                  <a:lnTo>
                    <a:pt x="1604" y="572"/>
                  </a:lnTo>
                  <a:lnTo>
                    <a:pt x="1622" y="554"/>
                  </a:lnTo>
                  <a:lnTo>
                    <a:pt x="1641" y="572"/>
                  </a:lnTo>
                  <a:lnTo>
                    <a:pt x="1659" y="572"/>
                  </a:lnTo>
                  <a:lnTo>
                    <a:pt x="1678" y="535"/>
                  </a:lnTo>
                  <a:lnTo>
                    <a:pt x="1678" y="517"/>
                  </a:lnTo>
                  <a:lnTo>
                    <a:pt x="1696" y="517"/>
                  </a:lnTo>
                  <a:lnTo>
                    <a:pt x="1696" y="535"/>
                  </a:lnTo>
                  <a:lnTo>
                    <a:pt x="1714" y="535"/>
                  </a:lnTo>
                  <a:lnTo>
                    <a:pt x="1733" y="517"/>
                  </a:lnTo>
                  <a:lnTo>
                    <a:pt x="1733" y="499"/>
                  </a:lnTo>
                  <a:lnTo>
                    <a:pt x="1770" y="499"/>
                  </a:lnTo>
                  <a:lnTo>
                    <a:pt x="1788" y="480"/>
                  </a:lnTo>
                  <a:lnTo>
                    <a:pt x="1807" y="462"/>
                  </a:lnTo>
                  <a:lnTo>
                    <a:pt x="1825" y="462"/>
                  </a:lnTo>
                  <a:lnTo>
                    <a:pt x="1825" y="480"/>
                  </a:lnTo>
                  <a:lnTo>
                    <a:pt x="1843" y="480"/>
                  </a:lnTo>
                  <a:lnTo>
                    <a:pt x="1843" y="443"/>
                  </a:lnTo>
                  <a:lnTo>
                    <a:pt x="1899" y="462"/>
                  </a:lnTo>
                  <a:lnTo>
                    <a:pt x="1954" y="443"/>
                  </a:lnTo>
                  <a:lnTo>
                    <a:pt x="2009" y="425"/>
                  </a:lnTo>
                  <a:lnTo>
                    <a:pt x="2046" y="425"/>
                  </a:lnTo>
                  <a:lnTo>
                    <a:pt x="2083" y="406"/>
                  </a:lnTo>
                  <a:lnTo>
                    <a:pt x="2065" y="406"/>
                  </a:lnTo>
                  <a:lnTo>
                    <a:pt x="2065" y="388"/>
                  </a:lnTo>
                  <a:lnTo>
                    <a:pt x="2083" y="388"/>
                  </a:lnTo>
                  <a:lnTo>
                    <a:pt x="2083" y="370"/>
                  </a:lnTo>
                  <a:lnTo>
                    <a:pt x="2102" y="351"/>
                  </a:lnTo>
                  <a:lnTo>
                    <a:pt x="2194" y="351"/>
                  </a:lnTo>
                  <a:lnTo>
                    <a:pt x="2194" y="333"/>
                  </a:lnTo>
                  <a:lnTo>
                    <a:pt x="2212" y="314"/>
                  </a:lnTo>
                  <a:lnTo>
                    <a:pt x="2231" y="333"/>
                  </a:lnTo>
                  <a:lnTo>
                    <a:pt x="2249" y="333"/>
                  </a:lnTo>
                  <a:lnTo>
                    <a:pt x="2249" y="351"/>
                  </a:lnTo>
                  <a:lnTo>
                    <a:pt x="2267" y="333"/>
                  </a:lnTo>
                  <a:lnTo>
                    <a:pt x="2267" y="314"/>
                  </a:lnTo>
                  <a:lnTo>
                    <a:pt x="2267" y="296"/>
                  </a:lnTo>
                  <a:lnTo>
                    <a:pt x="2286" y="314"/>
                  </a:lnTo>
                  <a:lnTo>
                    <a:pt x="2341" y="314"/>
                  </a:lnTo>
                  <a:lnTo>
                    <a:pt x="2341" y="296"/>
                  </a:lnTo>
                  <a:lnTo>
                    <a:pt x="2378" y="296"/>
                  </a:lnTo>
                  <a:lnTo>
                    <a:pt x="2396" y="277"/>
                  </a:lnTo>
                  <a:lnTo>
                    <a:pt x="2396" y="259"/>
                  </a:lnTo>
                  <a:lnTo>
                    <a:pt x="2415" y="259"/>
                  </a:lnTo>
                  <a:lnTo>
                    <a:pt x="2452" y="277"/>
                  </a:lnTo>
                  <a:lnTo>
                    <a:pt x="2544" y="241"/>
                  </a:lnTo>
                  <a:lnTo>
                    <a:pt x="2691" y="241"/>
                  </a:lnTo>
                  <a:lnTo>
                    <a:pt x="2710" y="222"/>
                  </a:lnTo>
                  <a:lnTo>
                    <a:pt x="2728" y="241"/>
                  </a:lnTo>
                  <a:lnTo>
                    <a:pt x="2747" y="204"/>
                  </a:lnTo>
                  <a:lnTo>
                    <a:pt x="2747" y="222"/>
                  </a:lnTo>
                  <a:lnTo>
                    <a:pt x="2747" y="241"/>
                  </a:lnTo>
                  <a:lnTo>
                    <a:pt x="2765" y="241"/>
                  </a:lnTo>
                  <a:lnTo>
                    <a:pt x="2820" y="222"/>
                  </a:lnTo>
                  <a:lnTo>
                    <a:pt x="2857" y="222"/>
                  </a:lnTo>
                  <a:lnTo>
                    <a:pt x="2876" y="241"/>
                  </a:lnTo>
                  <a:lnTo>
                    <a:pt x="2876" y="222"/>
                  </a:lnTo>
                  <a:lnTo>
                    <a:pt x="2876" y="204"/>
                  </a:lnTo>
                  <a:lnTo>
                    <a:pt x="2894" y="204"/>
                  </a:lnTo>
                  <a:lnTo>
                    <a:pt x="2913" y="222"/>
                  </a:lnTo>
                  <a:lnTo>
                    <a:pt x="2931" y="222"/>
                  </a:lnTo>
                  <a:lnTo>
                    <a:pt x="2949" y="204"/>
                  </a:lnTo>
                  <a:lnTo>
                    <a:pt x="2949" y="185"/>
                  </a:lnTo>
                  <a:lnTo>
                    <a:pt x="3023" y="185"/>
                  </a:lnTo>
                  <a:lnTo>
                    <a:pt x="3079" y="167"/>
                  </a:lnTo>
                  <a:lnTo>
                    <a:pt x="3097" y="148"/>
                  </a:lnTo>
                  <a:lnTo>
                    <a:pt x="3115" y="167"/>
                  </a:lnTo>
                  <a:lnTo>
                    <a:pt x="3115" y="185"/>
                  </a:lnTo>
                  <a:lnTo>
                    <a:pt x="3134" y="185"/>
                  </a:lnTo>
                  <a:lnTo>
                    <a:pt x="3134" y="167"/>
                  </a:lnTo>
                  <a:lnTo>
                    <a:pt x="3226" y="167"/>
                  </a:lnTo>
                  <a:lnTo>
                    <a:pt x="3337" y="185"/>
                  </a:lnTo>
                  <a:lnTo>
                    <a:pt x="3355" y="167"/>
                  </a:lnTo>
                  <a:lnTo>
                    <a:pt x="3373" y="167"/>
                  </a:lnTo>
                  <a:lnTo>
                    <a:pt x="3373" y="148"/>
                  </a:lnTo>
                  <a:lnTo>
                    <a:pt x="3392" y="167"/>
                  </a:lnTo>
                  <a:lnTo>
                    <a:pt x="3502" y="167"/>
                  </a:lnTo>
                  <a:lnTo>
                    <a:pt x="3521" y="148"/>
                  </a:lnTo>
                  <a:lnTo>
                    <a:pt x="3539" y="167"/>
                  </a:lnTo>
                  <a:lnTo>
                    <a:pt x="3576" y="148"/>
                  </a:lnTo>
                  <a:lnTo>
                    <a:pt x="3668" y="148"/>
                  </a:lnTo>
                  <a:lnTo>
                    <a:pt x="3687" y="130"/>
                  </a:lnTo>
                  <a:lnTo>
                    <a:pt x="3668" y="112"/>
                  </a:lnTo>
                  <a:lnTo>
                    <a:pt x="3687" y="112"/>
                  </a:lnTo>
                  <a:lnTo>
                    <a:pt x="3705" y="148"/>
                  </a:lnTo>
                  <a:lnTo>
                    <a:pt x="3687" y="167"/>
                  </a:lnTo>
                  <a:lnTo>
                    <a:pt x="3742" y="167"/>
                  </a:lnTo>
                  <a:lnTo>
                    <a:pt x="3779" y="185"/>
                  </a:lnTo>
                  <a:lnTo>
                    <a:pt x="3797" y="204"/>
                  </a:lnTo>
                  <a:lnTo>
                    <a:pt x="3816" y="167"/>
                  </a:lnTo>
                  <a:lnTo>
                    <a:pt x="3871" y="167"/>
                  </a:lnTo>
                  <a:lnTo>
                    <a:pt x="3890" y="148"/>
                  </a:lnTo>
                  <a:lnTo>
                    <a:pt x="3908" y="167"/>
                  </a:lnTo>
                  <a:lnTo>
                    <a:pt x="3926" y="185"/>
                  </a:lnTo>
                  <a:lnTo>
                    <a:pt x="3982" y="185"/>
                  </a:lnTo>
                  <a:lnTo>
                    <a:pt x="4000" y="167"/>
                  </a:lnTo>
                  <a:lnTo>
                    <a:pt x="4019" y="185"/>
                  </a:lnTo>
                  <a:lnTo>
                    <a:pt x="4111" y="185"/>
                  </a:lnTo>
                  <a:lnTo>
                    <a:pt x="4129" y="204"/>
                  </a:lnTo>
                  <a:lnTo>
                    <a:pt x="4129" y="167"/>
                  </a:lnTo>
                  <a:lnTo>
                    <a:pt x="4148" y="148"/>
                  </a:lnTo>
                  <a:lnTo>
                    <a:pt x="4148" y="167"/>
                  </a:lnTo>
                  <a:lnTo>
                    <a:pt x="4166" y="185"/>
                  </a:lnTo>
                  <a:lnTo>
                    <a:pt x="4185" y="204"/>
                  </a:lnTo>
                  <a:lnTo>
                    <a:pt x="4203" y="222"/>
                  </a:lnTo>
                  <a:lnTo>
                    <a:pt x="4221" y="222"/>
                  </a:lnTo>
                  <a:lnTo>
                    <a:pt x="4221" y="204"/>
                  </a:lnTo>
                  <a:lnTo>
                    <a:pt x="4295" y="204"/>
                  </a:lnTo>
                  <a:lnTo>
                    <a:pt x="4295" y="222"/>
                  </a:lnTo>
                  <a:lnTo>
                    <a:pt x="4369" y="222"/>
                  </a:lnTo>
                  <a:lnTo>
                    <a:pt x="4406" y="241"/>
                  </a:lnTo>
                  <a:lnTo>
                    <a:pt x="4424" y="241"/>
                  </a:lnTo>
                  <a:lnTo>
                    <a:pt x="4443" y="222"/>
                  </a:lnTo>
                  <a:lnTo>
                    <a:pt x="4461" y="241"/>
                  </a:lnTo>
                  <a:lnTo>
                    <a:pt x="4498" y="241"/>
                  </a:lnTo>
                  <a:lnTo>
                    <a:pt x="4516" y="222"/>
                  </a:lnTo>
                  <a:lnTo>
                    <a:pt x="4553" y="222"/>
                  </a:lnTo>
                  <a:lnTo>
                    <a:pt x="4553" y="185"/>
                  </a:lnTo>
                  <a:lnTo>
                    <a:pt x="4572" y="222"/>
                  </a:lnTo>
                  <a:lnTo>
                    <a:pt x="4572" y="241"/>
                  </a:lnTo>
                  <a:lnTo>
                    <a:pt x="4590" y="241"/>
                  </a:lnTo>
                  <a:lnTo>
                    <a:pt x="4701" y="259"/>
                  </a:lnTo>
                  <a:lnTo>
                    <a:pt x="4793" y="277"/>
                  </a:lnTo>
                  <a:lnTo>
                    <a:pt x="4811" y="259"/>
                  </a:lnTo>
                  <a:lnTo>
                    <a:pt x="4848" y="259"/>
                  </a:lnTo>
                  <a:lnTo>
                    <a:pt x="4830" y="277"/>
                  </a:lnTo>
                  <a:lnTo>
                    <a:pt x="4885" y="277"/>
                  </a:lnTo>
                  <a:lnTo>
                    <a:pt x="4903" y="296"/>
                  </a:lnTo>
                  <a:lnTo>
                    <a:pt x="4940" y="296"/>
                  </a:lnTo>
                  <a:lnTo>
                    <a:pt x="4977" y="314"/>
                  </a:lnTo>
                  <a:lnTo>
                    <a:pt x="4977" y="296"/>
                  </a:lnTo>
                  <a:lnTo>
                    <a:pt x="4996" y="277"/>
                  </a:lnTo>
                  <a:lnTo>
                    <a:pt x="5014" y="296"/>
                  </a:lnTo>
                  <a:lnTo>
                    <a:pt x="5032" y="314"/>
                  </a:lnTo>
                  <a:lnTo>
                    <a:pt x="5069" y="277"/>
                  </a:lnTo>
                  <a:lnTo>
                    <a:pt x="5088" y="333"/>
                  </a:lnTo>
                  <a:lnTo>
                    <a:pt x="5106" y="333"/>
                  </a:lnTo>
                  <a:lnTo>
                    <a:pt x="5125" y="314"/>
                  </a:lnTo>
                  <a:lnTo>
                    <a:pt x="5143" y="333"/>
                  </a:lnTo>
                  <a:lnTo>
                    <a:pt x="5161" y="351"/>
                  </a:lnTo>
                  <a:lnTo>
                    <a:pt x="5180" y="351"/>
                  </a:lnTo>
                  <a:lnTo>
                    <a:pt x="5198" y="333"/>
                  </a:lnTo>
                  <a:lnTo>
                    <a:pt x="5217" y="333"/>
                  </a:lnTo>
                  <a:lnTo>
                    <a:pt x="5217" y="314"/>
                  </a:lnTo>
                  <a:lnTo>
                    <a:pt x="5235" y="314"/>
                  </a:lnTo>
                  <a:lnTo>
                    <a:pt x="5217" y="333"/>
                  </a:lnTo>
                  <a:lnTo>
                    <a:pt x="5217" y="351"/>
                  </a:lnTo>
                  <a:lnTo>
                    <a:pt x="5254" y="351"/>
                  </a:lnTo>
                  <a:lnTo>
                    <a:pt x="5254" y="370"/>
                  </a:lnTo>
                  <a:lnTo>
                    <a:pt x="5291" y="370"/>
                  </a:lnTo>
                  <a:lnTo>
                    <a:pt x="5309" y="351"/>
                  </a:lnTo>
                  <a:lnTo>
                    <a:pt x="5327" y="370"/>
                  </a:lnTo>
                  <a:lnTo>
                    <a:pt x="5346" y="351"/>
                  </a:lnTo>
                  <a:lnTo>
                    <a:pt x="5383" y="351"/>
                  </a:lnTo>
                  <a:lnTo>
                    <a:pt x="5364" y="370"/>
                  </a:lnTo>
                  <a:lnTo>
                    <a:pt x="5364" y="388"/>
                  </a:lnTo>
                  <a:lnTo>
                    <a:pt x="5383" y="388"/>
                  </a:lnTo>
                  <a:lnTo>
                    <a:pt x="5401" y="370"/>
                  </a:lnTo>
                  <a:lnTo>
                    <a:pt x="5420" y="370"/>
                  </a:lnTo>
                  <a:lnTo>
                    <a:pt x="5438" y="388"/>
                  </a:lnTo>
                  <a:lnTo>
                    <a:pt x="5493" y="388"/>
                  </a:lnTo>
                  <a:lnTo>
                    <a:pt x="5493" y="406"/>
                  </a:lnTo>
                  <a:lnTo>
                    <a:pt x="5604" y="406"/>
                  </a:lnTo>
                  <a:lnTo>
                    <a:pt x="5604" y="443"/>
                  </a:lnTo>
                  <a:lnTo>
                    <a:pt x="5641" y="425"/>
                  </a:lnTo>
                  <a:lnTo>
                    <a:pt x="5659" y="443"/>
                  </a:lnTo>
                  <a:lnTo>
                    <a:pt x="5678" y="425"/>
                  </a:lnTo>
                  <a:lnTo>
                    <a:pt x="5696" y="425"/>
                  </a:lnTo>
                  <a:lnTo>
                    <a:pt x="5714" y="462"/>
                  </a:lnTo>
                  <a:lnTo>
                    <a:pt x="5733" y="462"/>
                  </a:lnTo>
                  <a:lnTo>
                    <a:pt x="5751" y="480"/>
                  </a:lnTo>
                  <a:lnTo>
                    <a:pt x="5770" y="462"/>
                  </a:lnTo>
                  <a:lnTo>
                    <a:pt x="5788" y="480"/>
                  </a:lnTo>
                  <a:lnTo>
                    <a:pt x="5788" y="462"/>
                  </a:lnTo>
                  <a:lnTo>
                    <a:pt x="5807" y="480"/>
                  </a:lnTo>
                  <a:lnTo>
                    <a:pt x="5825" y="499"/>
                  </a:lnTo>
                  <a:lnTo>
                    <a:pt x="5862" y="517"/>
                  </a:lnTo>
                  <a:lnTo>
                    <a:pt x="5936" y="517"/>
                  </a:lnTo>
                  <a:lnTo>
                    <a:pt x="5973" y="535"/>
                  </a:lnTo>
                  <a:lnTo>
                    <a:pt x="5973" y="554"/>
                  </a:lnTo>
                  <a:lnTo>
                    <a:pt x="6028" y="554"/>
                  </a:lnTo>
                  <a:lnTo>
                    <a:pt x="6028" y="535"/>
                  </a:lnTo>
                  <a:lnTo>
                    <a:pt x="6028" y="517"/>
                  </a:lnTo>
                  <a:lnTo>
                    <a:pt x="6046" y="517"/>
                  </a:lnTo>
                  <a:lnTo>
                    <a:pt x="6065" y="554"/>
                  </a:lnTo>
                  <a:lnTo>
                    <a:pt x="6083" y="572"/>
                  </a:lnTo>
                  <a:lnTo>
                    <a:pt x="6102" y="572"/>
                  </a:lnTo>
                  <a:lnTo>
                    <a:pt x="6120" y="554"/>
                  </a:lnTo>
                  <a:lnTo>
                    <a:pt x="6138" y="554"/>
                  </a:lnTo>
                  <a:lnTo>
                    <a:pt x="6157" y="572"/>
                  </a:lnTo>
                  <a:lnTo>
                    <a:pt x="6194" y="591"/>
                  </a:lnTo>
                  <a:lnTo>
                    <a:pt x="6212" y="609"/>
                  </a:lnTo>
                  <a:lnTo>
                    <a:pt x="6249" y="572"/>
                  </a:lnTo>
                  <a:lnTo>
                    <a:pt x="6249" y="609"/>
                  </a:lnTo>
                  <a:lnTo>
                    <a:pt x="6267" y="609"/>
                  </a:lnTo>
                  <a:lnTo>
                    <a:pt x="6323" y="628"/>
                  </a:lnTo>
                  <a:lnTo>
                    <a:pt x="6341" y="646"/>
                  </a:lnTo>
                  <a:lnTo>
                    <a:pt x="6323" y="609"/>
                  </a:lnTo>
                  <a:lnTo>
                    <a:pt x="6323" y="591"/>
                  </a:lnTo>
                  <a:lnTo>
                    <a:pt x="6378" y="628"/>
                  </a:lnTo>
                  <a:lnTo>
                    <a:pt x="6415" y="646"/>
                  </a:lnTo>
                  <a:lnTo>
                    <a:pt x="6470" y="628"/>
                  </a:lnTo>
                  <a:lnTo>
                    <a:pt x="6507" y="609"/>
                  </a:lnTo>
                  <a:lnTo>
                    <a:pt x="6507" y="628"/>
                  </a:lnTo>
                  <a:lnTo>
                    <a:pt x="6489" y="646"/>
                  </a:lnTo>
                  <a:lnTo>
                    <a:pt x="6507" y="665"/>
                  </a:lnTo>
                  <a:lnTo>
                    <a:pt x="6526" y="665"/>
                  </a:lnTo>
                  <a:lnTo>
                    <a:pt x="6544" y="628"/>
                  </a:lnTo>
                  <a:lnTo>
                    <a:pt x="6544" y="609"/>
                  </a:lnTo>
                  <a:lnTo>
                    <a:pt x="6562" y="591"/>
                  </a:lnTo>
                  <a:lnTo>
                    <a:pt x="6581" y="609"/>
                  </a:lnTo>
                  <a:lnTo>
                    <a:pt x="6599" y="646"/>
                  </a:lnTo>
                  <a:lnTo>
                    <a:pt x="6599" y="665"/>
                  </a:lnTo>
                  <a:lnTo>
                    <a:pt x="6636" y="646"/>
                  </a:lnTo>
                  <a:lnTo>
                    <a:pt x="6636" y="665"/>
                  </a:lnTo>
                  <a:lnTo>
                    <a:pt x="6655" y="683"/>
                  </a:lnTo>
                  <a:lnTo>
                    <a:pt x="6673" y="665"/>
                  </a:lnTo>
                  <a:lnTo>
                    <a:pt x="6673" y="646"/>
                  </a:lnTo>
                  <a:lnTo>
                    <a:pt x="6710" y="646"/>
                  </a:lnTo>
                  <a:lnTo>
                    <a:pt x="6710" y="665"/>
                  </a:lnTo>
                  <a:lnTo>
                    <a:pt x="6673" y="665"/>
                  </a:lnTo>
                  <a:lnTo>
                    <a:pt x="6691" y="683"/>
                  </a:lnTo>
                  <a:lnTo>
                    <a:pt x="6710" y="683"/>
                  </a:lnTo>
                  <a:lnTo>
                    <a:pt x="6728" y="701"/>
                  </a:lnTo>
                  <a:lnTo>
                    <a:pt x="6802" y="701"/>
                  </a:lnTo>
                  <a:lnTo>
                    <a:pt x="6894" y="720"/>
                  </a:lnTo>
                  <a:lnTo>
                    <a:pt x="6950" y="720"/>
                  </a:lnTo>
                  <a:lnTo>
                    <a:pt x="6968" y="738"/>
                  </a:lnTo>
                  <a:lnTo>
                    <a:pt x="7005" y="738"/>
                  </a:lnTo>
                  <a:lnTo>
                    <a:pt x="7023" y="775"/>
                  </a:lnTo>
                  <a:lnTo>
                    <a:pt x="7042" y="775"/>
                  </a:lnTo>
                  <a:lnTo>
                    <a:pt x="7042" y="757"/>
                  </a:lnTo>
                  <a:lnTo>
                    <a:pt x="7042" y="738"/>
                  </a:lnTo>
                  <a:lnTo>
                    <a:pt x="7060" y="738"/>
                  </a:lnTo>
                  <a:lnTo>
                    <a:pt x="7079" y="757"/>
                  </a:lnTo>
                  <a:lnTo>
                    <a:pt x="7115" y="775"/>
                  </a:lnTo>
                  <a:lnTo>
                    <a:pt x="7171" y="775"/>
                  </a:lnTo>
                  <a:lnTo>
                    <a:pt x="7171" y="794"/>
                  </a:lnTo>
                  <a:lnTo>
                    <a:pt x="7171" y="812"/>
                  </a:lnTo>
                  <a:lnTo>
                    <a:pt x="7189" y="812"/>
                  </a:lnTo>
                  <a:lnTo>
                    <a:pt x="7208" y="794"/>
                  </a:lnTo>
                  <a:lnTo>
                    <a:pt x="7281" y="794"/>
                  </a:lnTo>
                  <a:lnTo>
                    <a:pt x="7281" y="775"/>
                  </a:lnTo>
                  <a:lnTo>
                    <a:pt x="7337" y="775"/>
                  </a:lnTo>
                  <a:lnTo>
                    <a:pt x="7337" y="757"/>
                  </a:lnTo>
                  <a:lnTo>
                    <a:pt x="7355" y="757"/>
                  </a:lnTo>
                  <a:lnTo>
                    <a:pt x="7373" y="775"/>
                  </a:lnTo>
                  <a:lnTo>
                    <a:pt x="7392" y="794"/>
                  </a:lnTo>
                  <a:lnTo>
                    <a:pt x="7392" y="812"/>
                  </a:lnTo>
                  <a:lnTo>
                    <a:pt x="7410" y="830"/>
                  </a:lnTo>
                  <a:lnTo>
                    <a:pt x="7447" y="830"/>
                  </a:lnTo>
                  <a:lnTo>
                    <a:pt x="7484" y="849"/>
                  </a:lnTo>
                  <a:lnTo>
                    <a:pt x="7521" y="849"/>
                  </a:lnTo>
                  <a:lnTo>
                    <a:pt x="7521" y="830"/>
                  </a:lnTo>
                  <a:lnTo>
                    <a:pt x="7539" y="812"/>
                  </a:lnTo>
                  <a:lnTo>
                    <a:pt x="7558" y="812"/>
                  </a:lnTo>
                  <a:lnTo>
                    <a:pt x="7558" y="830"/>
                  </a:lnTo>
                  <a:lnTo>
                    <a:pt x="7576" y="867"/>
                  </a:lnTo>
                  <a:lnTo>
                    <a:pt x="7576" y="830"/>
                  </a:lnTo>
                  <a:lnTo>
                    <a:pt x="7650" y="830"/>
                  </a:lnTo>
                  <a:lnTo>
                    <a:pt x="7650" y="812"/>
                  </a:lnTo>
                  <a:lnTo>
                    <a:pt x="7687" y="867"/>
                  </a:lnTo>
                  <a:lnTo>
                    <a:pt x="7871" y="867"/>
                  </a:lnTo>
                  <a:lnTo>
                    <a:pt x="7890" y="849"/>
                  </a:lnTo>
                  <a:lnTo>
                    <a:pt x="7908" y="867"/>
                  </a:lnTo>
                  <a:lnTo>
                    <a:pt x="7926" y="849"/>
                  </a:lnTo>
                  <a:lnTo>
                    <a:pt x="7926" y="830"/>
                  </a:lnTo>
                  <a:lnTo>
                    <a:pt x="7945" y="830"/>
                  </a:lnTo>
                  <a:lnTo>
                    <a:pt x="7945" y="849"/>
                  </a:lnTo>
                  <a:lnTo>
                    <a:pt x="7945" y="867"/>
                  </a:lnTo>
                  <a:lnTo>
                    <a:pt x="7963" y="886"/>
                  </a:lnTo>
                  <a:lnTo>
                    <a:pt x="7982" y="904"/>
                  </a:lnTo>
                  <a:lnTo>
                    <a:pt x="8000" y="886"/>
                  </a:lnTo>
                  <a:lnTo>
                    <a:pt x="8019" y="904"/>
                  </a:lnTo>
                  <a:lnTo>
                    <a:pt x="8019" y="886"/>
                  </a:lnTo>
                  <a:lnTo>
                    <a:pt x="8019" y="867"/>
                  </a:lnTo>
                  <a:lnTo>
                    <a:pt x="8037" y="849"/>
                  </a:lnTo>
                  <a:lnTo>
                    <a:pt x="8055" y="849"/>
                  </a:lnTo>
                  <a:lnTo>
                    <a:pt x="8055" y="867"/>
                  </a:lnTo>
                  <a:lnTo>
                    <a:pt x="8074" y="867"/>
                  </a:lnTo>
                  <a:lnTo>
                    <a:pt x="8055" y="886"/>
                  </a:lnTo>
                  <a:lnTo>
                    <a:pt x="8055" y="904"/>
                  </a:lnTo>
                  <a:lnTo>
                    <a:pt x="8074" y="923"/>
                  </a:lnTo>
                  <a:lnTo>
                    <a:pt x="8092" y="923"/>
                  </a:lnTo>
                  <a:lnTo>
                    <a:pt x="8129" y="904"/>
                  </a:lnTo>
                  <a:lnTo>
                    <a:pt x="8148" y="904"/>
                  </a:lnTo>
                  <a:lnTo>
                    <a:pt x="8148" y="886"/>
                  </a:lnTo>
                  <a:lnTo>
                    <a:pt x="8166" y="904"/>
                  </a:lnTo>
                  <a:lnTo>
                    <a:pt x="8203" y="904"/>
                  </a:lnTo>
                  <a:lnTo>
                    <a:pt x="8203" y="886"/>
                  </a:lnTo>
                  <a:lnTo>
                    <a:pt x="8221" y="867"/>
                  </a:lnTo>
                  <a:lnTo>
                    <a:pt x="8240" y="849"/>
                  </a:lnTo>
                  <a:lnTo>
                    <a:pt x="8240" y="886"/>
                  </a:lnTo>
                  <a:lnTo>
                    <a:pt x="8240" y="904"/>
                  </a:lnTo>
                  <a:lnTo>
                    <a:pt x="8277" y="904"/>
                  </a:lnTo>
                  <a:lnTo>
                    <a:pt x="8295" y="886"/>
                  </a:lnTo>
                  <a:lnTo>
                    <a:pt x="8295" y="904"/>
                  </a:lnTo>
                  <a:lnTo>
                    <a:pt x="8314" y="941"/>
                  </a:lnTo>
                  <a:lnTo>
                    <a:pt x="8314" y="923"/>
                  </a:lnTo>
                  <a:lnTo>
                    <a:pt x="8332" y="904"/>
                  </a:lnTo>
                  <a:lnTo>
                    <a:pt x="8350" y="923"/>
                  </a:lnTo>
                  <a:lnTo>
                    <a:pt x="8369" y="923"/>
                  </a:lnTo>
                  <a:lnTo>
                    <a:pt x="8369" y="904"/>
                  </a:lnTo>
                  <a:lnTo>
                    <a:pt x="8387" y="886"/>
                  </a:lnTo>
                  <a:lnTo>
                    <a:pt x="8406" y="886"/>
                  </a:lnTo>
                  <a:lnTo>
                    <a:pt x="8406" y="849"/>
                  </a:lnTo>
                  <a:lnTo>
                    <a:pt x="8424" y="830"/>
                  </a:lnTo>
                  <a:lnTo>
                    <a:pt x="8424" y="867"/>
                  </a:lnTo>
                  <a:lnTo>
                    <a:pt x="8424" y="886"/>
                  </a:lnTo>
                  <a:lnTo>
                    <a:pt x="8443" y="904"/>
                  </a:lnTo>
                  <a:lnTo>
                    <a:pt x="8443" y="886"/>
                  </a:lnTo>
                  <a:lnTo>
                    <a:pt x="8443" y="867"/>
                  </a:lnTo>
                  <a:lnTo>
                    <a:pt x="8461" y="849"/>
                  </a:lnTo>
                  <a:lnTo>
                    <a:pt x="8479" y="867"/>
                  </a:lnTo>
                  <a:lnTo>
                    <a:pt x="8479" y="849"/>
                  </a:lnTo>
                  <a:lnTo>
                    <a:pt x="8461" y="830"/>
                  </a:lnTo>
                  <a:lnTo>
                    <a:pt x="8424" y="812"/>
                  </a:lnTo>
                  <a:lnTo>
                    <a:pt x="8387" y="812"/>
                  </a:lnTo>
                  <a:lnTo>
                    <a:pt x="8387" y="794"/>
                  </a:lnTo>
                  <a:lnTo>
                    <a:pt x="8406" y="794"/>
                  </a:lnTo>
                  <a:lnTo>
                    <a:pt x="8424" y="757"/>
                  </a:lnTo>
                  <a:lnTo>
                    <a:pt x="8406" y="738"/>
                  </a:lnTo>
                  <a:lnTo>
                    <a:pt x="8387" y="757"/>
                  </a:lnTo>
                  <a:lnTo>
                    <a:pt x="8369" y="775"/>
                  </a:lnTo>
                  <a:lnTo>
                    <a:pt x="8350" y="757"/>
                  </a:lnTo>
                  <a:lnTo>
                    <a:pt x="8332" y="775"/>
                  </a:lnTo>
                  <a:lnTo>
                    <a:pt x="8314" y="775"/>
                  </a:lnTo>
                  <a:lnTo>
                    <a:pt x="8277" y="757"/>
                  </a:lnTo>
                  <a:lnTo>
                    <a:pt x="8277" y="775"/>
                  </a:lnTo>
                  <a:lnTo>
                    <a:pt x="8258" y="775"/>
                  </a:lnTo>
                  <a:lnTo>
                    <a:pt x="8258" y="757"/>
                  </a:lnTo>
                  <a:lnTo>
                    <a:pt x="8258" y="738"/>
                  </a:lnTo>
                  <a:lnTo>
                    <a:pt x="8240" y="757"/>
                  </a:lnTo>
                  <a:lnTo>
                    <a:pt x="8221" y="775"/>
                  </a:lnTo>
                  <a:lnTo>
                    <a:pt x="8203" y="738"/>
                  </a:lnTo>
                  <a:lnTo>
                    <a:pt x="8185" y="757"/>
                  </a:lnTo>
                  <a:lnTo>
                    <a:pt x="8166" y="775"/>
                  </a:lnTo>
                  <a:lnTo>
                    <a:pt x="8166" y="757"/>
                  </a:lnTo>
                  <a:lnTo>
                    <a:pt x="8166" y="738"/>
                  </a:lnTo>
                  <a:lnTo>
                    <a:pt x="8148" y="738"/>
                  </a:lnTo>
                  <a:lnTo>
                    <a:pt x="8148" y="757"/>
                  </a:lnTo>
                  <a:lnTo>
                    <a:pt x="8111" y="757"/>
                  </a:lnTo>
                  <a:lnTo>
                    <a:pt x="8111" y="738"/>
                  </a:lnTo>
                  <a:lnTo>
                    <a:pt x="8092" y="757"/>
                  </a:lnTo>
                  <a:lnTo>
                    <a:pt x="8037" y="794"/>
                  </a:lnTo>
                  <a:lnTo>
                    <a:pt x="8019" y="794"/>
                  </a:lnTo>
                  <a:lnTo>
                    <a:pt x="8019" y="775"/>
                  </a:lnTo>
                  <a:lnTo>
                    <a:pt x="8037" y="775"/>
                  </a:lnTo>
                  <a:lnTo>
                    <a:pt x="8019" y="738"/>
                  </a:lnTo>
                  <a:lnTo>
                    <a:pt x="8019" y="720"/>
                  </a:lnTo>
                  <a:lnTo>
                    <a:pt x="8000" y="720"/>
                  </a:lnTo>
                  <a:lnTo>
                    <a:pt x="7982" y="738"/>
                  </a:lnTo>
                  <a:lnTo>
                    <a:pt x="7963" y="720"/>
                  </a:lnTo>
                  <a:lnTo>
                    <a:pt x="7945" y="738"/>
                  </a:lnTo>
                  <a:lnTo>
                    <a:pt x="7908" y="738"/>
                  </a:lnTo>
                  <a:lnTo>
                    <a:pt x="7908" y="720"/>
                  </a:lnTo>
                  <a:lnTo>
                    <a:pt x="7871" y="701"/>
                  </a:lnTo>
                  <a:lnTo>
                    <a:pt x="7834" y="720"/>
                  </a:lnTo>
                  <a:lnTo>
                    <a:pt x="7816" y="738"/>
                  </a:lnTo>
                  <a:lnTo>
                    <a:pt x="7797" y="720"/>
                  </a:lnTo>
                  <a:lnTo>
                    <a:pt x="7779" y="701"/>
                  </a:lnTo>
                  <a:lnTo>
                    <a:pt x="7742" y="720"/>
                  </a:lnTo>
                  <a:lnTo>
                    <a:pt x="7742" y="701"/>
                  </a:lnTo>
                  <a:lnTo>
                    <a:pt x="7724" y="701"/>
                  </a:lnTo>
                  <a:lnTo>
                    <a:pt x="7705" y="720"/>
                  </a:lnTo>
                  <a:lnTo>
                    <a:pt x="7705" y="738"/>
                  </a:lnTo>
                  <a:lnTo>
                    <a:pt x="7705" y="775"/>
                  </a:lnTo>
                  <a:lnTo>
                    <a:pt x="7705" y="794"/>
                  </a:lnTo>
                  <a:lnTo>
                    <a:pt x="7687" y="794"/>
                  </a:lnTo>
                  <a:lnTo>
                    <a:pt x="7687" y="775"/>
                  </a:lnTo>
                  <a:lnTo>
                    <a:pt x="7687" y="757"/>
                  </a:lnTo>
                  <a:lnTo>
                    <a:pt x="7668" y="757"/>
                  </a:lnTo>
                  <a:lnTo>
                    <a:pt x="7632" y="738"/>
                  </a:lnTo>
                  <a:lnTo>
                    <a:pt x="7668" y="738"/>
                  </a:lnTo>
                  <a:lnTo>
                    <a:pt x="7687" y="720"/>
                  </a:lnTo>
                  <a:lnTo>
                    <a:pt x="7705" y="720"/>
                  </a:lnTo>
                  <a:lnTo>
                    <a:pt x="7705" y="683"/>
                  </a:lnTo>
                  <a:lnTo>
                    <a:pt x="7687" y="701"/>
                  </a:lnTo>
                  <a:lnTo>
                    <a:pt x="7668" y="701"/>
                  </a:lnTo>
                  <a:lnTo>
                    <a:pt x="7650" y="683"/>
                  </a:lnTo>
                  <a:lnTo>
                    <a:pt x="7595" y="683"/>
                  </a:lnTo>
                  <a:lnTo>
                    <a:pt x="7595" y="665"/>
                  </a:lnTo>
                  <a:lnTo>
                    <a:pt x="7429" y="665"/>
                  </a:lnTo>
                  <a:lnTo>
                    <a:pt x="7392" y="701"/>
                  </a:lnTo>
                  <a:lnTo>
                    <a:pt x="7355" y="720"/>
                  </a:lnTo>
                  <a:lnTo>
                    <a:pt x="7355" y="701"/>
                  </a:lnTo>
                  <a:lnTo>
                    <a:pt x="7373" y="701"/>
                  </a:lnTo>
                  <a:lnTo>
                    <a:pt x="7355" y="683"/>
                  </a:lnTo>
                  <a:lnTo>
                    <a:pt x="7355" y="665"/>
                  </a:lnTo>
                  <a:lnTo>
                    <a:pt x="7355" y="646"/>
                  </a:lnTo>
                  <a:lnTo>
                    <a:pt x="7281" y="646"/>
                  </a:lnTo>
                  <a:lnTo>
                    <a:pt x="7263" y="665"/>
                  </a:lnTo>
                  <a:lnTo>
                    <a:pt x="7244" y="628"/>
                  </a:lnTo>
                  <a:lnTo>
                    <a:pt x="7208" y="609"/>
                  </a:lnTo>
                  <a:lnTo>
                    <a:pt x="7208" y="628"/>
                  </a:lnTo>
                  <a:lnTo>
                    <a:pt x="7208" y="646"/>
                  </a:lnTo>
                  <a:lnTo>
                    <a:pt x="7226" y="665"/>
                  </a:lnTo>
                  <a:lnTo>
                    <a:pt x="7189" y="683"/>
                  </a:lnTo>
                  <a:lnTo>
                    <a:pt x="7189" y="665"/>
                  </a:lnTo>
                  <a:lnTo>
                    <a:pt x="7189" y="646"/>
                  </a:lnTo>
                  <a:lnTo>
                    <a:pt x="7189" y="628"/>
                  </a:lnTo>
                  <a:lnTo>
                    <a:pt x="7171" y="609"/>
                  </a:lnTo>
                  <a:lnTo>
                    <a:pt x="7152" y="591"/>
                  </a:lnTo>
                  <a:lnTo>
                    <a:pt x="7152" y="609"/>
                  </a:lnTo>
                  <a:lnTo>
                    <a:pt x="7152" y="628"/>
                  </a:lnTo>
                  <a:lnTo>
                    <a:pt x="7171" y="628"/>
                  </a:lnTo>
                  <a:lnTo>
                    <a:pt x="7152" y="646"/>
                  </a:lnTo>
                  <a:lnTo>
                    <a:pt x="7134" y="609"/>
                  </a:lnTo>
                  <a:lnTo>
                    <a:pt x="7115" y="572"/>
                  </a:lnTo>
                  <a:lnTo>
                    <a:pt x="7115" y="591"/>
                  </a:lnTo>
                  <a:lnTo>
                    <a:pt x="7097" y="609"/>
                  </a:lnTo>
                  <a:lnTo>
                    <a:pt x="7060" y="609"/>
                  </a:lnTo>
                  <a:lnTo>
                    <a:pt x="7060" y="591"/>
                  </a:lnTo>
                  <a:lnTo>
                    <a:pt x="7023" y="572"/>
                  </a:lnTo>
                  <a:lnTo>
                    <a:pt x="6950" y="572"/>
                  </a:lnTo>
                  <a:lnTo>
                    <a:pt x="6931" y="554"/>
                  </a:lnTo>
                  <a:lnTo>
                    <a:pt x="6857" y="554"/>
                  </a:lnTo>
                  <a:lnTo>
                    <a:pt x="6820" y="535"/>
                  </a:lnTo>
                  <a:lnTo>
                    <a:pt x="6765" y="535"/>
                  </a:lnTo>
                  <a:lnTo>
                    <a:pt x="6728" y="517"/>
                  </a:lnTo>
                  <a:lnTo>
                    <a:pt x="6710" y="499"/>
                  </a:lnTo>
                  <a:lnTo>
                    <a:pt x="6544" y="499"/>
                  </a:lnTo>
                  <a:lnTo>
                    <a:pt x="6544" y="480"/>
                  </a:lnTo>
                  <a:lnTo>
                    <a:pt x="6507" y="462"/>
                  </a:lnTo>
                  <a:lnTo>
                    <a:pt x="6323" y="462"/>
                  </a:lnTo>
                  <a:lnTo>
                    <a:pt x="6323" y="480"/>
                  </a:lnTo>
                  <a:lnTo>
                    <a:pt x="6341" y="480"/>
                  </a:lnTo>
                  <a:lnTo>
                    <a:pt x="6341" y="499"/>
                  </a:lnTo>
                  <a:lnTo>
                    <a:pt x="6323" y="517"/>
                  </a:lnTo>
                  <a:lnTo>
                    <a:pt x="6304" y="517"/>
                  </a:lnTo>
                  <a:lnTo>
                    <a:pt x="6286" y="535"/>
                  </a:lnTo>
                  <a:lnTo>
                    <a:pt x="6286" y="499"/>
                  </a:lnTo>
                  <a:lnTo>
                    <a:pt x="6286" y="480"/>
                  </a:lnTo>
                  <a:lnTo>
                    <a:pt x="6286" y="443"/>
                  </a:lnTo>
                  <a:lnTo>
                    <a:pt x="6267" y="425"/>
                  </a:lnTo>
                  <a:lnTo>
                    <a:pt x="6249" y="425"/>
                  </a:lnTo>
                  <a:lnTo>
                    <a:pt x="6231" y="443"/>
                  </a:lnTo>
                  <a:lnTo>
                    <a:pt x="6231" y="425"/>
                  </a:lnTo>
                  <a:lnTo>
                    <a:pt x="6231" y="406"/>
                  </a:lnTo>
                  <a:lnTo>
                    <a:pt x="6138" y="406"/>
                  </a:lnTo>
                  <a:lnTo>
                    <a:pt x="6120" y="388"/>
                  </a:lnTo>
                  <a:lnTo>
                    <a:pt x="6083" y="388"/>
                  </a:lnTo>
                  <a:lnTo>
                    <a:pt x="6065" y="406"/>
                  </a:lnTo>
                  <a:lnTo>
                    <a:pt x="6046" y="388"/>
                  </a:lnTo>
                  <a:lnTo>
                    <a:pt x="6009" y="388"/>
                  </a:lnTo>
                  <a:lnTo>
                    <a:pt x="6009" y="370"/>
                  </a:lnTo>
                  <a:lnTo>
                    <a:pt x="6009" y="351"/>
                  </a:lnTo>
                  <a:lnTo>
                    <a:pt x="5991" y="370"/>
                  </a:lnTo>
                  <a:lnTo>
                    <a:pt x="5973" y="388"/>
                  </a:lnTo>
                  <a:lnTo>
                    <a:pt x="5954" y="406"/>
                  </a:lnTo>
                  <a:lnTo>
                    <a:pt x="5973" y="370"/>
                  </a:lnTo>
                  <a:lnTo>
                    <a:pt x="5973" y="351"/>
                  </a:lnTo>
                  <a:lnTo>
                    <a:pt x="5954" y="370"/>
                  </a:lnTo>
                  <a:lnTo>
                    <a:pt x="5899" y="370"/>
                  </a:lnTo>
                  <a:lnTo>
                    <a:pt x="5880" y="406"/>
                  </a:lnTo>
                  <a:lnTo>
                    <a:pt x="5862" y="388"/>
                  </a:lnTo>
                  <a:lnTo>
                    <a:pt x="5844" y="370"/>
                  </a:lnTo>
                  <a:lnTo>
                    <a:pt x="5844" y="351"/>
                  </a:lnTo>
                  <a:lnTo>
                    <a:pt x="5825" y="333"/>
                  </a:lnTo>
                  <a:lnTo>
                    <a:pt x="5807" y="333"/>
                  </a:lnTo>
                  <a:lnTo>
                    <a:pt x="5788" y="314"/>
                  </a:lnTo>
                  <a:lnTo>
                    <a:pt x="5788" y="296"/>
                  </a:lnTo>
                  <a:lnTo>
                    <a:pt x="5714" y="296"/>
                  </a:lnTo>
                  <a:lnTo>
                    <a:pt x="5696" y="314"/>
                  </a:lnTo>
                  <a:lnTo>
                    <a:pt x="5678" y="314"/>
                  </a:lnTo>
                  <a:lnTo>
                    <a:pt x="5678" y="296"/>
                  </a:lnTo>
                  <a:lnTo>
                    <a:pt x="5659" y="277"/>
                  </a:lnTo>
                  <a:lnTo>
                    <a:pt x="5641" y="296"/>
                  </a:lnTo>
                  <a:lnTo>
                    <a:pt x="5641" y="314"/>
                  </a:lnTo>
                  <a:lnTo>
                    <a:pt x="5622" y="333"/>
                  </a:lnTo>
                  <a:lnTo>
                    <a:pt x="5585" y="277"/>
                  </a:lnTo>
                  <a:lnTo>
                    <a:pt x="5567" y="259"/>
                  </a:lnTo>
                  <a:lnTo>
                    <a:pt x="5549" y="241"/>
                  </a:lnTo>
                  <a:lnTo>
                    <a:pt x="5530" y="241"/>
                  </a:lnTo>
                  <a:lnTo>
                    <a:pt x="5512" y="259"/>
                  </a:lnTo>
                  <a:lnTo>
                    <a:pt x="5475" y="259"/>
                  </a:lnTo>
                  <a:lnTo>
                    <a:pt x="5475" y="222"/>
                  </a:lnTo>
                  <a:lnTo>
                    <a:pt x="5475" y="204"/>
                  </a:lnTo>
                  <a:lnTo>
                    <a:pt x="5456" y="222"/>
                  </a:lnTo>
                  <a:lnTo>
                    <a:pt x="5438" y="222"/>
                  </a:lnTo>
                  <a:lnTo>
                    <a:pt x="5420" y="241"/>
                  </a:lnTo>
                  <a:lnTo>
                    <a:pt x="5401" y="222"/>
                  </a:lnTo>
                  <a:lnTo>
                    <a:pt x="5401" y="259"/>
                  </a:lnTo>
                  <a:lnTo>
                    <a:pt x="5383" y="259"/>
                  </a:lnTo>
                  <a:lnTo>
                    <a:pt x="5383" y="241"/>
                  </a:lnTo>
                  <a:lnTo>
                    <a:pt x="5383" y="222"/>
                  </a:lnTo>
                  <a:lnTo>
                    <a:pt x="5364" y="204"/>
                  </a:lnTo>
                  <a:lnTo>
                    <a:pt x="5346" y="204"/>
                  </a:lnTo>
                  <a:lnTo>
                    <a:pt x="5327" y="185"/>
                  </a:lnTo>
                  <a:lnTo>
                    <a:pt x="5309" y="204"/>
                  </a:lnTo>
                  <a:lnTo>
                    <a:pt x="5291" y="222"/>
                  </a:lnTo>
                  <a:lnTo>
                    <a:pt x="5291" y="204"/>
                  </a:lnTo>
                  <a:lnTo>
                    <a:pt x="5291" y="185"/>
                  </a:lnTo>
                  <a:lnTo>
                    <a:pt x="5272" y="185"/>
                  </a:lnTo>
                  <a:lnTo>
                    <a:pt x="5254" y="204"/>
                  </a:lnTo>
                  <a:lnTo>
                    <a:pt x="5235" y="185"/>
                  </a:lnTo>
                  <a:lnTo>
                    <a:pt x="5180" y="185"/>
                  </a:lnTo>
                  <a:lnTo>
                    <a:pt x="5161" y="204"/>
                  </a:lnTo>
                  <a:lnTo>
                    <a:pt x="5143" y="185"/>
                  </a:lnTo>
                  <a:lnTo>
                    <a:pt x="5106" y="167"/>
                  </a:lnTo>
                  <a:lnTo>
                    <a:pt x="5088" y="148"/>
                  </a:lnTo>
                  <a:lnTo>
                    <a:pt x="4977" y="148"/>
                  </a:lnTo>
                  <a:lnTo>
                    <a:pt x="4959" y="112"/>
                  </a:lnTo>
                  <a:lnTo>
                    <a:pt x="4940" y="112"/>
                  </a:lnTo>
                  <a:lnTo>
                    <a:pt x="4922" y="130"/>
                  </a:lnTo>
                  <a:lnTo>
                    <a:pt x="4830" y="130"/>
                  </a:lnTo>
                  <a:lnTo>
                    <a:pt x="4793" y="148"/>
                  </a:lnTo>
                  <a:lnTo>
                    <a:pt x="4793" y="130"/>
                  </a:lnTo>
                  <a:lnTo>
                    <a:pt x="4811" y="130"/>
                  </a:lnTo>
                  <a:lnTo>
                    <a:pt x="4811" y="112"/>
                  </a:lnTo>
                  <a:lnTo>
                    <a:pt x="4793" y="112"/>
                  </a:lnTo>
                  <a:lnTo>
                    <a:pt x="4664" y="93"/>
                  </a:lnTo>
                  <a:lnTo>
                    <a:pt x="4479" y="75"/>
                  </a:lnTo>
                  <a:lnTo>
                    <a:pt x="4479" y="56"/>
                  </a:lnTo>
                  <a:lnTo>
                    <a:pt x="4461" y="56"/>
                  </a:lnTo>
                  <a:lnTo>
                    <a:pt x="4443" y="75"/>
                  </a:lnTo>
                  <a:lnTo>
                    <a:pt x="4424" y="75"/>
                  </a:lnTo>
                  <a:lnTo>
                    <a:pt x="4406" y="93"/>
                  </a:lnTo>
                  <a:lnTo>
                    <a:pt x="4387" y="93"/>
                  </a:lnTo>
                  <a:lnTo>
                    <a:pt x="4369" y="75"/>
                  </a:lnTo>
                  <a:lnTo>
                    <a:pt x="4350" y="56"/>
                  </a:lnTo>
                  <a:lnTo>
                    <a:pt x="4332" y="38"/>
                  </a:lnTo>
                  <a:lnTo>
                    <a:pt x="4314" y="56"/>
                  </a:lnTo>
                  <a:lnTo>
                    <a:pt x="4295" y="75"/>
                  </a:lnTo>
                  <a:lnTo>
                    <a:pt x="4277" y="56"/>
                  </a:lnTo>
                  <a:lnTo>
                    <a:pt x="4258" y="38"/>
                  </a:lnTo>
                  <a:lnTo>
                    <a:pt x="4240" y="56"/>
                  </a:lnTo>
                  <a:lnTo>
                    <a:pt x="4240" y="75"/>
                  </a:lnTo>
                  <a:lnTo>
                    <a:pt x="4221" y="56"/>
                  </a:lnTo>
                  <a:lnTo>
                    <a:pt x="4185" y="19"/>
                  </a:lnTo>
                  <a:lnTo>
                    <a:pt x="4185" y="38"/>
                  </a:lnTo>
                  <a:lnTo>
                    <a:pt x="4166" y="38"/>
                  </a:lnTo>
                  <a:lnTo>
                    <a:pt x="4166" y="56"/>
                  </a:lnTo>
                  <a:lnTo>
                    <a:pt x="4148" y="38"/>
                  </a:lnTo>
                  <a:lnTo>
                    <a:pt x="4092" y="38"/>
                  </a:lnTo>
                  <a:lnTo>
                    <a:pt x="4092" y="56"/>
                  </a:lnTo>
                  <a:lnTo>
                    <a:pt x="4074" y="56"/>
                  </a:lnTo>
                  <a:lnTo>
                    <a:pt x="4055" y="38"/>
                  </a:lnTo>
                  <a:lnTo>
                    <a:pt x="3982" y="19"/>
                  </a:lnTo>
                  <a:lnTo>
                    <a:pt x="3816" y="19"/>
                  </a:lnTo>
                  <a:lnTo>
                    <a:pt x="3668" y="1"/>
                  </a:lnTo>
                  <a:lnTo>
                    <a:pt x="3521" y="1"/>
                  </a:lnTo>
                  <a:lnTo>
                    <a:pt x="3429" y="19"/>
                  </a:lnTo>
                  <a:lnTo>
                    <a:pt x="3410" y="19"/>
                  </a:lnTo>
                  <a:lnTo>
                    <a:pt x="3392" y="1"/>
                  </a:lnTo>
                  <a:lnTo>
                    <a:pt x="3373" y="1"/>
                  </a:lnTo>
                  <a:lnTo>
                    <a:pt x="3373" y="19"/>
                  </a:lnTo>
                  <a:lnTo>
                    <a:pt x="3337" y="1"/>
                  </a:lnTo>
                  <a:lnTo>
                    <a:pt x="3318" y="1"/>
                  </a:lnTo>
                  <a:lnTo>
                    <a:pt x="3300" y="19"/>
                  </a:lnTo>
                  <a:lnTo>
                    <a:pt x="3281" y="19"/>
                  </a:lnTo>
                  <a:lnTo>
                    <a:pt x="3226" y="1"/>
                  </a:lnTo>
                  <a:lnTo>
                    <a:pt x="3208" y="19"/>
                  </a:lnTo>
                  <a:lnTo>
                    <a:pt x="3023" y="19"/>
                  </a:lnTo>
                  <a:lnTo>
                    <a:pt x="3005"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1298900" y="908175"/>
              <a:ext cx="197250" cy="122600"/>
            </a:xfrm>
            <a:custGeom>
              <a:avLst/>
              <a:gdLst/>
              <a:ahLst/>
              <a:cxnLst/>
              <a:rect l="l" t="t" r="r" b="b"/>
              <a:pathLst>
                <a:path w="7890" h="4904" extrusionOk="0">
                  <a:moveTo>
                    <a:pt x="1733" y="74"/>
                  </a:moveTo>
                  <a:lnTo>
                    <a:pt x="1752" y="92"/>
                  </a:lnTo>
                  <a:lnTo>
                    <a:pt x="1733" y="111"/>
                  </a:lnTo>
                  <a:lnTo>
                    <a:pt x="1715" y="111"/>
                  </a:lnTo>
                  <a:lnTo>
                    <a:pt x="1715" y="92"/>
                  </a:lnTo>
                  <a:lnTo>
                    <a:pt x="1715" y="74"/>
                  </a:lnTo>
                  <a:close/>
                  <a:moveTo>
                    <a:pt x="2120" y="148"/>
                  </a:moveTo>
                  <a:lnTo>
                    <a:pt x="2139" y="166"/>
                  </a:lnTo>
                  <a:lnTo>
                    <a:pt x="2139" y="184"/>
                  </a:lnTo>
                  <a:lnTo>
                    <a:pt x="2120" y="184"/>
                  </a:lnTo>
                  <a:lnTo>
                    <a:pt x="2120" y="148"/>
                  </a:lnTo>
                  <a:close/>
                  <a:moveTo>
                    <a:pt x="56" y="166"/>
                  </a:moveTo>
                  <a:lnTo>
                    <a:pt x="74" y="184"/>
                  </a:lnTo>
                  <a:lnTo>
                    <a:pt x="93" y="184"/>
                  </a:lnTo>
                  <a:lnTo>
                    <a:pt x="93" y="203"/>
                  </a:lnTo>
                  <a:lnTo>
                    <a:pt x="93" y="221"/>
                  </a:lnTo>
                  <a:lnTo>
                    <a:pt x="74" y="203"/>
                  </a:lnTo>
                  <a:lnTo>
                    <a:pt x="56" y="166"/>
                  </a:lnTo>
                  <a:close/>
                  <a:moveTo>
                    <a:pt x="2600" y="221"/>
                  </a:moveTo>
                  <a:lnTo>
                    <a:pt x="2581" y="240"/>
                  </a:lnTo>
                  <a:lnTo>
                    <a:pt x="2581" y="221"/>
                  </a:lnTo>
                  <a:close/>
                  <a:moveTo>
                    <a:pt x="2710" y="258"/>
                  </a:moveTo>
                  <a:lnTo>
                    <a:pt x="2692" y="277"/>
                  </a:lnTo>
                  <a:lnTo>
                    <a:pt x="2692" y="258"/>
                  </a:lnTo>
                  <a:close/>
                  <a:moveTo>
                    <a:pt x="2821" y="277"/>
                  </a:moveTo>
                  <a:lnTo>
                    <a:pt x="2839" y="295"/>
                  </a:lnTo>
                  <a:lnTo>
                    <a:pt x="2802" y="295"/>
                  </a:lnTo>
                  <a:lnTo>
                    <a:pt x="2802" y="277"/>
                  </a:lnTo>
                  <a:close/>
                  <a:moveTo>
                    <a:pt x="3153" y="277"/>
                  </a:moveTo>
                  <a:lnTo>
                    <a:pt x="3153" y="295"/>
                  </a:lnTo>
                  <a:lnTo>
                    <a:pt x="3134" y="295"/>
                  </a:lnTo>
                  <a:lnTo>
                    <a:pt x="3134" y="277"/>
                  </a:lnTo>
                  <a:close/>
                  <a:moveTo>
                    <a:pt x="2913" y="295"/>
                  </a:moveTo>
                  <a:lnTo>
                    <a:pt x="2913" y="313"/>
                  </a:lnTo>
                  <a:lnTo>
                    <a:pt x="2895" y="313"/>
                  </a:lnTo>
                  <a:lnTo>
                    <a:pt x="2895" y="295"/>
                  </a:lnTo>
                  <a:close/>
                  <a:moveTo>
                    <a:pt x="4074" y="645"/>
                  </a:moveTo>
                  <a:lnTo>
                    <a:pt x="4074" y="682"/>
                  </a:lnTo>
                  <a:lnTo>
                    <a:pt x="4056" y="682"/>
                  </a:lnTo>
                  <a:lnTo>
                    <a:pt x="4056" y="664"/>
                  </a:lnTo>
                  <a:lnTo>
                    <a:pt x="4056" y="645"/>
                  </a:lnTo>
                  <a:close/>
                  <a:moveTo>
                    <a:pt x="5217" y="1272"/>
                  </a:moveTo>
                  <a:lnTo>
                    <a:pt x="5217" y="1290"/>
                  </a:lnTo>
                  <a:lnTo>
                    <a:pt x="5199" y="1290"/>
                  </a:lnTo>
                  <a:lnTo>
                    <a:pt x="5199" y="1272"/>
                  </a:lnTo>
                  <a:close/>
                  <a:moveTo>
                    <a:pt x="5401" y="1290"/>
                  </a:moveTo>
                  <a:lnTo>
                    <a:pt x="5383" y="1327"/>
                  </a:lnTo>
                  <a:lnTo>
                    <a:pt x="5383" y="1309"/>
                  </a:lnTo>
                  <a:lnTo>
                    <a:pt x="5365" y="1290"/>
                  </a:lnTo>
                  <a:close/>
                  <a:moveTo>
                    <a:pt x="5494" y="1475"/>
                  </a:moveTo>
                  <a:lnTo>
                    <a:pt x="5494" y="1493"/>
                  </a:lnTo>
                  <a:lnTo>
                    <a:pt x="5494" y="1512"/>
                  </a:lnTo>
                  <a:lnTo>
                    <a:pt x="5475" y="1530"/>
                  </a:lnTo>
                  <a:lnTo>
                    <a:pt x="5475" y="1493"/>
                  </a:lnTo>
                  <a:lnTo>
                    <a:pt x="5494" y="1475"/>
                  </a:lnTo>
                  <a:close/>
                  <a:moveTo>
                    <a:pt x="5696" y="1659"/>
                  </a:moveTo>
                  <a:lnTo>
                    <a:pt x="5715" y="1677"/>
                  </a:lnTo>
                  <a:lnTo>
                    <a:pt x="5715" y="1696"/>
                  </a:lnTo>
                  <a:lnTo>
                    <a:pt x="5696" y="1696"/>
                  </a:lnTo>
                  <a:lnTo>
                    <a:pt x="5696" y="1677"/>
                  </a:lnTo>
                  <a:lnTo>
                    <a:pt x="5696" y="1659"/>
                  </a:lnTo>
                  <a:close/>
                  <a:moveTo>
                    <a:pt x="6286" y="2157"/>
                  </a:moveTo>
                  <a:lnTo>
                    <a:pt x="6286" y="2175"/>
                  </a:lnTo>
                  <a:lnTo>
                    <a:pt x="6286" y="2194"/>
                  </a:lnTo>
                  <a:lnTo>
                    <a:pt x="6268" y="2194"/>
                  </a:lnTo>
                  <a:lnTo>
                    <a:pt x="6268" y="2175"/>
                  </a:lnTo>
                  <a:lnTo>
                    <a:pt x="6286" y="2157"/>
                  </a:lnTo>
                  <a:close/>
                  <a:moveTo>
                    <a:pt x="6360" y="2230"/>
                  </a:moveTo>
                  <a:lnTo>
                    <a:pt x="6360" y="2249"/>
                  </a:lnTo>
                  <a:lnTo>
                    <a:pt x="6323" y="2249"/>
                  </a:lnTo>
                  <a:lnTo>
                    <a:pt x="6323" y="2230"/>
                  </a:lnTo>
                  <a:close/>
                  <a:moveTo>
                    <a:pt x="6636" y="2341"/>
                  </a:moveTo>
                  <a:lnTo>
                    <a:pt x="6655" y="2360"/>
                  </a:lnTo>
                  <a:lnTo>
                    <a:pt x="6655" y="2341"/>
                  </a:lnTo>
                  <a:close/>
                  <a:moveTo>
                    <a:pt x="6452" y="2396"/>
                  </a:moveTo>
                  <a:lnTo>
                    <a:pt x="6471" y="2415"/>
                  </a:lnTo>
                  <a:lnTo>
                    <a:pt x="6434" y="2415"/>
                  </a:lnTo>
                  <a:lnTo>
                    <a:pt x="6434" y="2396"/>
                  </a:lnTo>
                  <a:close/>
                  <a:moveTo>
                    <a:pt x="6268" y="2636"/>
                  </a:moveTo>
                  <a:lnTo>
                    <a:pt x="6268" y="2654"/>
                  </a:lnTo>
                  <a:lnTo>
                    <a:pt x="6286" y="2636"/>
                  </a:lnTo>
                  <a:close/>
                  <a:moveTo>
                    <a:pt x="6747" y="2691"/>
                  </a:moveTo>
                  <a:lnTo>
                    <a:pt x="6766" y="2710"/>
                  </a:lnTo>
                  <a:lnTo>
                    <a:pt x="6747" y="2710"/>
                  </a:lnTo>
                  <a:lnTo>
                    <a:pt x="6747" y="2691"/>
                  </a:lnTo>
                  <a:close/>
                  <a:moveTo>
                    <a:pt x="6821" y="2783"/>
                  </a:moveTo>
                  <a:lnTo>
                    <a:pt x="6821" y="2802"/>
                  </a:lnTo>
                  <a:lnTo>
                    <a:pt x="6802" y="2820"/>
                  </a:lnTo>
                  <a:lnTo>
                    <a:pt x="6802" y="2802"/>
                  </a:lnTo>
                  <a:lnTo>
                    <a:pt x="6821" y="2783"/>
                  </a:lnTo>
                  <a:close/>
                  <a:moveTo>
                    <a:pt x="6968" y="2894"/>
                  </a:moveTo>
                  <a:lnTo>
                    <a:pt x="6968" y="2913"/>
                  </a:lnTo>
                  <a:lnTo>
                    <a:pt x="6987" y="2894"/>
                  </a:lnTo>
                  <a:close/>
                  <a:moveTo>
                    <a:pt x="6802" y="2913"/>
                  </a:moveTo>
                  <a:lnTo>
                    <a:pt x="6802" y="2931"/>
                  </a:lnTo>
                  <a:lnTo>
                    <a:pt x="6784" y="2913"/>
                  </a:lnTo>
                  <a:close/>
                  <a:moveTo>
                    <a:pt x="6987" y="3078"/>
                  </a:moveTo>
                  <a:lnTo>
                    <a:pt x="6968" y="3115"/>
                  </a:lnTo>
                  <a:lnTo>
                    <a:pt x="6950" y="3097"/>
                  </a:lnTo>
                  <a:lnTo>
                    <a:pt x="6950" y="3078"/>
                  </a:lnTo>
                  <a:close/>
                  <a:moveTo>
                    <a:pt x="7079" y="3115"/>
                  </a:moveTo>
                  <a:lnTo>
                    <a:pt x="7079" y="3134"/>
                  </a:lnTo>
                  <a:lnTo>
                    <a:pt x="7060" y="3152"/>
                  </a:lnTo>
                  <a:lnTo>
                    <a:pt x="7042" y="3171"/>
                  </a:lnTo>
                  <a:lnTo>
                    <a:pt x="7042" y="3171"/>
                  </a:lnTo>
                  <a:lnTo>
                    <a:pt x="7060" y="3134"/>
                  </a:lnTo>
                  <a:lnTo>
                    <a:pt x="7079" y="3115"/>
                  </a:lnTo>
                  <a:close/>
                  <a:moveTo>
                    <a:pt x="7189" y="3355"/>
                  </a:moveTo>
                  <a:lnTo>
                    <a:pt x="7171" y="3392"/>
                  </a:lnTo>
                  <a:lnTo>
                    <a:pt x="7153" y="3429"/>
                  </a:lnTo>
                  <a:lnTo>
                    <a:pt x="7134" y="3410"/>
                  </a:lnTo>
                  <a:lnTo>
                    <a:pt x="7153" y="3373"/>
                  </a:lnTo>
                  <a:lnTo>
                    <a:pt x="7171" y="3373"/>
                  </a:lnTo>
                  <a:lnTo>
                    <a:pt x="7189" y="3355"/>
                  </a:lnTo>
                  <a:close/>
                  <a:moveTo>
                    <a:pt x="7226" y="3392"/>
                  </a:moveTo>
                  <a:lnTo>
                    <a:pt x="7245" y="3410"/>
                  </a:lnTo>
                  <a:lnTo>
                    <a:pt x="7226" y="3429"/>
                  </a:lnTo>
                  <a:lnTo>
                    <a:pt x="7208" y="3429"/>
                  </a:lnTo>
                  <a:lnTo>
                    <a:pt x="7208" y="3410"/>
                  </a:lnTo>
                  <a:lnTo>
                    <a:pt x="7226" y="3392"/>
                  </a:lnTo>
                  <a:close/>
                  <a:moveTo>
                    <a:pt x="7355" y="3871"/>
                  </a:moveTo>
                  <a:lnTo>
                    <a:pt x="7355" y="3889"/>
                  </a:lnTo>
                  <a:lnTo>
                    <a:pt x="7355" y="3908"/>
                  </a:lnTo>
                  <a:lnTo>
                    <a:pt x="7392" y="3908"/>
                  </a:lnTo>
                  <a:lnTo>
                    <a:pt x="7374" y="3871"/>
                  </a:lnTo>
                  <a:close/>
                  <a:moveTo>
                    <a:pt x="7429" y="3926"/>
                  </a:moveTo>
                  <a:lnTo>
                    <a:pt x="7429" y="3945"/>
                  </a:lnTo>
                  <a:lnTo>
                    <a:pt x="7429" y="3982"/>
                  </a:lnTo>
                  <a:lnTo>
                    <a:pt x="7411" y="3945"/>
                  </a:lnTo>
                  <a:lnTo>
                    <a:pt x="7429" y="3926"/>
                  </a:lnTo>
                  <a:close/>
                  <a:moveTo>
                    <a:pt x="7761" y="4479"/>
                  </a:moveTo>
                  <a:lnTo>
                    <a:pt x="7779" y="4498"/>
                  </a:lnTo>
                  <a:lnTo>
                    <a:pt x="7798" y="4498"/>
                  </a:lnTo>
                  <a:lnTo>
                    <a:pt x="7779" y="4479"/>
                  </a:lnTo>
                  <a:close/>
                  <a:moveTo>
                    <a:pt x="7724" y="4535"/>
                  </a:moveTo>
                  <a:lnTo>
                    <a:pt x="7742" y="4553"/>
                  </a:lnTo>
                  <a:lnTo>
                    <a:pt x="7742" y="4572"/>
                  </a:lnTo>
                  <a:lnTo>
                    <a:pt x="7687" y="4572"/>
                  </a:lnTo>
                  <a:lnTo>
                    <a:pt x="7669" y="4553"/>
                  </a:lnTo>
                  <a:lnTo>
                    <a:pt x="7706" y="4535"/>
                  </a:lnTo>
                  <a:close/>
                  <a:moveTo>
                    <a:pt x="7779" y="4664"/>
                  </a:moveTo>
                  <a:lnTo>
                    <a:pt x="7779" y="4682"/>
                  </a:lnTo>
                  <a:lnTo>
                    <a:pt x="7761" y="4701"/>
                  </a:lnTo>
                  <a:lnTo>
                    <a:pt x="7761" y="4682"/>
                  </a:lnTo>
                  <a:lnTo>
                    <a:pt x="7761" y="4664"/>
                  </a:lnTo>
                  <a:close/>
                  <a:moveTo>
                    <a:pt x="7558" y="4756"/>
                  </a:moveTo>
                  <a:lnTo>
                    <a:pt x="7558" y="4774"/>
                  </a:lnTo>
                  <a:lnTo>
                    <a:pt x="7558" y="4793"/>
                  </a:lnTo>
                  <a:lnTo>
                    <a:pt x="7595" y="4774"/>
                  </a:lnTo>
                  <a:lnTo>
                    <a:pt x="7577" y="4756"/>
                  </a:lnTo>
                  <a:close/>
                  <a:moveTo>
                    <a:pt x="1512" y="0"/>
                  </a:moveTo>
                  <a:lnTo>
                    <a:pt x="1457" y="37"/>
                  </a:lnTo>
                  <a:lnTo>
                    <a:pt x="1420" y="55"/>
                  </a:lnTo>
                  <a:lnTo>
                    <a:pt x="1401" y="37"/>
                  </a:lnTo>
                  <a:lnTo>
                    <a:pt x="1383" y="18"/>
                  </a:lnTo>
                  <a:lnTo>
                    <a:pt x="1088" y="18"/>
                  </a:lnTo>
                  <a:lnTo>
                    <a:pt x="1088" y="37"/>
                  </a:lnTo>
                  <a:lnTo>
                    <a:pt x="1088" y="55"/>
                  </a:lnTo>
                  <a:lnTo>
                    <a:pt x="1070" y="55"/>
                  </a:lnTo>
                  <a:lnTo>
                    <a:pt x="1070" y="37"/>
                  </a:lnTo>
                  <a:lnTo>
                    <a:pt x="1051" y="18"/>
                  </a:lnTo>
                  <a:lnTo>
                    <a:pt x="1033" y="18"/>
                  </a:lnTo>
                  <a:lnTo>
                    <a:pt x="959" y="37"/>
                  </a:lnTo>
                  <a:lnTo>
                    <a:pt x="738" y="37"/>
                  </a:lnTo>
                  <a:lnTo>
                    <a:pt x="738" y="55"/>
                  </a:lnTo>
                  <a:lnTo>
                    <a:pt x="535" y="55"/>
                  </a:lnTo>
                  <a:lnTo>
                    <a:pt x="424" y="74"/>
                  </a:lnTo>
                  <a:lnTo>
                    <a:pt x="388" y="74"/>
                  </a:lnTo>
                  <a:lnTo>
                    <a:pt x="369" y="92"/>
                  </a:lnTo>
                  <a:lnTo>
                    <a:pt x="332" y="111"/>
                  </a:lnTo>
                  <a:lnTo>
                    <a:pt x="240" y="111"/>
                  </a:lnTo>
                  <a:lnTo>
                    <a:pt x="166" y="129"/>
                  </a:lnTo>
                  <a:lnTo>
                    <a:pt x="148" y="148"/>
                  </a:lnTo>
                  <a:lnTo>
                    <a:pt x="111" y="166"/>
                  </a:lnTo>
                  <a:lnTo>
                    <a:pt x="93" y="166"/>
                  </a:lnTo>
                  <a:lnTo>
                    <a:pt x="93" y="148"/>
                  </a:lnTo>
                  <a:lnTo>
                    <a:pt x="74" y="148"/>
                  </a:lnTo>
                  <a:lnTo>
                    <a:pt x="19" y="184"/>
                  </a:lnTo>
                  <a:lnTo>
                    <a:pt x="0" y="203"/>
                  </a:lnTo>
                  <a:lnTo>
                    <a:pt x="0" y="240"/>
                  </a:lnTo>
                  <a:lnTo>
                    <a:pt x="0" y="258"/>
                  </a:lnTo>
                  <a:lnTo>
                    <a:pt x="19" y="277"/>
                  </a:lnTo>
                  <a:lnTo>
                    <a:pt x="19" y="295"/>
                  </a:lnTo>
                  <a:lnTo>
                    <a:pt x="37" y="295"/>
                  </a:lnTo>
                  <a:lnTo>
                    <a:pt x="56" y="313"/>
                  </a:lnTo>
                  <a:lnTo>
                    <a:pt x="93" y="313"/>
                  </a:lnTo>
                  <a:lnTo>
                    <a:pt x="93" y="332"/>
                  </a:lnTo>
                  <a:lnTo>
                    <a:pt x="111" y="350"/>
                  </a:lnTo>
                  <a:lnTo>
                    <a:pt x="111" y="332"/>
                  </a:lnTo>
                  <a:lnTo>
                    <a:pt x="111" y="313"/>
                  </a:lnTo>
                  <a:lnTo>
                    <a:pt x="111" y="295"/>
                  </a:lnTo>
                  <a:lnTo>
                    <a:pt x="111" y="277"/>
                  </a:lnTo>
                  <a:lnTo>
                    <a:pt x="130" y="277"/>
                  </a:lnTo>
                  <a:lnTo>
                    <a:pt x="148" y="258"/>
                  </a:lnTo>
                  <a:lnTo>
                    <a:pt x="185" y="295"/>
                  </a:lnTo>
                  <a:lnTo>
                    <a:pt x="203" y="277"/>
                  </a:lnTo>
                  <a:lnTo>
                    <a:pt x="203" y="258"/>
                  </a:lnTo>
                  <a:lnTo>
                    <a:pt x="259" y="258"/>
                  </a:lnTo>
                  <a:lnTo>
                    <a:pt x="277" y="240"/>
                  </a:lnTo>
                  <a:lnTo>
                    <a:pt x="295" y="221"/>
                  </a:lnTo>
                  <a:lnTo>
                    <a:pt x="314" y="240"/>
                  </a:lnTo>
                  <a:lnTo>
                    <a:pt x="332" y="258"/>
                  </a:lnTo>
                  <a:lnTo>
                    <a:pt x="388" y="240"/>
                  </a:lnTo>
                  <a:lnTo>
                    <a:pt x="498" y="221"/>
                  </a:lnTo>
                  <a:lnTo>
                    <a:pt x="590" y="203"/>
                  </a:lnTo>
                  <a:lnTo>
                    <a:pt x="627" y="184"/>
                  </a:lnTo>
                  <a:lnTo>
                    <a:pt x="646" y="184"/>
                  </a:lnTo>
                  <a:lnTo>
                    <a:pt x="701" y="203"/>
                  </a:lnTo>
                  <a:lnTo>
                    <a:pt x="775" y="184"/>
                  </a:lnTo>
                  <a:lnTo>
                    <a:pt x="830" y="203"/>
                  </a:lnTo>
                  <a:lnTo>
                    <a:pt x="848" y="184"/>
                  </a:lnTo>
                  <a:lnTo>
                    <a:pt x="867" y="184"/>
                  </a:lnTo>
                  <a:lnTo>
                    <a:pt x="885" y="203"/>
                  </a:lnTo>
                  <a:lnTo>
                    <a:pt x="922" y="184"/>
                  </a:lnTo>
                  <a:lnTo>
                    <a:pt x="941" y="184"/>
                  </a:lnTo>
                  <a:lnTo>
                    <a:pt x="941" y="166"/>
                  </a:lnTo>
                  <a:lnTo>
                    <a:pt x="941" y="148"/>
                  </a:lnTo>
                  <a:lnTo>
                    <a:pt x="959" y="166"/>
                  </a:lnTo>
                  <a:lnTo>
                    <a:pt x="1088" y="166"/>
                  </a:lnTo>
                  <a:lnTo>
                    <a:pt x="1106" y="148"/>
                  </a:lnTo>
                  <a:lnTo>
                    <a:pt x="1125" y="184"/>
                  </a:lnTo>
                  <a:lnTo>
                    <a:pt x="1143" y="166"/>
                  </a:lnTo>
                  <a:lnTo>
                    <a:pt x="1162" y="148"/>
                  </a:lnTo>
                  <a:lnTo>
                    <a:pt x="1217" y="166"/>
                  </a:lnTo>
                  <a:lnTo>
                    <a:pt x="1457" y="166"/>
                  </a:lnTo>
                  <a:lnTo>
                    <a:pt x="1530" y="184"/>
                  </a:lnTo>
                  <a:lnTo>
                    <a:pt x="1549" y="184"/>
                  </a:lnTo>
                  <a:lnTo>
                    <a:pt x="1567" y="166"/>
                  </a:lnTo>
                  <a:lnTo>
                    <a:pt x="1586" y="148"/>
                  </a:lnTo>
                  <a:lnTo>
                    <a:pt x="1604" y="166"/>
                  </a:lnTo>
                  <a:lnTo>
                    <a:pt x="1604" y="184"/>
                  </a:lnTo>
                  <a:lnTo>
                    <a:pt x="1623" y="166"/>
                  </a:lnTo>
                  <a:lnTo>
                    <a:pt x="1659" y="184"/>
                  </a:lnTo>
                  <a:lnTo>
                    <a:pt x="1678" y="184"/>
                  </a:lnTo>
                  <a:lnTo>
                    <a:pt x="1696" y="203"/>
                  </a:lnTo>
                  <a:lnTo>
                    <a:pt x="1715" y="221"/>
                  </a:lnTo>
                  <a:lnTo>
                    <a:pt x="1715" y="203"/>
                  </a:lnTo>
                  <a:lnTo>
                    <a:pt x="1733" y="166"/>
                  </a:lnTo>
                  <a:lnTo>
                    <a:pt x="1752" y="184"/>
                  </a:lnTo>
                  <a:lnTo>
                    <a:pt x="1752" y="166"/>
                  </a:lnTo>
                  <a:lnTo>
                    <a:pt x="1770" y="148"/>
                  </a:lnTo>
                  <a:lnTo>
                    <a:pt x="1789" y="166"/>
                  </a:lnTo>
                  <a:lnTo>
                    <a:pt x="1789" y="184"/>
                  </a:lnTo>
                  <a:lnTo>
                    <a:pt x="1807" y="184"/>
                  </a:lnTo>
                  <a:lnTo>
                    <a:pt x="1825" y="166"/>
                  </a:lnTo>
                  <a:lnTo>
                    <a:pt x="1881" y="184"/>
                  </a:lnTo>
                  <a:lnTo>
                    <a:pt x="1918" y="184"/>
                  </a:lnTo>
                  <a:lnTo>
                    <a:pt x="1954" y="203"/>
                  </a:lnTo>
                  <a:lnTo>
                    <a:pt x="2065" y="203"/>
                  </a:lnTo>
                  <a:lnTo>
                    <a:pt x="2157" y="221"/>
                  </a:lnTo>
                  <a:lnTo>
                    <a:pt x="2194" y="240"/>
                  </a:lnTo>
                  <a:lnTo>
                    <a:pt x="2231" y="240"/>
                  </a:lnTo>
                  <a:lnTo>
                    <a:pt x="2397" y="258"/>
                  </a:lnTo>
                  <a:lnTo>
                    <a:pt x="2507" y="277"/>
                  </a:lnTo>
                  <a:lnTo>
                    <a:pt x="2544" y="295"/>
                  </a:lnTo>
                  <a:lnTo>
                    <a:pt x="2563" y="313"/>
                  </a:lnTo>
                  <a:lnTo>
                    <a:pt x="2563" y="277"/>
                  </a:lnTo>
                  <a:lnTo>
                    <a:pt x="2581" y="277"/>
                  </a:lnTo>
                  <a:lnTo>
                    <a:pt x="2600" y="258"/>
                  </a:lnTo>
                  <a:lnTo>
                    <a:pt x="2618" y="258"/>
                  </a:lnTo>
                  <a:lnTo>
                    <a:pt x="2636" y="277"/>
                  </a:lnTo>
                  <a:lnTo>
                    <a:pt x="2636" y="295"/>
                  </a:lnTo>
                  <a:lnTo>
                    <a:pt x="2673" y="295"/>
                  </a:lnTo>
                  <a:lnTo>
                    <a:pt x="2673" y="313"/>
                  </a:lnTo>
                  <a:lnTo>
                    <a:pt x="2673" y="332"/>
                  </a:lnTo>
                  <a:lnTo>
                    <a:pt x="2692" y="332"/>
                  </a:lnTo>
                  <a:lnTo>
                    <a:pt x="2710" y="313"/>
                  </a:lnTo>
                  <a:lnTo>
                    <a:pt x="2710" y="295"/>
                  </a:lnTo>
                  <a:lnTo>
                    <a:pt x="2729" y="277"/>
                  </a:lnTo>
                  <a:lnTo>
                    <a:pt x="2747" y="277"/>
                  </a:lnTo>
                  <a:lnTo>
                    <a:pt x="2747" y="295"/>
                  </a:lnTo>
                  <a:lnTo>
                    <a:pt x="2729" y="295"/>
                  </a:lnTo>
                  <a:lnTo>
                    <a:pt x="2747" y="313"/>
                  </a:lnTo>
                  <a:lnTo>
                    <a:pt x="2802" y="332"/>
                  </a:lnTo>
                  <a:lnTo>
                    <a:pt x="2839" y="332"/>
                  </a:lnTo>
                  <a:lnTo>
                    <a:pt x="2839" y="350"/>
                  </a:lnTo>
                  <a:lnTo>
                    <a:pt x="2876" y="332"/>
                  </a:lnTo>
                  <a:lnTo>
                    <a:pt x="2931" y="350"/>
                  </a:lnTo>
                  <a:lnTo>
                    <a:pt x="3024" y="387"/>
                  </a:lnTo>
                  <a:lnTo>
                    <a:pt x="3060" y="424"/>
                  </a:lnTo>
                  <a:lnTo>
                    <a:pt x="3060" y="387"/>
                  </a:lnTo>
                  <a:lnTo>
                    <a:pt x="3079" y="406"/>
                  </a:lnTo>
                  <a:lnTo>
                    <a:pt x="3097" y="406"/>
                  </a:lnTo>
                  <a:lnTo>
                    <a:pt x="3116" y="387"/>
                  </a:lnTo>
                  <a:lnTo>
                    <a:pt x="3134" y="406"/>
                  </a:lnTo>
                  <a:lnTo>
                    <a:pt x="3153" y="424"/>
                  </a:lnTo>
                  <a:lnTo>
                    <a:pt x="3171" y="406"/>
                  </a:lnTo>
                  <a:lnTo>
                    <a:pt x="3171" y="387"/>
                  </a:lnTo>
                  <a:lnTo>
                    <a:pt x="3189" y="387"/>
                  </a:lnTo>
                  <a:lnTo>
                    <a:pt x="3208" y="406"/>
                  </a:lnTo>
                  <a:lnTo>
                    <a:pt x="3226" y="424"/>
                  </a:lnTo>
                  <a:lnTo>
                    <a:pt x="3245" y="424"/>
                  </a:lnTo>
                  <a:lnTo>
                    <a:pt x="3245" y="442"/>
                  </a:lnTo>
                  <a:lnTo>
                    <a:pt x="3263" y="461"/>
                  </a:lnTo>
                  <a:lnTo>
                    <a:pt x="3282" y="442"/>
                  </a:lnTo>
                  <a:lnTo>
                    <a:pt x="3300" y="424"/>
                  </a:lnTo>
                  <a:lnTo>
                    <a:pt x="3318" y="442"/>
                  </a:lnTo>
                  <a:lnTo>
                    <a:pt x="3318" y="461"/>
                  </a:lnTo>
                  <a:lnTo>
                    <a:pt x="3355" y="461"/>
                  </a:lnTo>
                  <a:lnTo>
                    <a:pt x="3374" y="479"/>
                  </a:lnTo>
                  <a:lnTo>
                    <a:pt x="3411" y="461"/>
                  </a:lnTo>
                  <a:lnTo>
                    <a:pt x="3429" y="461"/>
                  </a:lnTo>
                  <a:lnTo>
                    <a:pt x="3429" y="479"/>
                  </a:lnTo>
                  <a:lnTo>
                    <a:pt x="3429" y="498"/>
                  </a:lnTo>
                  <a:lnTo>
                    <a:pt x="3448" y="498"/>
                  </a:lnTo>
                  <a:lnTo>
                    <a:pt x="3466" y="461"/>
                  </a:lnTo>
                  <a:lnTo>
                    <a:pt x="3466" y="479"/>
                  </a:lnTo>
                  <a:lnTo>
                    <a:pt x="3503" y="516"/>
                  </a:lnTo>
                  <a:lnTo>
                    <a:pt x="3558" y="535"/>
                  </a:lnTo>
                  <a:lnTo>
                    <a:pt x="3595" y="553"/>
                  </a:lnTo>
                  <a:lnTo>
                    <a:pt x="3632" y="590"/>
                  </a:lnTo>
                  <a:lnTo>
                    <a:pt x="3650" y="590"/>
                  </a:lnTo>
                  <a:lnTo>
                    <a:pt x="3669" y="571"/>
                  </a:lnTo>
                  <a:lnTo>
                    <a:pt x="3687" y="571"/>
                  </a:lnTo>
                  <a:lnTo>
                    <a:pt x="3706" y="553"/>
                  </a:lnTo>
                  <a:lnTo>
                    <a:pt x="3706" y="571"/>
                  </a:lnTo>
                  <a:lnTo>
                    <a:pt x="3742" y="590"/>
                  </a:lnTo>
                  <a:lnTo>
                    <a:pt x="3779" y="608"/>
                  </a:lnTo>
                  <a:lnTo>
                    <a:pt x="3798" y="590"/>
                  </a:lnTo>
                  <a:lnTo>
                    <a:pt x="3816" y="590"/>
                  </a:lnTo>
                  <a:lnTo>
                    <a:pt x="3835" y="627"/>
                  </a:lnTo>
                  <a:lnTo>
                    <a:pt x="3835" y="645"/>
                  </a:lnTo>
                  <a:lnTo>
                    <a:pt x="3871" y="627"/>
                  </a:lnTo>
                  <a:lnTo>
                    <a:pt x="3890" y="645"/>
                  </a:lnTo>
                  <a:lnTo>
                    <a:pt x="3908" y="664"/>
                  </a:lnTo>
                  <a:lnTo>
                    <a:pt x="3982" y="664"/>
                  </a:lnTo>
                  <a:lnTo>
                    <a:pt x="4001" y="645"/>
                  </a:lnTo>
                  <a:lnTo>
                    <a:pt x="4001" y="664"/>
                  </a:lnTo>
                  <a:lnTo>
                    <a:pt x="4019" y="682"/>
                  </a:lnTo>
                  <a:lnTo>
                    <a:pt x="4111" y="719"/>
                  </a:lnTo>
                  <a:lnTo>
                    <a:pt x="4222" y="793"/>
                  </a:lnTo>
                  <a:lnTo>
                    <a:pt x="4259" y="793"/>
                  </a:lnTo>
                  <a:lnTo>
                    <a:pt x="4259" y="811"/>
                  </a:lnTo>
                  <a:lnTo>
                    <a:pt x="4277" y="793"/>
                  </a:lnTo>
                  <a:lnTo>
                    <a:pt x="4277" y="811"/>
                  </a:lnTo>
                  <a:lnTo>
                    <a:pt x="4277" y="830"/>
                  </a:lnTo>
                  <a:lnTo>
                    <a:pt x="4295" y="830"/>
                  </a:lnTo>
                  <a:lnTo>
                    <a:pt x="4332" y="848"/>
                  </a:lnTo>
                  <a:lnTo>
                    <a:pt x="4369" y="866"/>
                  </a:lnTo>
                  <a:lnTo>
                    <a:pt x="4369" y="885"/>
                  </a:lnTo>
                  <a:lnTo>
                    <a:pt x="4388" y="885"/>
                  </a:lnTo>
                  <a:lnTo>
                    <a:pt x="4406" y="866"/>
                  </a:lnTo>
                  <a:lnTo>
                    <a:pt x="4424" y="885"/>
                  </a:lnTo>
                  <a:lnTo>
                    <a:pt x="4424" y="903"/>
                  </a:lnTo>
                  <a:lnTo>
                    <a:pt x="4461" y="903"/>
                  </a:lnTo>
                  <a:lnTo>
                    <a:pt x="4480" y="885"/>
                  </a:lnTo>
                  <a:lnTo>
                    <a:pt x="4480" y="866"/>
                  </a:lnTo>
                  <a:lnTo>
                    <a:pt x="4480" y="848"/>
                  </a:lnTo>
                  <a:lnTo>
                    <a:pt x="4498" y="866"/>
                  </a:lnTo>
                  <a:lnTo>
                    <a:pt x="4517" y="866"/>
                  </a:lnTo>
                  <a:lnTo>
                    <a:pt x="4498" y="885"/>
                  </a:lnTo>
                  <a:lnTo>
                    <a:pt x="4480" y="885"/>
                  </a:lnTo>
                  <a:lnTo>
                    <a:pt x="4480" y="903"/>
                  </a:lnTo>
                  <a:lnTo>
                    <a:pt x="4517" y="922"/>
                  </a:lnTo>
                  <a:lnTo>
                    <a:pt x="4572" y="940"/>
                  </a:lnTo>
                  <a:lnTo>
                    <a:pt x="4590" y="940"/>
                  </a:lnTo>
                  <a:lnTo>
                    <a:pt x="4609" y="959"/>
                  </a:lnTo>
                  <a:lnTo>
                    <a:pt x="4590" y="977"/>
                  </a:lnTo>
                  <a:lnTo>
                    <a:pt x="4609" y="977"/>
                  </a:lnTo>
                  <a:lnTo>
                    <a:pt x="4627" y="959"/>
                  </a:lnTo>
                  <a:lnTo>
                    <a:pt x="4646" y="995"/>
                  </a:lnTo>
                  <a:lnTo>
                    <a:pt x="4701" y="1014"/>
                  </a:lnTo>
                  <a:lnTo>
                    <a:pt x="4775" y="1069"/>
                  </a:lnTo>
                  <a:lnTo>
                    <a:pt x="4793" y="1088"/>
                  </a:lnTo>
                  <a:lnTo>
                    <a:pt x="4812" y="1088"/>
                  </a:lnTo>
                  <a:lnTo>
                    <a:pt x="4812" y="1069"/>
                  </a:lnTo>
                  <a:lnTo>
                    <a:pt x="4830" y="1106"/>
                  </a:lnTo>
                  <a:lnTo>
                    <a:pt x="4867" y="1124"/>
                  </a:lnTo>
                  <a:lnTo>
                    <a:pt x="4922" y="1143"/>
                  </a:lnTo>
                  <a:lnTo>
                    <a:pt x="4941" y="1143"/>
                  </a:lnTo>
                  <a:lnTo>
                    <a:pt x="4941" y="1161"/>
                  </a:lnTo>
                  <a:lnTo>
                    <a:pt x="4941" y="1180"/>
                  </a:lnTo>
                  <a:lnTo>
                    <a:pt x="4977" y="1180"/>
                  </a:lnTo>
                  <a:lnTo>
                    <a:pt x="5014" y="1217"/>
                  </a:lnTo>
                  <a:lnTo>
                    <a:pt x="5088" y="1217"/>
                  </a:lnTo>
                  <a:lnTo>
                    <a:pt x="5088" y="1235"/>
                  </a:lnTo>
                  <a:lnTo>
                    <a:pt x="5070" y="1254"/>
                  </a:lnTo>
                  <a:lnTo>
                    <a:pt x="5088" y="1272"/>
                  </a:lnTo>
                  <a:lnTo>
                    <a:pt x="5107" y="1290"/>
                  </a:lnTo>
                  <a:lnTo>
                    <a:pt x="5125" y="1309"/>
                  </a:lnTo>
                  <a:lnTo>
                    <a:pt x="5143" y="1327"/>
                  </a:lnTo>
                  <a:lnTo>
                    <a:pt x="5162" y="1327"/>
                  </a:lnTo>
                  <a:lnTo>
                    <a:pt x="5199" y="1309"/>
                  </a:lnTo>
                  <a:lnTo>
                    <a:pt x="5199" y="1327"/>
                  </a:lnTo>
                  <a:lnTo>
                    <a:pt x="5217" y="1346"/>
                  </a:lnTo>
                  <a:lnTo>
                    <a:pt x="5236" y="1346"/>
                  </a:lnTo>
                  <a:lnTo>
                    <a:pt x="5236" y="1364"/>
                  </a:lnTo>
                  <a:lnTo>
                    <a:pt x="5254" y="1383"/>
                  </a:lnTo>
                  <a:lnTo>
                    <a:pt x="5272" y="1401"/>
                  </a:lnTo>
                  <a:lnTo>
                    <a:pt x="5291" y="1419"/>
                  </a:lnTo>
                  <a:lnTo>
                    <a:pt x="5328" y="1419"/>
                  </a:lnTo>
                  <a:lnTo>
                    <a:pt x="5328" y="1438"/>
                  </a:lnTo>
                  <a:lnTo>
                    <a:pt x="5365" y="1456"/>
                  </a:lnTo>
                  <a:lnTo>
                    <a:pt x="5383" y="1475"/>
                  </a:lnTo>
                  <a:lnTo>
                    <a:pt x="5401" y="1475"/>
                  </a:lnTo>
                  <a:lnTo>
                    <a:pt x="5401" y="1493"/>
                  </a:lnTo>
                  <a:lnTo>
                    <a:pt x="5420" y="1493"/>
                  </a:lnTo>
                  <a:lnTo>
                    <a:pt x="5438" y="1475"/>
                  </a:lnTo>
                  <a:lnTo>
                    <a:pt x="5438" y="1456"/>
                  </a:lnTo>
                  <a:lnTo>
                    <a:pt x="5457" y="1475"/>
                  </a:lnTo>
                  <a:lnTo>
                    <a:pt x="5438" y="1493"/>
                  </a:lnTo>
                  <a:lnTo>
                    <a:pt x="5457" y="1548"/>
                  </a:lnTo>
                  <a:lnTo>
                    <a:pt x="5475" y="1567"/>
                  </a:lnTo>
                  <a:lnTo>
                    <a:pt x="5494" y="1548"/>
                  </a:lnTo>
                  <a:lnTo>
                    <a:pt x="5512" y="1567"/>
                  </a:lnTo>
                  <a:lnTo>
                    <a:pt x="5530" y="1585"/>
                  </a:lnTo>
                  <a:lnTo>
                    <a:pt x="5530" y="1604"/>
                  </a:lnTo>
                  <a:lnTo>
                    <a:pt x="5549" y="1622"/>
                  </a:lnTo>
                  <a:lnTo>
                    <a:pt x="5567" y="1622"/>
                  </a:lnTo>
                  <a:lnTo>
                    <a:pt x="5586" y="1641"/>
                  </a:lnTo>
                  <a:lnTo>
                    <a:pt x="5623" y="1677"/>
                  </a:lnTo>
                  <a:lnTo>
                    <a:pt x="5660" y="1677"/>
                  </a:lnTo>
                  <a:lnTo>
                    <a:pt x="5660" y="1696"/>
                  </a:lnTo>
                  <a:lnTo>
                    <a:pt x="5696" y="1714"/>
                  </a:lnTo>
                  <a:lnTo>
                    <a:pt x="5715" y="1714"/>
                  </a:lnTo>
                  <a:lnTo>
                    <a:pt x="5733" y="1733"/>
                  </a:lnTo>
                  <a:lnTo>
                    <a:pt x="5752" y="1714"/>
                  </a:lnTo>
                  <a:lnTo>
                    <a:pt x="5770" y="1714"/>
                  </a:lnTo>
                  <a:lnTo>
                    <a:pt x="5770" y="1733"/>
                  </a:lnTo>
                  <a:lnTo>
                    <a:pt x="5752" y="1751"/>
                  </a:lnTo>
                  <a:lnTo>
                    <a:pt x="5770" y="1770"/>
                  </a:lnTo>
                  <a:lnTo>
                    <a:pt x="5825" y="1843"/>
                  </a:lnTo>
                  <a:lnTo>
                    <a:pt x="5899" y="1899"/>
                  </a:lnTo>
                  <a:lnTo>
                    <a:pt x="5936" y="1899"/>
                  </a:lnTo>
                  <a:lnTo>
                    <a:pt x="5954" y="1917"/>
                  </a:lnTo>
                  <a:lnTo>
                    <a:pt x="5936" y="1936"/>
                  </a:lnTo>
                  <a:lnTo>
                    <a:pt x="5954" y="1936"/>
                  </a:lnTo>
                  <a:lnTo>
                    <a:pt x="5973" y="1954"/>
                  </a:lnTo>
                  <a:lnTo>
                    <a:pt x="5973" y="1972"/>
                  </a:lnTo>
                  <a:lnTo>
                    <a:pt x="6010" y="1991"/>
                  </a:lnTo>
                  <a:lnTo>
                    <a:pt x="6028" y="2009"/>
                  </a:lnTo>
                  <a:lnTo>
                    <a:pt x="6065" y="2009"/>
                  </a:lnTo>
                  <a:lnTo>
                    <a:pt x="6065" y="2028"/>
                  </a:lnTo>
                  <a:lnTo>
                    <a:pt x="6083" y="2065"/>
                  </a:lnTo>
                  <a:lnTo>
                    <a:pt x="6120" y="2046"/>
                  </a:lnTo>
                  <a:lnTo>
                    <a:pt x="6102" y="2101"/>
                  </a:lnTo>
                  <a:lnTo>
                    <a:pt x="6120" y="2120"/>
                  </a:lnTo>
                  <a:lnTo>
                    <a:pt x="6120" y="2101"/>
                  </a:lnTo>
                  <a:lnTo>
                    <a:pt x="6139" y="2101"/>
                  </a:lnTo>
                  <a:lnTo>
                    <a:pt x="6139" y="2138"/>
                  </a:lnTo>
                  <a:lnTo>
                    <a:pt x="6157" y="2157"/>
                  </a:lnTo>
                  <a:lnTo>
                    <a:pt x="6176" y="2175"/>
                  </a:lnTo>
                  <a:lnTo>
                    <a:pt x="6176" y="2157"/>
                  </a:lnTo>
                  <a:lnTo>
                    <a:pt x="6231" y="2157"/>
                  </a:lnTo>
                  <a:lnTo>
                    <a:pt x="6213" y="2175"/>
                  </a:lnTo>
                  <a:lnTo>
                    <a:pt x="6194" y="2194"/>
                  </a:lnTo>
                  <a:lnTo>
                    <a:pt x="6213" y="2194"/>
                  </a:lnTo>
                  <a:lnTo>
                    <a:pt x="6231" y="2212"/>
                  </a:lnTo>
                  <a:lnTo>
                    <a:pt x="6213" y="2230"/>
                  </a:lnTo>
                  <a:lnTo>
                    <a:pt x="6286" y="2230"/>
                  </a:lnTo>
                  <a:lnTo>
                    <a:pt x="6268" y="2249"/>
                  </a:lnTo>
                  <a:lnTo>
                    <a:pt x="6268" y="2267"/>
                  </a:lnTo>
                  <a:lnTo>
                    <a:pt x="6305" y="2249"/>
                  </a:lnTo>
                  <a:lnTo>
                    <a:pt x="6305" y="2267"/>
                  </a:lnTo>
                  <a:lnTo>
                    <a:pt x="6323" y="2267"/>
                  </a:lnTo>
                  <a:lnTo>
                    <a:pt x="6305" y="2286"/>
                  </a:lnTo>
                  <a:lnTo>
                    <a:pt x="6305" y="2304"/>
                  </a:lnTo>
                  <a:lnTo>
                    <a:pt x="6342" y="2304"/>
                  </a:lnTo>
                  <a:lnTo>
                    <a:pt x="6342" y="2323"/>
                  </a:lnTo>
                  <a:lnTo>
                    <a:pt x="6342" y="2341"/>
                  </a:lnTo>
                  <a:lnTo>
                    <a:pt x="6378" y="2341"/>
                  </a:lnTo>
                  <a:lnTo>
                    <a:pt x="6397" y="2360"/>
                  </a:lnTo>
                  <a:lnTo>
                    <a:pt x="6378" y="2378"/>
                  </a:lnTo>
                  <a:lnTo>
                    <a:pt x="6397" y="2396"/>
                  </a:lnTo>
                  <a:lnTo>
                    <a:pt x="6452" y="2433"/>
                  </a:lnTo>
                  <a:lnTo>
                    <a:pt x="6452" y="2452"/>
                  </a:lnTo>
                  <a:lnTo>
                    <a:pt x="6452" y="2470"/>
                  </a:lnTo>
                  <a:lnTo>
                    <a:pt x="6489" y="2470"/>
                  </a:lnTo>
                  <a:lnTo>
                    <a:pt x="6507" y="2452"/>
                  </a:lnTo>
                  <a:lnTo>
                    <a:pt x="6489" y="2489"/>
                  </a:lnTo>
                  <a:lnTo>
                    <a:pt x="6489" y="2507"/>
                  </a:lnTo>
                  <a:lnTo>
                    <a:pt x="6526" y="2507"/>
                  </a:lnTo>
                  <a:lnTo>
                    <a:pt x="6507" y="2562"/>
                  </a:lnTo>
                  <a:lnTo>
                    <a:pt x="6544" y="2562"/>
                  </a:lnTo>
                  <a:lnTo>
                    <a:pt x="6544" y="2581"/>
                  </a:lnTo>
                  <a:lnTo>
                    <a:pt x="6563" y="2581"/>
                  </a:lnTo>
                  <a:lnTo>
                    <a:pt x="6563" y="2562"/>
                  </a:lnTo>
                  <a:lnTo>
                    <a:pt x="6581" y="2562"/>
                  </a:lnTo>
                  <a:lnTo>
                    <a:pt x="6600" y="2581"/>
                  </a:lnTo>
                  <a:lnTo>
                    <a:pt x="6563" y="2581"/>
                  </a:lnTo>
                  <a:lnTo>
                    <a:pt x="6563" y="2599"/>
                  </a:lnTo>
                  <a:lnTo>
                    <a:pt x="6581" y="2618"/>
                  </a:lnTo>
                  <a:lnTo>
                    <a:pt x="6581" y="2636"/>
                  </a:lnTo>
                  <a:lnTo>
                    <a:pt x="6600" y="2673"/>
                  </a:lnTo>
                  <a:lnTo>
                    <a:pt x="6618" y="2691"/>
                  </a:lnTo>
                  <a:lnTo>
                    <a:pt x="6655" y="2728"/>
                  </a:lnTo>
                  <a:lnTo>
                    <a:pt x="6655" y="2765"/>
                  </a:lnTo>
                  <a:lnTo>
                    <a:pt x="6655" y="2783"/>
                  </a:lnTo>
                  <a:lnTo>
                    <a:pt x="6673" y="2802"/>
                  </a:lnTo>
                  <a:lnTo>
                    <a:pt x="6710" y="2802"/>
                  </a:lnTo>
                  <a:lnTo>
                    <a:pt x="6729" y="2783"/>
                  </a:lnTo>
                  <a:lnTo>
                    <a:pt x="6729" y="2802"/>
                  </a:lnTo>
                  <a:lnTo>
                    <a:pt x="6729" y="2839"/>
                  </a:lnTo>
                  <a:lnTo>
                    <a:pt x="6710" y="2857"/>
                  </a:lnTo>
                  <a:lnTo>
                    <a:pt x="6747" y="2857"/>
                  </a:lnTo>
                  <a:lnTo>
                    <a:pt x="6766" y="2876"/>
                  </a:lnTo>
                  <a:lnTo>
                    <a:pt x="6766" y="2913"/>
                  </a:lnTo>
                  <a:lnTo>
                    <a:pt x="6784" y="2931"/>
                  </a:lnTo>
                  <a:lnTo>
                    <a:pt x="6784" y="2949"/>
                  </a:lnTo>
                  <a:lnTo>
                    <a:pt x="6802" y="2968"/>
                  </a:lnTo>
                  <a:lnTo>
                    <a:pt x="6839" y="2968"/>
                  </a:lnTo>
                  <a:lnTo>
                    <a:pt x="6821" y="2986"/>
                  </a:lnTo>
                  <a:lnTo>
                    <a:pt x="6821" y="3005"/>
                  </a:lnTo>
                  <a:lnTo>
                    <a:pt x="6858" y="3042"/>
                  </a:lnTo>
                  <a:lnTo>
                    <a:pt x="6858" y="3078"/>
                  </a:lnTo>
                  <a:lnTo>
                    <a:pt x="6876" y="3042"/>
                  </a:lnTo>
                  <a:lnTo>
                    <a:pt x="6876" y="3023"/>
                  </a:lnTo>
                  <a:lnTo>
                    <a:pt x="6895" y="3078"/>
                  </a:lnTo>
                  <a:lnTo>
                    <a:pt x="6913" y="3134"/>
                  </a:lnTo>
                  <a:lnTo>
                    <a:pt x="6950" y="3152"/>
                  </a:lnTo>
                  <a:lnTo>
                    <a:pt x="6987" y="3152"/>
                  </a:lnTo>
                  <a:lnTo>
                    <a:pt x="6968" y="3171"/>
                  </a:lnTo>
                  <a:lnTo>
                    <a:pt x="6950" y="3189"/>
                  </a:lnTo>
                  <a:lnTo>
                    <a:pt x="6968" y="3207"/>
                  </a:lnTo>
                  <a:lnTo>
                    <a:pt x="7005" y="3189"/>
                  </a:lnTo>
                  <a:lnTo>
                    <a:pt x="7042" y="3189"/>
                  </a:lnTo>
                  <a:lnTo>
                    <a:pt x="7042" y="3207"/>
                  </a:lnTo>
                  <a:lnTo>
                    <a:pt x="7024" y="3244"/>
                  </a:lnTo>
                  <a:lnTo>
                    <a:pt x="7005" y="3263"/>
                  </a:lnTo>
                  <a:lnTo>
                    <a:pt x="7060" y="3263"/>
                  </a:lnTo>
                  <a:lnTo>
                    <a:pt x="7042" y="3281"/>
                  </a:lnTo>
                  <a:lnTo>
                    <a:pt x="7042" y="3318"/>
                  </a:lnTo>
                  <a:lnTo>
                    <a:pt x="7060" y="3300"/>
                  </a:lnTo>
                  <a:lnTo>
                    <a:pt x="7097" y="3300"/>
                  </a:lnTo>
                  <a:lnTo>
                    <a:pt x="7097" y="3318"/>
                  </a:lnTo>
                  <a:lnTo>
                    <a:pt x="7097" y="3336"/>
                  </a:lnTo>
                  <a:lnTo>
                    <a:pt x="7079" y="3318"/>
                  </a:lnTo>
                  <a:lnTo>
                    <a:pt x="7060" y="3336"/>
                  </a:lnTo>
                  <a:lnTo>
                    <a:pt x="7079" y="3336"/>
                  </a:lnTo>
                  <a:lnTo>
                    <a:pt x="7079" y="3373"/>
                  </a:lnTo>
                  <a:lnTo>
                    <a:pt x="7134" y="3429"/>
                  </a:lnTo>
                  <a:lnTo>
                    <a:pt x="7171" y="3502"/>
                  </a:lnTo>
                  <a:lnTo>
                    <a:pt x="7171" y="3521"/>
                  </a:lnTo>
                  <a:lnTo>
                    <a:pt x="7189" y="3521"/>
                  </a:lnTo>
                  <a:lnTo>
                    <a:pt x="7208" y="3539"/>
                  </a:lnTo>
                  <a:lnTo>
                    <a:pt x="7208" y="3576"/>
                  </a:lnTo>
                  <a:lnTo>
                    <a:pt x="7226" y="3576"/>
                  </a:lnTo>
                  <a:lnTo>
                    <a:pt x="7208" y="3595"/>
                  </a:lnTo>
                  <a:lnTo>
                    <a:pt x="7208" y="3631"/>
                  </a:lnTo>
                  <a:lnTo>
                    <a:pt x="7226" y="3650"/>
                  </a:lnTo>
                  <a:lnTo>
                    <a:pt x="7226" y="3631"/>
                  </a:lnTo>
                  <a:lnTo>
                    <a:pt x="7245" y="3631"/>
                  </a:lnTo>
                  <a:lnTo>
                    <a:pt x="7245" y="3650"/>
                  </a:lnTo>
                  <a:lnTo>
                    <a:pt x="7245" y="3668"/>
                  </a:lnTo>
                  <a:lnTo>
                    <a:pt x="7263" y="3705"/>
                  </a:lnTo>
                  <a:lnTo>
                    <a:pt x="7300" y="3742"/>
                  </a:lnTo>
                  <a:lnTo>
                    <a:pt x="7282" y="3760"/>
                  </a:lnTo>
                  <a:lnTo>
                    <a:pt x="7282" y="3779"/>
                  </a:lnTo>
                  <a:lnTo>
                    <a:pt x="7300" y="3779"/>
                  </a:lnTo>
                  <a:lnTo>
                    <a:pt x="7319" y="3816"/>
                  </a:lnTo>
                  <a:lnTo>
                    <a:pt x="7337" y="3834"/>
                  </a:lnTo>
                  <a:lnTo>
                    <a:pt x="7355" y="3834"/>
                  </a:lnTo>
                  <a:lnTo>
                    <a:pt x="7355" y="3853"/>
                  </a:lnTo>
                  <a:lnTo>
                    <a:pt x="7392" y="3871"/>
                  </a:lnTo>
                  <a:lnTo>
                    <a:pt x="7411" y="3871"/>
                  </a:lnTo>
                  <a:lnTo>
                    <a:pt x="7411" y="3908"/>
                  </a:lnTo>
                  <a:lnTo>
                    <a:pt x="7392" y="3926"/>
                  </a:lnTo>
                  <a:lnTo>
                    <a:pt x="7374" y="3945"/>
                  </a:lnTo>
                  <a:lnTo>
                    <a:pt x="7392" y="3963"/>
                  </a:lnTo>
                  <a:lnTo>
                    <a:pt x="7392" y="4000"/>
                  </a:lnTo>
                  <a:lnTo>
                    <a:pt x="7392" y="4019"/>
                  </a:lnTo>
                  <a:lnTo>
                    <a:pt x="7411" y="4037"/>
                  </a:lnTo>
                  <a:lnTo>
                    <a:pt x="7429" y="4055"/>
                  </a:lnTo>
                  <a:lnTo>
                    <a:pt x="7448" y="4037"/>
                  </a:lnTo>
                  <a:lnTo>
                    <a:pt x="7466" y="4055"/>
                  </a:lnTo>
                  <a:lnTo>
                    <a:pt x="7466" y="4074"/>
                  </a:lnTo>
                  <a:lnTo>
                    <a:pt x="7466" y="4092"/>
                  </a:lnTo>
                  <a:lnTo>
                    <a:pt x="7484" y="4092"/>
                  </a:lnTo>
                  <a:lnTo>
                    <a:pt x="7484" y="4129"/>
                  </a:lnTo>
                  <a:lnTo>
                    <a:pt x="7503" y="4148"/>
                  </a:lnTo>
                  <a:lnTo>
                    <a:pt x="7521" y="4148"/>
                  </a:lnTo>
                  <a:lnTo>
                    <a:pt x="7503" y="4203"/>
                  </a:lnTo>
                  <a:lnTo>
                    <a:pt x="7503" y="4221"/>
                  </a:lnTo>
                  <a:lnTo>
                    <a:pt x="7521" y="4240"/>
                  </a:lnTo>
                  <a:lnTo>
                    <a:pt x="7558" y="4295"/>
                  </a:lnTo>
                  <a:lnTo>
                    <a:pt x="7577" y="4350"/>
                  </a:lnTo>
                  <a:lnTo>
                    <a:pt x="7595" y="4350"/>
                  </a:lnTo>
                  <a:lnTo>
                    <a:pt x="7595" y="4387"/>
                  </a:lnTo>
                  <a:lnTo>
                    <a:pt x="7632" y="4387"/>
                  </a:lnTo>
                  <a:lnTo>
                    <a:pt x="7632" y="4406"/>
                  </a:lnTo>
                  <a:lnTo>
                    <a:pt x="7595" y="4424"/>
                  </a:lnTo>
                  <a:lnTo>
                    <a:pt x="7595" y="4442"/>
                  </a:lnTo>
                  <a:lnTo>
                    <a:pt x="7595" y="4479"/>
                  </a:lnTo>
                  <a:lnTo>
                    <a:pt x="7613" y="4479"/>
                  </a:lnTo>
                  <a:lnTo>
                    <a:pt x="7595" y="4498"/>
                  </a:lnTo>
                  <a:lnTo>
                    <a:pt x="7632" y="4498"/>
                  </a:lnTo>
                  <a:lnTo>
                    <a:pt x="7669" y="4479"/>
                  </a:lnTo>
                  <a:lnTo>
                    <a:pt x="7669" y="4498"/>
                  </a:lnTo>
                  <a:lnTo>
                    <a:pt x="7669" y="4516"/>
                  </a:lnTo>
                  <a:lnTo>
                    <a:pt x="7650" y="4516"/>
                  </a:lnTo>
                  <a:lnTo>
                    <a:pt x="7650" y="4535"/>
                  </a:lnTo>
                  <a:lnTo>
                    <a:pt x="7613" y="4535"/>
                  </a:lnTo>
                  <a:lnTo>
                    <a:pt x="7613" y="4553"/>
                  </a:lnTo>
                  <a:lnTo>
                    <a:pt x="7632" y="4572"/>
                  </a:lnTo>
                  <a:lnTo>
                    <a:pt x="7650" y="4590"/>
                  </a:lnTo>
                  <a:lnTo>
                    <a:pt x="7650" y="4608"/>
                  </a:lnTo>
                  <a:lnTo>
                    <a:pt x="7669" y="4608"/>
                  </a:lnTo>
                  <a:lnTo>
                    <a:pt x="7650" y="4627"/>
                  </a:lnTo>
                  <a:lnTo>
                    <a:pt x="7669" y="4645"/>
                  </a:lnTo>
                  <a:lnTo>
                    <a:pt x="7669" y="4664"/>
                  </a:lnTo>
                  <a:lnTo>
                    <a:pt x="7724" y="4664"/>
                  </a:lnTo>
                  <a:lnTo>
                    <a:pt x="7706" y="4682"/>
                  </a:lnTo>
                  <a:lnTo>
                    <a:pt x="7687" y="4682"/>
                  </a:lnTo>
                  <a:lnTo>
                    <a:pt x="7687" y="4701"/>
                  </a:lnTo>
                  <a:lnTo>
                    <a:pt x="7687" y="4719"/>
                  </a:lnTo>
                  <a:lnTo>
                    <a:pt x="7724" y="4737"/>
                  </a:lnTo>
                  <a:lnTo>
                    <a:pt x="7706" y="4737"/>
                  </a:lnTo>
                  <a:lnTo>
                    <a:pt x="7706" y="4756"/>
                  </a:lnTo>
                  <a:lnTo>
                    <a:pt x="7687" y="4756"/>
                  </a:lnTo>
                  <a:lnTo>
                    <a:pt x="7687" y="4774"/>
                  </a:lnTo>
                  <a:lnTo>
                    <a:pt x="7724" y="4774"/>
                  </a:lnTo>
                  <a:lnTo>
                    <a:pt x="7724" y="4793"/>
                  </a:lnTo>
                  <a:lnTo>
                    <a:pt x="7706" y="4793"/>
                  </a:lnTo>
                  <a:lnTo>
                    <a:pt x="7706" y="4811"/>
                  </a:lnTo>
                  <a:lnTo>
                    <a:pt x="7742" y="4811"/>
                  </a:lnTo>
                  <a:lnTo>
                    <a:pt x="7742" y="4830"/>
                  </a:lnTo>
                  <a:lnTo>
                    <a:pt x="7779" y="4830"/>
                  </a:lnTo>
                  <a:lnTo>
                    <a:pt x="7798" y="4848"/>
                  </a:lnTo>
                  <a:lnTo>
                    <a:pt x="7779" y="4848"/>
                  </a:lnTo>
                  <a:lnTo>
                    <a:pt x="7742" y="4866"/>
                  </a:lnTo>
                  <a:lnTo>
                    <a:pt x="7779" y="4866"/>
                  </a:lnTo>
                  <a:lnTo>
                    <a:pt x="7798" y="4885"/>
                  </a:lnTo>
                  <a:lnTo>
                    <a:pt x="7798" y="4903"/>
                  </a:lnTo>
                  <a:lnTo>
                    <a:pt x="7816" y="4903"/>
                  </a:lnTo>
                  <a:lnTo>
                    <a:pt x="7835" y="4866"/>
                  </a:lnTo>
                  <a:lnTo>
                    <a:pt x="7835" y="4830"/>
                  </a:lnTo>
                  <a:lnTo>
                    <a:pt x="7816" y="4811"/>
                  </a:lnTo>
                  <a:lnTo>
                    <a:pt x="7835" y="4793"/>
                  </a:lnTo>
                  <a:lnTo>
                    <a:pt x="7835" y="4811"/>
                  </a:lnTo>
                  <a:lnTo>
                    <a:pt x="7872" y="4811"/>
                  </a:lnTo>
                  <a:lnTo>
                    <a:pt x="7890" y="4793"/>
                  </a:lnTo>
                  <a:lnTo>
                    <a:pt x="7872" y="4793"/>
                  </a:lnTo>
                  <a:lnTo>
                    <a:pt x="7853" y="4774"/>
                  </a:lnTo>
                  <a:lnTo>
                    <a:pt x="7853" y="4756"/>
                  </a:lnTo>
                  <a:lnTo>
                    <a:pt x="7872" y="4737"/>
                  </a:lnTo>
                  <a:lnTo>
                    <a:pt x="7835" y="4737"/>
                  </a:lnTo>
                  <a:lnTo>
                    <a:pt x="7835" y="4719"/>
                  </a:lnTo>
                  <a:lnTo>
                    <a:pt x="7835" y="4682"/>
                  </a:lnTo>
                  <a:lnTo>
                    <a:pt x="7816" y="4682"/>
                  </a:lnTo>
                  <a:lnTo>
                    <a:pt x="7816" y="4664"/>
                  </a:lnTo>
                  <a:lnTo>
                    <a:pt x="7835" y="4645"/>
                  </a:lnTo>
                  <a:lnTo>
                    <a:pt x="7835" y="4627"/>
                  </a:lnTo>
                  <a:lnTo>
                    <a:pt x="7798" y="4627"/>
                  </a:lnTo>
                  <a:lnTo>
                    <a:pt x="7816" y="4590"/>
                  </a:lnTo>
                  <a:lnTo>
                    <a:pt x="7798" y="4590"/>
                  </a:lnTo>
                  <a:lnTo>
                    <a:pt x="7779" y="4572"/>
                  </a:lnTo>
                  <a:lnTo>
                    <a:pt x="7798" y="4572"/>
                  </a:lnTo>
                  <a:lnTo>
                    <a:pt x="7816" y="4553"/>
                  </a:lnTo>
                  <a:lnTo>
                    <a:pt x="7779" y="4553"/>
                  </a:lnTo>
                  <a:lnTo>
                    <a:pt x="7779" y="4535"/>
                  </a:lnTo>
                  <a:lnTo>
                    <a:pt x="7798" y="4516"/>
                  </a:lnTo>
                  <a:lnTo>
                    <a:pt x="7761" y="4516"/>
                  </a:lnTo>
                  <a:lnTo>
                    <a:pt x="7706" y="4479"/>
                  </a:lnTo>
                  <a:lnTo>
                    <a:pt x="7706" y="4461"/>
                  </a:lnTo>
                  <a:lnTo>
                    <a:pt x="7724" y="4442"/>
                  </a:lnTo>
                  <a:lnTo>
                    <a:pt x="7724" y="4461"/>
                  </a:lnTo>
                  <a:lnTo>
                    <a:pt x="7742" y="4424"/>
                  </a:lnTo>
                  <a:lnTo>
                    <a:pt x="7761" y="4424"/>
                  </a:lnTo>
                  <a:lnTo>
                    <a:pt x="7761" y="4406"/>
                  </a:lnTo>
                  <a:lnTo>
                    <a:pt x="7742" y="4406"/>
                  </a:lnTo>
                  <a:lnTo>
                    <a:pt x="7742" y="4387"/>
                  </a:lnTo>
                  <a:lnTo>
                    <a:pt x="7724" y="4369"/>
                  </a:lnTo>
                  <a:lnTo>
                    <a:pt x="7706" y="4350"/>
                  </a:lnTo>
                  <a:lnTo>
                    <a:pt x="7706" y="4332"/>
                  </a:lnTo>
                  <a:lnTo>
                    <a:pt x="7724" y="4313"/>
                  </a:lnTo>
                  <a:lnTo>
                    <a:pt x="7724" y="4295"/>
                  </a:lnTo>
                  <a:lnTo>
                    <a:pt x="7706" y="4277"/>
                  </a:lnTo>
                  <a:lnTo>
                    <a:pt x="7687" y="4258"/>
                  </a:lnTo>
                  <a:lnTo>
                    <a:pt x="7650" y="4258"/>
                  </a:lnTo>
                  <a:lnTo>
                    <a:pt x="7669" y="4221"/>
                  </a:lnTo>
                  <a:lnTo>
                    <a:pt x="7687" y="4203"/>
                  </a:lnTo>
                  <a:lnTo>
                    <a:pt x="7669" y="4203"/>
                  </a:lnTo>
                  <a:lnTo>
                    <a:pt x="7650" y="4184"/>
                  </a:lnTo>
                  <a:lnTo>
                    <a:pt x="7669" y="4166"/>
                  </a:lnTo>
                  <a:lnTo>
                    <a:pt x="7650" y="4166"/>
                  </a:lnTo>
                  <a:lnTo>
                    <a:pt x="7613" y="4148"/>
                  </a:lnTo>
                  <a:lnTo>
                    <a:pt x="7595" y="4148"/>
                  </a:lnTo>
                  <a:lnTo>
                    <a:pt x="7595" y="4166"/>
                  </a:lnTo>
                  <a:lnTo>
                    <a:pt x="7558" y="4184"/>
                  </a:lnTo>
                  <a:lnTo>
                    <a:pt x="7558" y="4166"/>
                  </a:lnTo>
                  <a:lnTo>
                    <a:pt x="7577" y="4166"/>
                  </a:lnTo>
                  <a:lnTo>
                    <a:pt x="7577" y="4148"/>
                  </a:lnTo>
                  <a:lnTo>
                    <a:pt x="7577" y="4129"/>
                  </a:lnTo>
                  <a:lnTo>
                    <a:pt x="7577" y="4074"/>
                  </a:lnTo>
                  <a:lnTo>
                    <a:pt x="7595" y="4111"/>
                  </a:lnTo>
                  <a:lnTo>
                    <a:pt x="7613" y="4129"/>
                  </a:lnTo>
                  <a:lnTo>
                    <a:pt x="7650" y="4129"/>
                  </a:lnTo>
                  <a:lnTo>
                    <a:pt x="7632" y="4111"/>
                  </a:lnTo>
                  <a:lnTo>
                    <a:pt x="7632" y="4092"/>
                  </a:lnTo>
                  <a:lnTo>
                    <a:pt x="7632" y="4074"/>
                  </a:lnTo>
                  <a:lnTo>
                    <a:pt x="7613" y="4055"/>
                  </a:lnTo>
                  <a:lnTo>
                    <a:pt x="7613" y="4037"/>
                  </a:lnTo>
                  <a:lnTo>
                    <a:pt x="7613" y="4019"/>
                  </a:lnTo>
                  <a:lnTo>
                    <a:pt x="7595" y="4000"/>
                  </a:lnTo>
                  <a:lnTo>
                    <a:pt x="7577" y="3963"/>
                  </a:lnTo>
                  <a:lnTo>
                    <a:pt x="7558" y="3945"/>
                  </a:lnTo>
                  <a:lnTo>
                    <a:pt x="7521" y="3889"/>
                  </a:lnTo>
                  <a:lnTo>
                    <a:pt x="7484" y="3871"/>
                  </a:lnTo>
                  <a:lnTo>
                    <a:pt x="7448" y="3853"/>
                  </a:lnTo>
                  <a:lnTo>
                    <a:pt x="7466" y="3834"/>
                  </a:lnTo>
                  <a:lnTo>
                    <a:pt x="7484" y="3816"/>
                  </a:lnTo>
                  <a:lnTo>
                    <a:pt x="7503" y="3816"/>
                  </a:lnTo>
                  <a:lnTo>
                    <a:pt x="7484" y="3779"/>
                  </a:lnTo>
                  <a:lnTo>
                    <a:pt x="7466" y="3760"/>
                  </a:lnTo>
                  <a:lnTo>
                    <a:pt x="7448" y="3742"/>
                  </a:lnTo>
                  <a:lnTo>
                    <a:pt x="7448" y="3705"/>
                  </a:lnTo>
                  <a:lnTo>
                    <a:pt x="7448" y="3668"/>
                  </a:lnTo>
                  <a:lnTo>
                    <a:pt x="7429" y="3687"/>
                  </a:lnTo>
                  <a:lnTo>
                    <a:pt x="7411" y="3705"/>
                  </a:lnTo>
                  <a:lnTo>
                    <a:pt x="7392" y="3705"/>
                  </a:lnTo>
                  <a:lnTo>
                    <a:pt x="7374" y="3687"/>
                  </a:lnTo>
                  <a:lnTo>
                    <a:pt x="7411" y="3687"/>
                  </a:lnTo>
                  <a:lnTo>
                    <a:pt x="7429" y="3668"/>
                  </a:lnTo>
                  <a:lnTo>
                    <a:pt x="7429" y="3650"/>
                  </a:lnTo>
                  <a:lnTo>
                    <a:pt x="7429" y="3613"/>
                  </a:lnTo>
                  <a:lnTo>
                    <a:pt x="7411" y="3631"/>
                  </a:lnTo>
                  <a:lnTo>
                    <a:pt x="7411" y="3650"/>
                  </a:lnTo>
                  <a:lnTo>
                    <a:pt x="7392" y="3650"/>
                  </a:lnTo>
                  <a:lnTo>
                    <a:pt x="7392" y="3613"/>
                  </a:lnTo>
                  <a:lnTo>
                    <a:pt x="7411" y="3576"/>
                  </a:lnTo>
                  <a:lnTo>
                    <a:pt x="7392" y="3595"/>
                  </a:lnTo>
                  <a:lnTo>
                    <a:pt x="7374" y="3595"/>
                  </a:lnTo>
                  <a:lnTo>
                    <a:pt x="7374" y="3558"/>
                  </a:lnTo>
                  <a:lnTo>
                    <a:pt x="7355" y="3521"/>
                  </a:lnTo>
                  <a:lnTo>
                    <a:pt x="7337" y="3466"/>
                  </a:lnTo>
                  <a:lnTo>
                    <a:pt x="7319" y="3466"/>
                  </a:lnTo>
                  <a:lnTo>
                    <a:pt x="7319" y="3447"/>
                  </a:lnTo>
                  <a:lnTo>
                    <a:pt x="7319" y="3429"/>
                  </a:lnTo>
                  <a:lnTo>
                    <a:pt x="7300" y="3392"/>
                  </a:lnTo>
                  <a:lnTo>
                    <a:pt x="7282" y="3373"/>
                  </a:lnTo>
                  <a:lnTo>
                    <a:pt x="7263" y="3318"/>
                  </a:lnTo>
                  <a:lnTo>
                    <a:pt x="7226" y="3281"/>
                  </a:lnTo>
                  <a:lnTo>
                    <a:pt x="7208" y="3263"/>
                  </a:lnTo>
                  <a:lnTo>
                    <a:pt x="7208" y="3226"/>
                  </a:lnTo>
                  <a:lnTo>
                    <a:pt x="7171" y="3171"/>
                  </a:lnTo>
                  <a:lnTo>
                    <a:pt x="7134" y="3134"/>
                  </a:lnTo>
                  <a:lnTo>
                    <a:pt x="7097" y="3115"/>
                  </a:lnTo>
                  <a:lnTo>
                    <a:pt x="7116" y="3097"/>
                  </a:lnTo>
                  <a:lnTo>
                    <a:pt x="7116" y="3078"/>
                  </a:lnTo>
                  <a:lnTo>
                    <a:pt x="7097" y="3060"/>
                  </a:lnTo>
                  <a:lnTo>
                    <a:pt x="7079" y="3042"/>
                  </a:lnTo>
                  <a:lnTo>
                    <a:pt x="7042" y="3005"/>
                  </a:lnTo>
                  <a:lnTo>
                    <a:pt x="7024" y="2986"/>
                  </a:lnTo>
                  <a:lnTo>
                    <a:pt x="7005" y="2968"/>
                  </a:lnTo>
                  <a:lnTo>
                    <a:pt x="7005" y="2949"/>
                  </a:lnTo>
                  <a:lnTo>
                    <a:pt x="6987" y="2949"/>
                  </a:lnTo>
                  <a:lnTo>
                    <a:pt x="6968" y="2931"/>
                  </a:lnTo>
                  <a:lnTo>
                    <a:pt x="6950" y="2949"/>
                  </a:lnTo>
                  <a:lnTo>
                    <a:pt x="6968" y="2949"/>
                  </a:lnTo>
                  <a:lnTo>
                    <a:pt x="6950" y="2968"/>
                  </a:lnTo>
                  <a:lnTo>
                    <a:pt x="6913" y="2968"/>
                  </a:lnTo>
                  <a:lnTo>
                    <a:pt x="6895" y="2949"/>
                  </a:lnTo>
                  <a:lnTo>
                    <a:pt x="6913" y="2931"/>
                  </a:lnTo>
                  <a:lnTo>
                    <a:pt x="6931" y="2913"/>
                  </a:lnTo>
                  <a:lnTo>
                    <a:pt x="6950" y="2894"/>
                  </a:lnTo>
                  <a:lnTo>
                    <a:pt x="6950" y="2857"/>
                  </a:lnTo>
                  <a:lnTo>
                    <a:pt x="6913" y="2857"/>
                  </a:lnTo>
                  <a:lnTo>
                    <a:pt x="6931" y="2839"/>
                  </a:lnTo>
                  <a:lnTo>
                    <a:pt x="6950" y="2820"/>
                  </a:lnTo>
                  <a:lnTo>
                    <a:pt x="6895" y="2783"/>
                  </a:lnTo>
                  <a:lnTo>
                    <a:pt x="6858" y="2765"/>
                  </a:lnTo>
                  <a:lnTo>
                    <a:pt x="6858" y="2747"/>
                  </a:lnTo>
                  <a:lnTo>
                    <a:pt x="6858" y="2728"/>
                  </a:lnTo>
                  <a:lnTo>
                    <a:pt x="6821" y="2728"/>
                  </a:lnTo>
                  <a:lnTo>
                    <a:pt x="6802" y="2691"/>
                  </a:lnTo>
                  <a:lnTo>
                    <a:pt x="6784" y="2673"/>
                  </a:lnTo>
                  <a:lnTo>
                    <a:pt x="6802" y="2654"/>
                  </a:lnTo>
                  <a:lnTo>
                    <a:pt x="6821" y="2636"/>
                  </a:lnTo>
                  <a:lnTo>
                    <a:pt x="6821" y="2636"/>
                  </a:lnTo>
                  <a:lnTo>
                    <a:pt x="6784" y="2654"/>
                  </a:lnTo>
                  <a:lnTo>
                    <a:pt x="6747" y="2654"/>
                  </a:lnTo>
                  <a:lnTo>
                    <a:pt x="6766" y="2636"/>
                  </a:lnTo>
                  <a:lnTo>
                    <a:pt x="6784" y="2636"/>
                  </a:lnTo>
                  <a:lnTo>
                    <a:pt x="6766" y="2618"/>
                  </a:lnTo>
                  <a:lnTo>
                    <a:pt x="6747" y="2618"/>
                  </a:lnTo>
                  <a:lnTo>
                    <a:pt x="6729" y="2599"/>
                  </a:lnTo>
                  <a:lnTo>
                    <a:pt x="6692" y="2599"/>
                  </a:lnTo>
                  <a:lnTo>
                    <a:pt x="6710" y="2581"/>
                  </a:lnTo>
                  <a:lnTo>
                    <a:pt x="6692" y="2562"/>
                  </a:lnTo>
                  <a:lnTo>
                    <a:pt x="6692" y="2581"/>
                  </a:lnTo>
                  <a:lnTo>
                    <a:pt x="6692" y="2599"/>
                  </a:lnTo>
                  <a:lnTo>
                    <a:pt x="6673" y="2581"/>
                  </a:lnTo>
                  <a:lnTo>
                    <a:pt x="6673" y="2562"/>
                  </a:lnTo>
                  <a:lnTo>
                    <a:pt x="6673" y="2544"/>
                  </a:lnTo>
                  <a:lnTo>
                    <a:pt x="6692" y="2525"/>
                  </a:lnTo>
                  <a:lnTo>
                    <a:pt x="6673" y="2507"/>
                  </a:lnTo>
                  <a:lnTo>
                    <a:pt x="6673" y="2489"/>
                  </a:lnTo>
                  <a:lnTo>
                    <a:pt x="6673" y="2470"/>
                  </a:lnTo>
                  <a:lnTo>
                    <a:pt x="6655" y="2452"/>
                  </a:lnTo>
                  <a:lnTo>
                    <a:pt x="6636" y="2433"/>
                  </a:lnTo>
                  <a:lnTo>
                    <a:pt x="6618" y="2415"/>
                  </a:lnTo>
                  <a:lnTo>
                    <a:pt x="6581" y="2415"/>
                  </a:lnTo>
                  <a:lnTo>
                    <a:pt x="6581" y="2396"/>
                  </a:lnTo>
                  <a:lnTo>
                    <a:pt x="6581" y="2378"/>
                  </a:lnTo>
                  <a:lnTo>
                    <a:pt x="6544" y="2378"/>
                  </a:lnTo>
                  <a:lnTo>
                    <a:pt x="6563" y="2396"/>
                  </a:lnTo>
                  <a:lnTo>
                    <a:pt x="6563" y="2415"/>
                  </a:lnTo>
                  <a:lnTo>
                    <a:pt x="6544" y="2396"/>
                  </a:lnTo>
                  <a:lnTo>
                    <a:pt x="6526" y="2396"/>
                  </a:lnTo>
                  <a:lnTo>
                    <a:pt x="6544" y="2341"/>
                  </a:lnTo>
                  <a:lnTo>
                    <a:pt x="6526" y="2304"/>
                  </a:lnTo>
                  <a:lnTo>
                    <a:pt x="6526" y="2286"/>
                  </a:lnTo>
                  <a:lnTo>
                    <a:pt x="6507" y="2267"/>
                  </a:lnTo>
                  <a:lnTo>
                    <a:pt x="6489" y="2267"/>
                  </a:lnTo>
                  <a:lnTo>
                    <a:pt x="6471" y="2286"/>
                  </a:lnTo>
                  <a:lnTo>
                    <a:pt x="6471" y="2267"/>
                  </a:lnTo>
                  <a:lnTo>
                    <a:pt x="6452" y="2249"/>
                  </a:lnTo>
                  <a:lnTo>
                    <a:pt x="6471" y="2230"/>
                  </a:lnTo>
                  <a:lnTo>
                    <a:pt x="6489" y="2212"/>
                  </a:lnTo>
                  <a:lnTo>
                    <a:pt x="6434" y="2212"/>
                  </a:lnTo>
                  <a:lnTo>
                    <a:pt x="6415" y="2194"/>
                  </a:lnTo>
                  <a:lnTo>
                    <a:pt x="6397" y="2212"/>
                  </a:lnTo>
                  <a:lnTo>
                    <a:pt x="6397" y="2194"/>
                  </a:lnTo>
                  <a:lnTo>
                    <a:pt x="6415" y="2157"/>
                  </a:lnTo>
                  <a:lnTo>
                    <a:pt x="6397" y="2157"/>
                  </a:lnTo>
                  <a:lnTo>
                    <a:pt x="6378" y="2138"/>
                  </a:lnTo>
                  <a:lnTo>
                    <a:pt x="6378" y="2120"/>
                  </a:lnTo>
                  <a:lnTo>
                    <a:pt x="6378" y="2101"/>
                  </a:lnTo>
                  <a:lnTo>
                    <a:pt x="6360" y="2120"/>
                  </a:lnTo>
                  <a:lnTo>
                    <a:pt x="6323" y="2120"/>
                  </a:lnTo>
                  <a:lnTo>
                    <a:pt x="6342" y="2101"/>
                  </a:lnTo>
                  <a:lnTo>
                    <a:pt x="6342" y="2083"/>
                  </a:lnTo>
                  <a:lnTo>
                    <a:pt x="6323" y="2083"/>
                  </a:lnTo>
                  <a:lnTo>
                    <a:pt x="6323" y="2065"/>
                  </a:lnTo>
                  <a:lnTo>
                    <a:pt x="6305" y="2046"/>
                  </a:lnTo>
                  <a:lnTo>
                    <a:pt x="6268" y="2028"/>
                  </a:lnTo>
                  <a:lnTo>
                    <a:pt x="6249" y="2028"/>
                  </a:lnTo>
                  <a:lnTo>
                    <a:pt x="6231" y="2009"/>
                  </a:lnTo>
                  <a:lnTo>
                    <a:pt x="6231" y="1972"/>
                  </a:lnTo>
                  <a:lnTo>
                    <a:pt x="6213" y="1954"/>
                  </a:lnTo>
                  <a:lnTo>
                    <a:pt x="6157" y="1917"/>
                  </a:lnTo>
                  <a:lnTo>
                    <a:pt x="6120" y="1880"/>
                  </a:lnTo>
                  <a:lnTo>
                    <a:pt x="6120" y="1843"/>
                  </a:lnTo>
                  <a:lnTo>
                    <a:pt x="6102" y="1843"/>
                  </a:lnTo>
                  <a:lnTo>
                    <a:pt x="6065" y="1825"/>
                  </a:lnTo>
                  <a:lnTo>
                    <a:pt x="6010" y="1788"/>
                  </a:lnTo>
                  <a:lnTo>
                    <a:pt x="5991" y="1788"/>
                  </a:lnTo>
                  <a:lnTo>
                    <a:pt x="5991" y="1770"/>
                  </a:lnTo>
                  <a:lnTo>
                    <a:pt x="6010" y="1770"/>
                  </a:lnTo>
                  <a:lnTo>
                    <a:pt x="5991" y="1751"/>
                  </a:lnTo>
                  <a:lnTo>
                    <a:pt x="5899" y="1677"/>
                  </a:lnTo>
                  <a:lnTo>
                    <a:pt x="5770" y="1567"/>
                  </a:lnTo>
                  <a:lnTo>
                    <a:pt x="5752" y="1548"/>
                  </a:lnTo>
                  <a:lnTo>
                    <a:pt x="5733" y="1548"/>
                  </a:lnTo>
                  <a:lnTo>
                    <a:pt x="5715" y="1530"/>
                  </a:lnTo>
                  <a:lnTo>
                    <a:pt x="5678" y="1530"/>
                  </a:lnTo>
                  <a:lnTo>
                    <a:pt x="5660" y="1512"/>
                  </a:lnTo>
                  <a:lnTo>
                    <a:pt x="5660" y="1493"/>
                  </a:lnTo>
                  <a:lnTo>
                    <a:pt x="5660" y="1456"/>
                  </a:lnTo>
                  <a:lnTo>
                    <a:pt x="5641" y="1475"/>
                  </a:lnTo>
                  <a:lnTo>
                    <a:pt x="5604" y="1475"/>
                  </a:lnTo>
                  <a:lnTo>
                    <a:pt x="5604" y="1438"/>
                  </a:lnTo>
                  <a:lnTo>
                    <a:pt x="5567" y="1438"/>
                  </a:lnTo>
                  <a:lnTo>
                    <a:pt x="5549" y="1419"/>
                  </a:lnTo>
                  <a:lnTo>
                    <a:pt x="5549" y="1383"/>
                  </a:lnTo>
                  <a:lnTo>
                    <a:pt x="5530" y="1383"/>
                  </a:lnTo>
                  <a:lnTo>
                    <a:pt x="5512" y="1401"/>
                  </a:lnTo>
                  <a:lnTo>
                    <a:pt x="5512" y="1364"/>
                  </a:lnTo>
                  <a:lnTo>
                    <a:pt x="5475" y="1346"/>
                  </a:lnTo>
                  <a:lnTo>
                    <a:pt x="5438" y="1346"/>
                  </a:lnTo>
                  <a:lnTo>
                    <a:pt x="5438" y="1309"/>
                  </a:lnTo>
                  <a:lnTo>
                    <a:pt x="5383" y="1272"/>
                  </a:lnTo>
                  <a:lnTo>
                    <a:pt x="5365" y="1254"/>
                  </a:lnTo>
                  <a:lnTo>
                    <a:pt x="5346" y="1254"/>
                  </a:lnTo>
                  <a:lnTo>
                    <a:pt x="5328" y="1235"/>
                  </a:lnTo>
                  <a:lnTo>
                    <a:pt x="5291" y="1217"/>
                  </a:lnTo>
                  <a:lnTo>
                    <a:pt x="5254" y="1180"/>
                  </a:lnTo>
                  <a:lnTo>
                    <a:pt x="5125" y="1106"/>
                  </a:lnTo>
                  <a:lnTo>
                    <a:pt x="5014" y="1032"/>
                  </a:lnTo>
                  <a:lnTo>
                    <a:pt x="4941" y="995"/>
                  </a:lnTo>
                  <a:lnTo>
                    <a:pt x="4922" y="977"/>
                  </a:lnTo>
                  <a:lnTo>
                    <a:pt x="4922" y="959"/>
                  </a:lnTo>
                  <a:lnTo>
                    <a:pt x="4885" y="959"/>
                  </a:lnTo>
                  <a:lnTo>
                    <a:pt x="4867" y="940"/>
                  </a:lnTo>
                  <a:lnTo>
                    <a:pt x="4848" y="940"/>
                  </a:lnTo>
                  <a:lnTo>
                    <a:pt x="4830" y="922"/>
                  </a:lnTo>
                  <a:lnTo>
                    <a:pt x="4793" y="885"/>
                  </a:lnTo>
                  <a:lnTo>
                    <a:pt x="4756" y="866"/>
                  </a:lnTo>
                  <a:lnTo>
                    <a:pt x="4719" y="848"/>
                  </a:lnTo>
                  <a:lnTo>
                    <a:pt x="4646" y="793"/>
                  </a:lnTo>
                  <a:lnTo>
                    <a:pt x="4609" y="774"/>
                  </a:lnTo>
                  <a:lnTo>
                    <a:pt x="4590" y="737"/>
                  </a:lnTo>
                  <a:lnTo>
                    <a:pt x="4572" y="774"/>
                  </a:lnTo>
                  <a:lnTo>
                    <a:pt x="4554" y="774"/>
                  </a:lnTo>
                  <a:lnTo>
                    <a:pt x="4517" y="756"/>
                  </a:lnTo>
                  <a:lnTo>
                    <a:pt x="4517" y="737"/>
                  </a:lnTo>
                  <a:lnTo>
                    <a:pt x="4498" y="756"/>
                  </a:lnTo>
                  <a:lnTo>
                    <a:pt x="4480" y="737"/>
                  </a:lnTo>
                  <a:lnTo>
                    <a:pt x="4461" y="719"/>
                  </a:lnTo>
                  <a:lnTo>
                    <a:pt x="4424" y="701"/>
                  </a:lnTo>
                  <a:lnTo>
                    <a:pt x="4388" y="701"/>
                  </a:lnTo>
                  <a:lnTo>
                    <a:pt x="4369" y="664"/>
                  </a:lnTo>
                  <a:lnTo>
                    <a:pt x="4332" y="664"/>
                  </a:lnTo>
                  <a:lnTo>
                    <a:pt x="4314" y="645"/>
                  </a:lnTo>
                  <a:lnTo>
                    <a:pt x="4295" y="645"/>
                  </a:lnTo>
                  <a:lnTo>
                    <a:pt x="4277" y="627"/>
                  </a:lnTo>
                  <a:lnTo>
                    <a:pt x="4240" y="627"/>
                  </a:lnTo>
                  <a:lnTo>
                    <a:pt x="4240" y="608"/>
                  </a:lnTo>
                  <a:lnTo>
                    <a:pt x="4203" y="590"/>
                  </a:lnTo>
                  <a:lnTo>
                    <a:pt x="4111" y="571"/>
                  </a:lnTo>
                  <a:lnTo>
                    <a:pt x="4093" y="571"/>
                  </a:lnTo>
                  <a:lnTo>
                    <a:pt x="4111" y="553"/>
                  </a:lnTo>
                  <a:lnTo>
                    <a:pt x="4093" y="553"/>
                  </a:lnTo>
                  <a:lnTo>
                    <a:pt x="4019" y="535"/>
                  </a:lnTo>
                  <a:lnTo>
                    <a:pt x="4019" y="516"/>
                  </a:lnTo>
                  <a:lnTo>
                    <a:pt x="3982" y="516"/>
                  </a:lnTo>
                  <a:lnTo>
                    <a:pt x="3982" y="498"/>
                  </a:lnTo>
                  <a:lnTo>
                    <a:pt x="3964" y="479"/>
                  </a:lnTo>
                  <a:lnTo>
                    <a:pt x="3964" y="498"/>
                  </a:lnTo>
                  <a:lnTo>
                    <a:pt x="3927" y="498"/>
                  </a:lnTo>
                  <a:lnTo>
                    <a:pt x="3908" y="479"/>
                  </a:lnTo>
                  <a:lnTo>
                    <a:pt x="3890" y="461"/>
                  </a:lnTo>
                  <a:lnTo>
                    <a:pt x="3871" y="461"/>
                  </a:lnTo>
                  <a:lnTo>
                    <a:pt x="3816" y="442"/>
                  </a:lnTo>
                  <a:lnTo>
                    <a:pt x="3761" y="442"/>
                  </a:lnTo>
                  <a:lnTo>
                    <a:pt x="3761" y="461"/>
                  </a:lnTo>
                  <a:lnTo>
                    <a:pt x="3742" y="461"/>
                  </a:lnTo>
                  <a:lnTo>
                    <a:pt x="3724" y="442"/>
                  </a:lnTo>
                  <a:lnTo>
                    <a:pt x="3742" y="424"/>
                  </a:lnTo>
                  <a:lnTo>
                    <a:pt x="3742" y="406"/>
                  </a:lnTo>
                  <a:lnTo>
                    <a:pt x="3724" y="406"/>
                  </a:lnTo>
                  <a:lnTo>
                    <a:pt x="3724" y="424"/>
                  </a:lnTo>
                  <a:lnTo>
                    <a:pt x="3706" y="442"/>
                  </a:lnTo>
                  <a:lnTo>
                    <a:pt x="3687" y="442"/>
                  </a:lnTo>
                  <a:lnTo>
                    <a:pt x="3669" y="424"/>
                  </a:lnTo>
                  <a:lnTo>
                    <a:pt x="3650" y="424"/>
                  </a:lnTo>
                  <a:lnTo>
                    <a:pt x="3650" y="406"/>
                  </a:lnTo>
                  <a:lnTo>
                    <a:pt x="3632" y="387"/>
                  </a:lnTo>
                  <a:lnTo>
                    <a:pt x="3577" y="406"/>
                  </a:lnTo>
                  <a:lnTo>
                    <a:pt x="3558" y="406"/>
                  </a:lnTo>
                  <a:lnTo>
                    <a:pt x="3558" y="387"/>
                  </a:lnTo>
                  <a:lnTo>
                    <a:pt x="3521" y="350"/>
                  </a:lnTo>
                  <a:lnTo>
                    <a:pt x="3503" y="369"/>
                  </a:lnTo>
                  <a:lnTo>
                    <a:pt x="3484" y="369"/>
                  </a:lnTo>
                  <a:lnTo>
                    <a:pt x="3466" y="387"/>
                  </a:lnTo>
                  <a:lnTo>
                    <a:pt x="3466" y="350"/>
                  </a:lnTo>
                  <a:lnTo>
                    <a:pt x="3466" y="332"/>
                  </a:lnTo>
                  <a:lnTo>
                    <a:pt x="3448" y="313"/>
                  </a:lnTo>
                  <a:lnTo>
                    <a:pt x="3429" y="313"/>
                  </a:lnTo>
                  <a:lnTo>
                    <a:pt x="3411" y="332"/>
                  </a:lnTo>
                  <a:lnTo>
                    <a:pt x="3411" y="350"/>
                  </a:lnTo>
                  <a:lnTo>
                    <a:pt x="3374" y="313"/>
                  </a:lnTo>
                  <a:lnTo>
                    <a:pt x="3374" y="295"/>
                  </a:lnTo>
                  <a:lnTo>
                    <a:pt x="3318" y="295"/>
                  </a:lnTo>
                  <a:lnTo>
                    <a:pt x="3300" y="313"/>
                  </a:lnTo>
                  <a:lnTo>
                    <a:pt x="3282" y="313"/>
                  </a:lnTo>
                  <a:lnTo>
                    <a:pt x="3282" y="295"/>
                  </a:lnTo>
                  <a:lnTo>
                    <a:pt x="3263" y="295"/>
                  </a:lnTo>
                  <a:lnTo>
                    <a:pt x="3245" y="313"/>
                  </a:lnTo>
                  <a:lnTo>
                    <a:pt x="3245" y="295"/>
                  </a:lnTo>
                  <a:lnTo>
                    <a:pt x="3263" y="277"/>
                  </a:lnTo>
                  <a:lnTo>
                    <a:pt x="3263" y="258"/>
                  </a:lnTo>
                  <a:lnTo>
                    <a:pt x="3226" y="295"/>
                  </a:lnTo>
                  <a:lnTo>
                    <a:pt x="3208" y="258"/>
                  </a:lnTo>
                  <a:lnTo>
                    <a:pt x="3060" y="221"/>
                  </a:lnTo>
                  <a:lnTo>
                    <a:pt x="3005" y="221"/>
                  </a:lnTo>
                  <a:lnTo>
                    <a:pt x="3024" y="240"/>
                  </a:lnTo>
                  <a:lnTo>
                    <a:pt x="3005" y="258"/>
                  </a:lnTo>
                  <a:lnTo>
                    <a:pt x="3005" y="240"/>
                  </a:lnTo>
                  <a:lnTo>
                    <a:pt x="3005" y="221"/>
                  </a:lnTo>
                  <a:lnTo>
                    <a:pt x="2987" y="221"/>
                  </a:lnTo>
                  <a:lnTo>
                    <a:pt x="2968" y="203"/>
                  </a:lnTo>
                  <a:lnTo>
                    <a:pt x="2968" y="184"/>
                  </a:lnTo>
                  <a:lnTo>
                    <a:pt x="2950" y="221"/>
                  </a:lnTo>
                  <a:lnTo>
                    <a:pt x="2931" y="221"/>
                  </a:lnTo>
                  <a:lnTo>
                    <a:pt x="2913" y="203"/>
                  </a:lnTo>
                  <a:lnTo>
                    <a:pt x="2913" y="184"/>
                  </a:lnTo>
                  <a:lnTo>
                    <a:pt x="2895" y="203"/>
                  </a:lnTo>
                  <a:lnTo>
                    <a:pt x="2895" y="184"/>
                  </a:lnTo>
                  <a:lnTo>
                    <a:pt x="2802" y="184"/>
                  </a:lnTo>
                  <a:lnTo>
                    <a:pt x="2802" y="166"/>
                  </a:lnTo>
                  <a:lnTo>
                    <a:pt x="2765" y="166"/>
                  </a:lnTo>
                  <a:lnTo>
                    <a:pt x="2784" y="184"/>
                  </a:lnTo>
                  <a:lnTo>
                    <a:pt x="2784" y="203"/>
                  </a:lnTo>
                  <a:lnTo>
                    <a:pt x="2765" y="184"/>
                  </a:lnTo>
                  <a:lnTo>
                    <a:pt x="2729" y="148"/>
                  </a:lnTo>
                  <a:lnTo>
                    <a:pt x="2729" y="184"/>
                  </a:lnTo>
                  <a:lnTo>
                    <a:pt x="2710" y="166"/>
                  </a:lnTo>
                  <a:lnTo>
                    <a:pt x="2692" y="148"/>
                  </a:lnTo>
                  <a:lnTo>
                    <a:pt x="2655" y="148"/>
                  </a:lnTo>
                  <a:lnTo>
                    <a:pt x="2636" y="129"/>
                  </a:lnTo>
                  <a:lnTo>
                    <a:pt x="2600" y="129"/>
                  </a:lnTo>
                  <a:lnTo>
                    <a:pt x="2563" y="111"/>
                  </a:lnTo>
                  <a:lnTo>
                    <a:pt x="2544" y="111"/>
                  </a:lnTo>
                  <a:lnTo>
                    <a:pt x="2544" y="129"/>
                  </a:lnTo>
                  <a:lnTo>
                    <a:pt x="2526" y="111"/>
                  </a:lnTo>
                  <a:lnTo>
                    <a:pt x="2507" y="92"/>
                  </a:lnTo>
                  <a:lnTo>
                    <a:pt x="2489" y="92"/>
                  </a:lnTo>
                  <a:lnTo>
                    <a:pt x="2471" y="111"/>
                  </a:lnTo>
                  <a:lnTo>
                    <a:pt x="2452" y="111"/>
                  </a:lnTo>
                  <a:lnTo>
                    <a:pt x="2415" y="92"/>
                  </a:lnTo>
                  <a:lnTo>
                    <a:pt x="2378" y="92"/>
                  </a:lnTo>
                  <a:lnTo>
                    <a:pt x="2360" y="111"/>
                  </a:lnTo>
                  <a:lnTo>
                    <a:pt x="2342" y="92"/>
                  </a:lnTo>
                  <a:lnTo>
                    <a:pt x="2342" y="74"/>
                  </a:lnTo>
                  <a:lnTo>
                    <a:pt x="2305" y="92"/>
                  </a:lnTo>
                  <a:lnTo>
                    <a:pt x="2249" y="74"/>
                  </a:lnTo>
                  <a:lnTo>
                    <a:pt x="2176" y="74"/>
                  </a:lnTo>
                  <a:lnTo>
                    <a:pt x="2157" y="92"/>
                  </a:lnTo>
                  <a:lnTo>
                    <a:pt x="2157" y="111"/>
                  </a:lnTo>
                  <a:lnTo>
                    <a:pt x="2139" y="92"/>
                  </a:lnTo>
                  <a:lnTo>
                    <a:pt x="2139" y="74"/>
                  </a:lnTo>
                  <a:lnTo>
                    <a:pt x="2139" y="55"/>
                  </a:lnTo>
                  <a:lnTo>
                    <a:pt x="2083" y="55"/>
                  </a:lnTo>
                  <a:lnTo>
                    <a:pt x="2065" y="37"/>
                  </a:lnTo>
                  <a:lnTo>
                    <a:pt x="2047" y="37"/>
                  </a:lnTo>
                  <a:lnTo>
                    <a:pt x="2010" y="55"/>
                  </a:lnTo>
                  <a:lnTo>
                    <a:pt x="1973" y="37"/>
                  </a:lnTo>
                  <a:lnTo>
                    <a:pt x="1954" y="37"/>
                  </a:lnTo>
                  <a:lnTo>
                    <a:pt x="1918" y="18"/>
                  </a:lnTo>
                  <a:lnTo>
                    <a:pt x="1918" y="37"/>
                  </a:lnTo>
                  <a:lnTo>
                    <a:pt x="1881" y="55"/>
                  </a:lnTo>
                  <a:lnTo>
                    <a:pt x="1844" y="55"/>
                  </a:lnTo>
                  <a:lnTo>
                    <a:pt x="1844" y="37"/>
                  </a:lnTo>
                  <a:lnTo>
                    <a:pt x="1733" y="37"/>
                  </a:lnTo>
                  <a:lnTo>
                    <a:pt x="1733" y="55"/>
                  </a:lnTo>
                  <a:lnTo>
                    <a:pt x="1715" y="37"/>
                  </a:lnTo>
                  <a:lnTo>
                    <a:pt x="1641" y="18"/>
                  </a:lnTo>
                  <a:lnTo>
                    <a:pt x="1586" y="18"/>
                  </a:lnTo>
                  <a:lnTo>
                    <a:pt x="1549" y="37"/>
                  </a:lnTo>
                  <a:lnTo>
                    <a:pt x="1530" y="55"/>
                  </a:lnTo>
                  <a:lnTo>
                    <a:pt x="1530" y="37"/>
                  </a:lnTo>
                  <a:lnTo>
                    <a:pt x="1530" y="18"/>
                  </a:lnTo>
                  <a:lnTo>
                    <a:pt x="1549"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1259275" y="687875"/>
              <a:ext cx="93100" cy="172850"/>
            </a:xfrm>
            <a:custGeom>
              <a:avLst/>
              <a:gdLst/>
              <a:ahLst/>
              <a:cxnLst/>
              <a:rect l="l" t="t" r="r" b="b"/>
              <a:pathLst>
                <a:path w="3724" h="6914" extrusionOk="0">
                  <a:moveTo>
                    <a:pt x="3429" y="167"/>
                  </a:moveTo>
                  <a:lnTo>
                    <a:pt x="3447" y="185"/>
                  </a:lnTo>
                  <a:lnTo>
                    <a:pt x="3410" y="185"/>
                  </a:lnTo>
                  <a:lnTo>
                    <a:pt x="3410" y="167"/>
                  </a:lnTo>
                  <a:close/>
                  <a:moveTo>
                    <a:pt x="3595" y="259"/>
                  </a:moveTo>
                  <a:lnTo>
                    <a:pt x="3613" y="277"/>
                  </a:lnTo>
                  <a:lnTo>
                    <a:pt x="3632" y="259"/>
                  </a:lnTo>
                  <a:close/>
                  <a:moveTo>
                    <a:pt x="3263" y="277"/>
                  </a:moveTo>
                  <a:lnTo>
                    <a:pt x="3263" y="296"/>
                  </a:lnTo>
                  <a:lnTo>
                    <a:pt x="3263" y="314"/>
                  </a:lnTo>
                  <a:lnTo>
                    <a:pt x="3281" y="314"/>
                  </a:lnTo>
                  <a:lnTo>
                    <a:pt x="3281" y="296"/>
                  </a:lnTo>
                  <a:lnTo>
                    <a:pt x="3263" y="277"/>
                  </a:lnTo>
                  <a:close/>
                  <a:moveTo>
                    <a:pt x="3355" y="277"/>
                  </a:moveTo>
                  <a:lnTo>
                    <a:pt x="3374" y="296"/>
                  </a:lnTo>
                  <a:lnTo>
                    <a:pt x="3392" y="314"/>
                  </a:lnTo>
                  <a:lnTo>
                    <a:pt x="3392" y="333"/>
                  </a:lnTo>
                  <a:lnTo>
                    <a:pt x="3374" y="314"/>
                  </a:lnTo>
                  <a:lnTo>
                    <a:pt x="3337" y="314"/>
                  </a:lnTo>
                  <a:lnTo>
                    <a:pt x="3337" y="296"/>
                  </a:lnTo>
                  <a:lnTo>
                    <a:pt x="3355" y="277"/>
                  </a:lnTo>
                  <a:close/>
                  <a:moveTo>
                    <a:pt x="3189" y="941"/>
                  </a:moveTo>
                  <a:lnTo>
                    <a:pt x="3189" y="959"/>
                  </a:lnTo>
                  <a:lnTo>
                    <a:pt x="3171" y="978"/>
                  </a:lnTo>
                  <a:lnTo>
                    <a:pt x="3152" y="978"/>
                  </a:lnTo>
                  <a:lnTo>
                    <a:pt x="3171" y="959"/>
                  </a:lnTo>
                  <a:lnTo>
                    <a:pt x="3189" y="941"/>
                  </a:lnTo>
                  <a:close/>
                  <a:moveTo>
                    <a:pt x="3171" y="1015"/>
                  </a:moveTo>
                  <a:lnTo>
                    <a:pt x="3171" y="1052"/>
                  </a:lnTo>
                  <a:lnTo>
                    <a:pt x="3171" y="1070"/>
                  </a:lnTo>
                  <a:lnTo>
                    <a:pt x="3189" y="1070"/>
                  </a:lnTo>
                  <a:lnTo>
                    <a:pt x="3208" y="1052"/>
                  </a:lnTo>
                  <a:lnTo>
                    <a:pt x="3208" y="1033"/>
                  </a:lnTo>
                  <a:lnTo>
                    <a:pt x="3189" y="1015"/>
                  </a:lnTo>
                  <a:close/>
                  <a:moveTo>
                    <a:pt x="3042" y="1512"/>
                  </a:moveTo>
                  <a:lnTo>
                    <a:pt x="3060" y="1531"/>
                  </a:lnTo>
                  <a:lnTo>
                    <a:pt x="3023" y="1531"/>
                  </a:lnTo>
                  <a:lnTo>
                    <a:pt x="3023" y="1512"/>
                  </a:lnTo>
                  <a:close/>
                  <a:moveTo>
                    <a:pt x="3097" y="1678"/>
                  </a:moveTo>
                  <a:lnTo>
                    <a:pt x="3097" y="1697"/>
                  </a:lnTo>
                  <a:lnTo>
                    <a:pt x="3079" y="1678"/>
                  </a:lnTo>
                  <a:close/>
                  <a:moveTo>
                    <a:pt x="3042" y="1826"/>
                  </a:moveTo>
                  <a:lnTo>
                    <a:pt x="3060" y="1844"/>
                  </a:lnTo>
                  <a:lnTo>
                    <a:pt x="3023" y="1863"/>
                  </a:lnTo>
                  <a:lnTo>
                    <a:pt x="3005" y="1863"/>
                  </a:lnTo>
                  <a:lnTo>
                    <a:pt x="3005" y="1844"/>
                  </a:lnTo>
                  <a:lnTo>
                    <a:pt x="3042" y="1826"/>
                  </a:lnTo>
                  <a:close/>
                  <a:moveTo>
                    <a:pt x="3097" y="1936"/>
                  </a:moveTo>
                  <a:lnTo>
                    <a:pt x="3097" y="1955"/>
                  </a:lnTo>
                  <a:lnTo>
                    <a:pt x="3079" y="1955"/>
                  </a:lnTo>
                  <a:lnTo>
                    <a:pt x="3079" y="1936"/>
                  </a:lnTo>
                  <a:close/>
                  <a:moveTo>
                    <a:pt x="3152" y="2158"/>
                  </a:moveTo>
                  <a:lnTo>
                    <a:pt x="3152" y="2176"/>
                  </a:lnTo>
                  <a:lnTo>
                    <a:pt x="3152" y="2194"/>
                  </a:lnTo>
                  <a:lnTo>
                    <a:pt x="3134" y="2194"/>
                  </a:lnTo>
                  <a:lnTo>
                    <a:pt x="3152" y="2158"/>
                  </a:lnTo>
                  <a:close/>
                  <a:moveTo>
                    <a:pt x="3097" y="2268"/>
                  </a:moveTo>
                  <a:lnTo>
                    <a:pt x="3097" y="2287"/>
                  </a:lnTo>
                  <a:lnTo>
                    <a:pt x="3060" y="2305"/>
                  </a:lnTo>
                  <a:lnTo>
                    <a:pt x="3060" y="2287"/>
                  </a:lnTo>
                  <a:lnTo>
                    <a:pt x="3079" y="2268"/>
                  </a:lnTo>
                  <a:close/>
                  <a:moveTo>
                    <a:pt x="3097" y="2379"/>
                  </a:moveTo>
                  <a:lnTo>
                    <a:pt x="3097" y="2397"/>
                  </a:lnTo>
                  <a:lnTo>
                    <a:pt x="3079" y="2397"/>
                  </a:lnTo>
                  <a:lnTo>
                    <a:pt x="3079" y="2379"/>
                  </a:lnTo>
                  <a:close/>
                  <a:moveTo>
                    <a:pt x="3060" y="2508"/>
                  </a:moveTo>
                  <a:lnTo>
                    <a:pt x="3060" y="2526"/>
                  </a:lnTo>
                  <a:lnTo>
                    <a:pt x="3097" y="2526"/>
                  </a:lnTo>
                  <a:lnTo>
                    <a:pt x="3060" y="2508"/>
                  </a:lnTo>
                  <a:close/>
                  <a:moveTo>
                    <a:pt x="3484" y="2655"/>
                  </a:moveTo>
                  <a:lnTo>
                    <a:pt x="3466" y="2674"/>
                  </a:lnTo>
                  <a:lnTo>
                    <a:pt x="3466" y="2692"/>
                  </a:lnTo>
                  <a:lnTo>
                    <a:pt x="3484" y="2692"/>
                  </a:lnTo>
                  <a:lnTo>
                    <a:pt x="3503" y="2655"/>
                  </a:lnTo>
                  <a:close/>
                  <a:moveTo>
                    <a:pt x="3005" y="2729"/>
                  </a:moveTo>
                  <a:lnTo>
                    <a:pt x="3005" y="2747"/>
                  </a:lnTo>
                  <a:lnTo>
                    <a:pt x="3005" y="2766"/>
                  </a:lnTo>
                  <a:lnTo>
                    <a:pt x="3023" y="2766"/>
                  </a:lnTo>
                  <a:lnTo>
                    <a:pt x="3023" y="2747"/>
                  </a:lnTo>
                  <a:lnTo>
                    <a:pt x="3005" y="2729"/>
                  </a:lnTo>
                  <a:close/>
                  <a:moveTo>
                    <a:pt x="3208" y="2784"/>
                  </a:moveTo>
                  <a:lnTo>
                    <a:pt x="3226" y="2803"/>
                  </a:lnTo>
                  <a:lnTo>
                    <a:pt x="3208" y="2803"/>
                  </a:lnTo>
                  <a:lnTo>
                    <a:pt x="3208" y="2784"/>
                  </a:lnTo>
                  <a:close/>
                  <a:moveTo>
                    <a:pt x="3226" y="2987"/>
                  </a:moveTo>
                  <a:lnTo>
                    <a:pt x="3244" y="3006"/>
                  </a:lnTo>
                  <a:lnTo>
                    <a:pt x="3208" y="3006"/>
                  </a:lnTo>
                  <a:lnTo>
                    <a:pt x="3226" y="2987"/>
                  </a:lnTo>
                  <a:close/>
                  <a:moveTo>
                    <a:pt x="3244" y="3061"/>
                  </a:moveTo>
                  <a:lnTo>
                    <a:pt x="3263" y="3079"/>
                  </a:lnTo>
                  <a:lnTo>
                    <a:pt x="3263" y="3098"/>
                  </a:lnTo>
                  <a:lnTo>
                    <a:pt x="3244" y="3098"/>
                  </a:lnTo>
                  <a:lnTo>
                    <a:pt x="3244" y="3079"/>
                  </a:lnTo>
                  <a:lnTo>
                    <a:pt x="3244" y="3061"/>
                  </a:lnTo>
                  <a:close/>
                  <a:moveTo>
                    <a:pt x="3466" y="3798"/>
                  </a:moveTo>
                  <a:lnTo>
                    <a:pt x="3484" y="3817"/>
                  </a:lnTo>
                  <a:lnTo>
                    <a:pt x="3466" y="3835"/>
                  </a:lnTo>
                  <a:lnTo>
                    <a:pt x="3466" y="3817"/>
                  </a:lnTo>
                  <a:lnTo>
                    <a:pt x="3466" y="3798"/>
                  </a:lnTo>
                  <a:close/>
                  <a:moveTo>
                    <a:pt x="3558" y="4075"/>
                  </a:moveTo>
                  <a:lnTo>
                    <a:pt x="3539" y="4093"/>
                  </a:lnTo>
                  <a:lnTo>
                    <a:pt x="3521" y="4093"/>
                  </a:lnTo>
                  <a:lnTo>
                    <a:pt x="3539" y="4075"/>
                  </a:lnTo>
                  <a:close/>
                  <a:moveTo>
                    <a:pt x="3503" y="4296"/>
                  </a:moveTo>
                  <a:lnTo>
                    <a:pt x="3484" y="4314"/>
                  </a:lnTo>
                  <a:lnTo>
                    <a:pt x="3466" y="4314"/>
                  </a:lnTo>
                  <a:lnTo>
                    <a:pt x="3484" y="4296"/>
                  </a:lnTo>
                  <a:close/>
                  <a:moveTo>
                    <a:pt x="3613" y="4425"/>
                  </a:moveTo>
                  <a:lnTo>
                    <a:pt x="3595" y="4443"/>
                  </a:lnTo>
                  <a:lnTo>
                    <a:pt x="3576" y="4443"/>
                  </a:lnTo>
                  <a:lnTo>
                    <a:pt x="3595" y="4425"/>
                  </a:lnTo>
                  <a:close/>
                  <a:moveTo>
                    <a:pt x="3668" y="5218"/>
                  </a:moveTo>
                  <a:lnTo>
                    <a:pt x="3668" y="5236"/>
                  </a:lnTo>
                  <a:lnTo>
                    <a:pt x="3668" y="5254"/>
                  </a:lnTo>
                  <a:lnTo>
                    <a:pt x="3650" y="5254"/>
                  </a:lnTo>
                  <a:lnTo>
                    <a:pt x="3650" y="5236"/>
                  </a:lnTo>
                  <a:lnTo>
                    <a:pt x="3650" y="5218"/>
                  </a:lnTo>
                  <a:close/>
                  <a:moveTo>
                    <a:pt x="3576" y="5678"/>
                  </a:moveTo>
                  <a:lnTo>
                    <a:pt x="3576" y="5697"/>
                  </a:lnTo>
                  <a:lnTo>
                    <a:pt x="3539" y="5697"/>
                  </a:lnTo>
                  <a:lnTo>
                    <a:pt x="3558" y="5678"/>
                  </a:lnTo>
                  <a:close/>
                  <a:moveTo>
                    <a:pt x="2950" y="6342"/>
                  </a:moveTo>
                  <a:lnTo>
                    <a:pt x="2968" y="6360"/>
                  </a:lnTo>
                  <a:lnTo>
                    <a:pt x="2950" y="6379"/>
                  </a:lnTo>
                  <a:lnTo>
                    <a:pt x="2950" y="6360"/>
                  </a:lnTo>
                  <a:lnTo>
                    <a:pt x="2931" y="6360"/>
                  </a:lnTo>
                  <a:lnTo>
                    <a:pt x="2950" y="6342"/>
                  </a:lnTo>
                  <a:close/>
                  <a:moveTo>
                    <a:pt x="2839" y="6416"/>
                  </a:moveTo>
                  <a:lnTo>
                    <a:pt x="2839" y="6434"/>
                  </a:lnTo>
                  <a:lnTo>
                    <a:pt x="2821" y="6434"/>
                  </a:lnTo>
                  <a:lnTo>
                    <a:pt x="2821" y="6416"/>
                  </a:lnTo>
                  <a:close/>
                  <a:moveTo>
                    <a:pt x="2821" y="6526"/>
                  </a:moveTo>
                  <a:lnTo>
                    <a:pt x="2821" y="6545"/>
                  </a:lnTo>
                  <a:lnTo>
                    <a:pt x="2802" y="6545"/>
                  </a:lnTo>
                  <a:lnTo>
                    <a:pt x="2802" y="6563"/>
                  </a:lnTo>
                  <a:lnTo>
                    <a:pt x="2784" y="6545"/>
                  </a:lnTo>
                  <a:lnTo>
                    <a:pt x="2784" y="6526"/>
                  </a:lnTo>
                  <a:close/>
                  <a:moveTo>
                    <a:pt x="2747" y="6582"/>
                  </a:moveTo>
                  <a:lnTo>
                    <a:pt x="2747" y="6600"/>
                  </a:lnTo>
                  <a:lnTo>
                    <a:pt x="2728" y="6600"/>
                  </a:lnTo>
                  <a:lnTo>
                    <a:pt x="2728" y="6582"/>
                  </a:lnTo>
                  <a:close/>
                  <a:moveTo>
                    <a:pt x="2790" y="6606"/>
                  </a:moveTo>
                  <a:lnTo>
                    <a:pt x="2784" y="6618"/>
                  </a:lnTo>
                  <a:lnTo>
                    <a:pt x="2802" y="6637"/>
                  </a:lnTo>
                  <a:lnTo>
                    <a:pt x="2802" y="6618"/>
                  </a:lnTo>
                  <a:lnTo>
                    <a:pt x="2790" y="6606"/>
                  </a:lnTo>
                  <a:close/>
                  <a:moveTo>
                    <a:pt x="92" y="6618"/>
                  </a:moveTo>
                  <a:lnTo>
                    <a:pt x="92" y="6637"/>
                  </a:lnTo>
                  <a:lnTo>
                    <a:pt x="92" y="6655"/>
                  </a:lnTo>
                  <a:lnTo>
                    <a:pt x="74" y="6618"/>
                  </a:lnTo>
                  <a:close/>
                  <a:moveTo>
                    <a:pt x="2526" y="6637"/>
                  </a:moveTo>
                  <a:lnTo>
                    <a:pt x="2526" y="6674"/>
                  </a:lnTo>
                  <a:lnTo>
                    <a:pt x="2507" y="6674"/>
                  </a:lnTo>
                  <a:lnTo>
                    <a:pt x="2507" y="6655"/>
                  </a:lnTo>
                  <a:lnTo>
                    <a:pt x="2526" y="6637"/>
                  </a:lnTo>
                  <a:close/>
                  <a:moveTo>
                    <a:pt x="1696" y="6766"/>
                  </a:moveTo>
                  <a:lnTo>
                    <a:pt x="1715" y="6784"/>
                  </a:lnTo>
                  <a:lnTo>
                    <a:pt x="1715" y="6803"/>
                  </a:lnTo>
                  <a:lnTo>
                    <a:pt x="1696" y="6803"/>
                  </a:lnTo>
                  <a:lnTo>
                    <a:pt x="1678" y="6784"/>
                  </a:lnTo>
                  <a:lnTo>
                    <a:pt x="1678" y="6766"/>
                  </a:lnTo>
                  <a:close/>
                  <a:moveTo>
                    <a:pt x="2083" y="6766"/>
                  </a:moveTo>
                  <a:lnTo>
                    <a:pt x="2102" y="6784"/>
                  </a:lnTo>
                  <a:lnTo>
                    <a:pt x="2102" y="6803"/>
                  </a:lnTo>
                  <a:lnTo>
                    <a:pt x="2083" y="6803"/>
                  </a:lnTo>
                  <a:lnTo>
                    <a:pt x="2065" y="6766"/>
                  </a:lnTo>
                  <a:close/>
                  <a:moveTo>
                    <a:pt x="3447" y="1"/>
                  </a:moveTo>
                  <a:lnTo>
                    <a:pt x="3447" y="19"/>
                  </a:lnTo>
                  <a:lnTo>
                    <a:pt x="3429" y="38"/>
                  </a:lnTo>
                  <a:lnTo>
                    <a:pt x="3429" y="56"/>
                  </a:lnTo>
                  <a:lnTo>
                    <a:pt x="3410" y="56"/>
                  </a:lnTo>
                  <a:lnTo>
                    <a:pt x="3410" y="75"/>
                  </a:lnTo>
                  <a:lnTo>
                    <a:pt x="3410" y="93"/>
                  </a:lnTo>
                  <a:lnTo>
                    <a:pt x="3374" y="112"/>
                  </a:lnTo>
                  <a:lnTo>
                    <a:pt x="3392" y="130"/>
                  </a:lnTo>
                  <a:lnTo>
                    <a:pt x="3392" y="148"/>
                  </a:lnTo>
                  <a:lnTo>
                    <a:pt x="3355" y="148"/>
                  </a:lnTo>
                  <a:lnTo>
                    <a:pt x="3355" y="167"/>
                  </a:lnTo>
                  <a:lnTo>
                    <a:pt x="3374" y="204"/>
                  </a:lnTo>
                  <a:lnTo>
                    <a:pt x="3355" y="185"/>
                  </a:lnTo>
                  <a:lnTo>
                    <a:pt x="3318" y="185"/>
                  </a:lnTo>
                  <a:lnTo>
                    <a:pt x="3337" y="222"/>
                  </a:lnTo>
                  <a:lnTo>
                    <a:pt x="3337" y="241"/>
                  </a:lnTo>
                  <a:lnTo>
                    <a:pt x="3318" y="222"/>
                  </a:lnTo>
                  <a:lnTo>
                    <a:pt x="3300" y="222"/>
                  </a:lnTo>
                  <a:lnTo>
                    <a:pt x="3300" y="241"/>
                  </a:lnTo>
                  <a:lnTo>
                    <a:pt x="3318" y="259"/>
                  </a:lnTo>
                  <a:lnTo>
                    <a:pt x="3300" y="277"/>
                  </a:lnTo>
                  <a:lnTo>
                    <a:pt x="3281" y="259"/>
                  </a:lnTo>
                  <a:lnTo>
                    <a:pt x="3300" y="296"/>
                  </a:lnTo>
                  <a:lnTo>
                    <a:pt x="3318" y="351"/>
                  </a:lnTo>
                  <a:lnTo>
                    <a:pt x="3300" y="388"/>
                  </a:lnTo>
                  <a:lnTo>
                    <a:pt x="3281" y="370"/>
                  </a:lnTo>
                  <a:lnTo>
                    <a:pt x="3281" y="351"/>
                  </a:lnTo>
                  <a:lnTo>
                    <a:pt x="3244" y="370"/>
                  </a:lnTo>
                  <a:lnTo>
                    <a:pt x="3226" y="370"/>
                  </a:lnTo>
                  <a:lnTo>
                    <a:pt x="3226" y="388"/>
                  </a:lnTo>
                  <a:lnTo>
                    <a:pt x="3244" y="388"/>
                  </a:lnTo>
                  <a:lnTo>
                    <a:pt x="3226" y="406"/>
                  </a:lnTo>
                  <a:lnTo>
                    <a:pt x="3226" y="425"/>
                  </a:lnTo>
                  <a:lnTo>
                    <a:pt x="3226" y="462"/>
                  </a:lnTo>
                  <a:lnTo>
                    <a:pt x="3189" y="462"/>
                  </a:lnTo>
                  <a:lnTo>
                    <a:pt x="3171" y="499"/>
                  </a:lnTo>
                  <a:lnTo>
                    <a:pt x="3171" y="535"/>
                  </a:lnTo>
                  <a:lnTo>
                    <a:pt x="3189" y="572"/>
                  </a:lnTo>
                  <a:lnTo>
                    <a:pt x="3171" y="572"/>
                  </a:lnTo>
                  <a:lnTo>
                    <a:pt x="3134" y="591"/>
                  </a:lnTo>
                  <a:lnTo>
                    <a:pt x="3152" y="628"/>
                  </a:lnTo>
                  <a:lnTo>
                    <a:pt x="3134" y="628"/>
                  </a:lnTo>
                  <a:lnTo>
                    <a:pt x="3134" y="646"/>
                  </a:lnTo>
                  <a:lnTo>
                    <a:pt x="3152" y="683"/>
                  </a:lnTo>
                  <a:lnTo>
                    <a:pt x="3208" y="683"/>
                  </a:lnTo>
                  <a:lnTo>
                    <a:pt x="3208" y="701"/>
                  </a:lnTo>
                  <a:lnTo>
                    <a:pt x="3171" y="701"/>
                  </a:lnTo>
                  <a:lnTo>
                    <a:pt x="3171" y="720"/>
                  </a:lnTo>
                  <a:lnTo>
                    <a:pt x="3134" y="757"/>
                  </a:lnTo>
                  <a:lnTo>
                    <a:pt x="3152" y="720"/>
                  </a:lnTo>
                  <a:lnTo>
                    <a:pt x="3152" y="701"/>
                  </a:lnTo>
                  <a:lnTo>
                    <a:pt x="3134" y="683"/>
                  </a:lnTo>
                  <a:lnTo>
                    <a:pt x="3097" y="665"/>
                  </a:lnTo>
                  <a:lnTo>
                    <a:pt x="3115" y="683"/>
                  </a:lnTo>
                  <a:lnTo>
                    <a:pt x="3115" y="701"/>
                  </a:lnTo>
                  <a:lnTo>
                    <a:pt x="3097" y="720"/>
                  </a:lnTo>
                  <a:lnTo>
                    <a:pt x="3097" y="757"/>
                  </a:lnTo>
                  <a:lnTo>
                    <a:pt x="3097" y="775"/>
                  </a:lnTo>
                  <a:lnTo>
                    <a:pt x="3079" y="775"/>
                  </a:lnTo>
                  <a:lnTo>
                    <a:pt x="3060" y="812"/>
                  </a:lnTo>
                  <a:lnTo>
                    <a:pt x="3079" y="849"/>
                  </a:lnTo>
                  <a:lnTo>
                    <a:pt x="3060" y="886"/>
                  </a:lnTo>
                  <a:lnTo>
                    <a:pt x="3060" y="941"/>
                  </a:lnTo>
                  <a:lnTo>
                    <a:pt x="3079" y="996"/>
                  </a:lnTo>
                  <a:lnTo>
                    <a:pt x="3097" y="1033"/>
                  </a:lnTo>
                  <a:lnTo>
                    <a:pt x="3079" y="1033"/>
                  </a:lnTo>
                  <a:lnTo>
                    <a:pt x="3079" y="1015"/>
                  </a:lnTo>
                  <a:lnTo>
                    <a:pt x="3060" y="1033"/>
                  </a:lnTo>
                  <a:lnTo>
                    <a:pt x="3042" y="1015"/>
                  </a:lnTo>
                  <a:lnTo>
                    <a:pt x="3042" y="1033"/>
                  </a:lnTo>
                  <a:lnTo>
                    <a:pt x="3023" y="1052"/>
                  </a:lnTo>
                  <a:lnTo>
                    <a:pt x="3023" y="1088"/>
                  </a:lnTo>
                  <a:lnTo>
                    <a:pt x="3042" y="1107"/>
                  </a:lnTo>
                  <a:lnTo>
                    <a:pt x="3005" y="1144"/>
                  </a:lnTo>
                  <a:lnTo>
                    <a:pt x="3005" y="1181"/>
                  </a:lnTo>
                  <a:lnTo>
                    <a:pt x="3023" y="1181"/>
                  </a:lnTo>
                  <a:lnTo>
                    <a:pt x="3023" y="1162"/>
                  </a:lnTo>
                  <a:lnTo>
                    <a:pt x="3042" y="1162"/>
                  </a:lnTo>
                  <a:lnTo>
                    <a:pt x="3060" y="1181"/>
                  </a:lnTo>
                  <a:lnTo>
                    <a:pt x="3060" y="1199"/>
                  </a:lnTo>
                  <a:lnTo>
                    <a:pt x="3042" y="1199"/>
                  </a:lnTo>
                  <a:lnTo>
                    <a:pt x="3023" y="1181"/>
                  </a:lnTo>
                  <a:lnTo>
                    <a:pt x="3005" y="1199"/>
                  </a:lnTo>
                  <a:lnTo>
                    <a:pt x="2986" y="1218"/>
                  </a:lnTo>
                  <a:lnTo>
                    <a:pt x="2968" y="1236"/>
                  </a:lnTo>
                  <a:lnTo>
                    <a:pt x="3005" y="1236"/>
                  </a:lnTo>
                  <a:lnTo>
                    <a:pt x="3005" y="1218"/>
                  </a:lnTo>
                  <a:lnTo>
                    <a:pt x="3023" y="1218"/>
                  </a:lnTo>
                  <a:lnTo>
                    <a:pt x="3023" y="1236"/>
                  </a:lnTo>
                  <a:lnTo>
                    <a:pt x="3005" y="1254"/>
                  </a:lnTo>
                  <a:lnTo>
                    <a:pt x="2968" y="1273"/>
                  </a:lnTo>
                  <a:lnTo>
                    <a:pt x="2986" y="1273"/>
                  </a:lnTo>
                  <a:lnTo>
                    <a:pt x="3005" y="1291"/>
                  </a:lnTo>
                  <a:lnTo>
                    <a:pt x="2986" y="1328"/>
                  </a:lnTo>
                  <a:lnTo>
                    <a:pt x="2968" y="1365"/>
                  </a:lnTo>
                  <a:lnTo>
                    <a:pt x="2968" y="1420"/>
                  </a:lnTo>
                  <a:lnTo>
                    <a:pt x="2986" y="1439"/>
                  </a:lnTo>
                  <a:lnTo>
                    <a:pt x="2968" y="1457"/>
                  </a:lnTo>
                  <a:lnTo>
                    <a:pt x="2968" y="1476"/>
                  </a:lnTo>
                  <a:lnTo>
                    <a:pt x="2968" y="1494"/>
                  </a:lnTo>
                  <a:lnTo>
                    <a:pt x="2968" y="1531"/>
                  </a:lnTo>
                  <a:lnTo>
                    <a:pt x="2950" y="1586"/>
                  </a:lnTo>
                  <a:lnTo>
                    <a:pt x="2968" y="1641"/>
                  </a:lnTo>
                  <a:lnTo>
                    <a:pt x="2968" y="1678"/>
                  </a:lnTo>
                  <a:lnTo>
                    <a:pt x="2950" y="1697"/>
                  </a:lnTo>
                  <a:lnTo>
                    <a:pt x="2950" y="1771"/>
                  </a:lnTo>
                  <a:lnTo>
                    <a:pt x="2968" y="1826"/>
                  </a:lnTo>
                  <a:lnTo>
                    <a:pt x="2986" y="1844"/>
                  </a:lnTo>
                  <a:lnTo>
                    <a:pt x="2986" y="1863"/>
                  </a:lnTo>
                  <a:lnTo>
                    <a:pt x="2968" y="1863"/>
                  </a:lnTo>
                  <a:lnTo>
                    <a:pt x="2968" y="1881"/>
                  </a:lnTo>
                  <a:lnTo>
                    <a:pt x="2950" y="1900"/>
                  </a:lnTo>
                  <a:lnTo>
                    <a:pt x="2968" y="1936"/>
                  </a:lnTo>
                  <a:lnTo>
                    <a:pt x="2986" y="1973"/>
                  </a:lnTo>
                  <a:lnTo>
                    <a:pt x="2986" y="2010"/>
                  </a:lnTo>
                  <a:lnTo>
                    <a:pt x="3005" y="2029"/>
                  </a:lnTo>
                  <a:lnTo>
                    <a:pt x="2986" y="2047"/>
                  </a:lnTo>
                  <a:lnTo>
                    <a:pt x="3005" y="2065"/>
                  </a:lnTo>
                  <a:lnTo>
                    <a:pt x="3005" y="2084"/>
                  </a:lnTo>
                  <a:lnTo>
                    <a:pt x="3023" y="2084"/>
                  </a:lnTo>
                  <a:lnTo>
                    <a:pt x="3023" y="2065"/>
                  </a:lnTo>
                  <a:lnTo>
                    <a:pt x="3042" y="2047"/>
                  </a:lnTo>
                  <a:lnTo>
                    <a:pt x="3060" y="2065"/>
                  </a:lnTo>
                  <a:lnTo>
                    <a:pt x="3079" y="2084"/>
                  </a:lnTo>
                  <a:lnTo>
                    <a:pt x="3079" y="2102"/>
                  </a:lnTo>
                  <a:lnTo>
                    <a:pt x="3023" y="2102"/>
                  </a:lnTo>
                  <a:lnTo>
                    <a:pt x="3005" y="2121"/>
                  </a:lnTo>
                  <a:lnTo>
                    <a:pt x="2986" y="2158"/>
                  </a:lnTo>
                  <a:lnTo>
                    <a:pt x="3005" y="2176"/>
                  </a:lnTo>
                  <a:lnTo>
                    <a:pt x="2986" y="2194"/>
                  </a:lnTo>
                  <a:lnTo>
                    <a:pt x="3005" y="2250"/>
                  </a:lnTo>
                  <a:lnTo>
                    <a:pt x="3023" y="2287"/>
                  </a:lnTo>
                  <a:lnTo>
                    <a:pt x="3005" y="2305"/>
                  </a:lnTo>
                  <a:lnTo>
                    <a:pt x="3023" y="2324"/>
                  </a:lnTo>
                  <a:lnTo>
                    <a:pt x="3023" y="2342"/>
                  </a:lnTo>
                  <a:lnTo>
                    <a:pt x="3042" y="2379"/>
                  </a:lnTo>
                  <a:lnTo>
                    <a:pt x="3042" y="2397"/>
                  </a:lnTo>
                  <a:lnTo>
                    <a:pt x="3023" y="2416"/>
                  </a:lnTo>
                  <a:lnTo>
                    <a:pt x="3060" y="2416"/>
                  </a:lnTo>
                  <a:lnTo>
                    <a:pt x="3079" y="2434"/>
                  </a:lnTo>
                  <a:lnTo>
                    <a:pt x="3042" y="2434"/>
                  </a:lnTo>
                  <a:lnTo>
                    <a:pt x="3023" y="2453"/>
                  </a:lnTo>
                  <a:lnTo>
                    <a:pt x="3042" y="2453"/>
                  </a:lnTo>
                  <a:lnTo>
                    <a:pt x="3060" y="2471"/>
                  </a:lnTo>
                  <a:lnTo>
                    <a:pt x="3060" y="2489"/>
                  </a:lnTo>
                  <a:lnTo>
                    <a:pt x="3079" y="2508"/>
                  </a:lnTo>
                  <a:lnTo>
                    <a:pt x="3097" y="2508"/>
                  </a:lnTo>
                  <a:lnTo>
                    <a:pt x="3097" y="2526"/>
                  </a:lnTo>
                  <a:lnTo>
                    <a:pt x="3097" y="2563"/>
                  </a:lnTo>
                  <a:lnTo>
                    <a:pt x="3079" y="2582"/>
                  </a:lnTo>
                  <a:lnTo>
                    <a:pt x="3060" y="2582"/>
                  </a:lnTo>
                  <a:lnTo>
                    <a:pt x="3060" y="2600"/>
                  </a:lnTo>
                  <a:lnTo>
                    <a:pt x="3060" y="2618"/>
                  </a:lnTo>
                  <a:lnTo>
                    <a:pt x="3042" y="2637"/>
                  </a:lnTo>
                  <a:lnTo>
                    <a:pt x="3042" y="2655"/>
                  </a:lnTo>
                  <a:lnTo>
                    <a:pt x="3060" y="2674"/>
                  </a:lnTo>
                  <a:lnTo>
                    <a:pt x="3060" y="2692"/>
                  </a:lnTo>
                  <a:lnTo>
                    <a:pt x="3060" y="2711"/>
                  </a:lnTo>
                  <a:lnTo>
                    <a:pt x="3079" y="2711"/>
                  </a:lnTo>
                  <a:lnTo>
                    <a:pt x="3097" y="2729"/>
                  </a:lnTo>
                  <a:lnTo>
                    <a:pt x="3097" y="2747"/>
                  </a:lnTo>
                  <a:lnTo>
                    <a:pt x="3079" y="2766"/>
                  </a:lnTo>
                  <a:lnTo>
                    <a:pt x="3115" y="2766"/>
                  </a:lnTo>
                  <a:lnTo>
                    <a:pt x="3115" y="2747"/>
                  </a:lnTo>
                  <a:lnTo>
                    <a:pt x="3134" y="2766"/>
                  </a:lnTo>
                  <a:lnTo>
                    <a:pt x="3171" y="2766"/>
                  </a:lnTo>
                  <a:lnTo>
                    <a:pt x="3134" y="2784"/>
                  </a:lnTo>
                  <a:lnTo>
                    <a:pt x="3097" y="2821"/>
                  </a:lnTo>
                  <a:lnTo>
                    <a:pt x="3097" y="2840"/>
                  </a:lnTo>
                  <a:lnTo>
                    <a:pt x="3097" y="2877"/>
                  </a:lnTo>
                  <a:lnTo>
                    <a:pt x="3097" y="2895"/>
                  </a:lnTo>
                  <a:lnTo>
                    <a:pt x="3115" y="2895"/>
                  </a:lnTo>
                  <a:lnTo>
                    <a:pt x="3134" y="2913"/>
                  </a:lnTo>
                  <a:lnTo>
                    <a:pt x="3134" y="2932"/>
                  </a:lnTo>
                  <a:lnTo>
                    <a:pt x="3115" y="2950"/>
                  </a:lnTo>
                  <a:lnTo>
                    <a:pt x="3097" y="2950"/>
                  </a:lnTo>
                  <a:lnTo>
                    <a:pt x="3115" y="2969"/>
                  </a:lnTo>
                  <a:lnTo>
                    <a:pt x="3134" y="2987"/>
                  </a:lnTo>
                  <a:lnTo>
                    <a:pt x="3134" y="3006"/>
                  </a:lnTo>
                  <a:lnTo>
                    <a:pt x="3152" y="2987"/>
                  </a:lnTo>
                  <a:lnTo>
                    <a:pt x="3171" y="3006"/>
                  </a:lnTo>
                  <a:lnTo>
                    <a:pt x="3152" y="3024"/>
                  </a:lnTo>
                  <a:lnTo>
                    <a:pt x="3134" y="3024"/>
                  </a:lnTo>
                  <a:lnTo>
                    <a:pt x="3134" y="3042"/>
                  </a:lnTo>
                  <a:lnTo>
                    <a:pt x="3134" y="3061"/>
                  </a:lnTo>
                  <a:lnTo>
                    <a:pt x="3134" y="3079"/>
                  </a:lnTo>
                  <a:lnTo>
                    <a:pt x="3115" y="3098"/>
                  </a:lnTo>
                  <a:lnTo>
                    <a:pt x="3171" y="3098"/>
                  </a:lnTo>
                  <a:lnTo>
                    <a:pt x="3152" y="3116"/>
                  </a:lnTo>
                  <a:lnTo>
                    <a:pt x="3152" y="3135"/>
                  </a:lnTo>
                  <a:lnTo>
                    <a:pt x="3171" y="3153"/>
                  </a:lnTo>
                  <a:lnTo>
                    <a:pt x="3152" y="3171"/>
                  </a:lnTo>
                  <a:lnTo>
                    <a:pt x="3171" y="3190"/>
                  </a:lnTo>
                  <a:lnTo>
                    <a:pt x="3189" y="3227"/>
                  </a:lnTo>
                  <a:lnTo>
                    <a:pt x="3208" y="3227"/>
                  </a:lnTo>
                  <a:lnTo>
                    <a:pt x="3189" y="3245"/>
                  </a:lnTo>
                  <a:lnTo>
                    <a:pt x="3189" y="3282"/>
                  </a:lnTo>
                  <a:lnTo>
                    <a:pt x="3189" y="3319"/>
                  </a:lnTo>
                  <a:lnTo>
                    <a:pt x="3226" y="3374"/>
                  </a:lnTo>
                  <a:lnTo>
                    <a:pt x="3226" y="3411"/>
                  </a:lnTo>
                  <a:lnTo>
                    <a:pt x="3208" y="3448"/>
                  </a:lnTo>
                  <a:lnTo>
                    <a:pt x="3226" y="3448"/>
                  </a:lnTo>
                  <a:lnTo>
                    <a:pt x="3226" y="3466"/>
                  </a:lnTo>
                  <a:lnTo>
                    <a:pt x="3244" y="3503"/>
                  </a:lnTo>
                  <a:lnTo>
                    <a:pt x="3281" y="3559"/>
                  </a:lnTo>
                  <a:lnTo>
                    <a:pt x="3300" y="3559"/>
                  </a:lnTo>
                  <a:lnTo>
                    <a:pt x="3300" y="3577"/>
                  </a:lnTo>
                  <a:lnTo>
                    <a:pt x="3263" y="3577"/>
                  </a:lnTo>
                  <a:lnTo>
                    <a:pt x="3263" y="3595"/>
                  </a:lnTo>
                  <a:lnTo>
                    <a:pt x="3300" y="3706"/>
                  </a:lnTo>
                  <a:lnTo>
                    <a:pt x="3355" y="3872"/>
                  </a:lnTo>
                  <a:lnTo>
                    <a:pt x="3337" y="3872"/>
                  </a:lnTo>
                  <a:lnTo>
                    <a:pt x="3355" y="3890"/>
                  </a:lnTo>
                  <a:lnTo>
                    <a:pt x="3374" y="3909"/>
                  </a:lnTo>
                  <a:lnTo>
                    <a:pt x="3355" y="3909"/>
                  </a:lnTo>
                  <a:lnTo>
                    <a:pt x="3374" y="3927"/>
                  </a:lnTo>
                  <a:lnTo>
                    <a:pt x="3392" y="3927"/>
                  </a:lnTo>
                  <a:lnTo>
                    <a:pt x="3392" y="3946"/>
                  </a:lnTo>
                  <a:lnTo>
                    <a:pt x="3410" y="3983"/>
                  </a:lnTo>
                  <a:lnTo>
                    <a:pt x="3392" y="4001"/>
                  </a:lnTo>
                  <a:lnTo>
                    <a:pt x="3374" y="4001"/>
                  </a:lnTo>
                  <a:lnTo>
                    <a:pt x="3392" y="4019"/>
                  </a:lnTo>
                  <a:lnTo>
                    <a:pt x="3429" y="4038"/>
                  </a:lnTo>
                  <a:lnTo>
                    <a:pt x="3410" y="4056"/>
                  </a:lnTo>
                  <a:lnTo>
                    <a:pt x="3392" y="4075"/>
                  </a:lnTo>
                  <a:lnTo>
                    <a:pt x="3429" y="4075"/>
                  </a:lnTo>
                  <a:lnTo>
                    <a:pt x="3447" y="4093"/>
                  </a:lnTo>
                  <a:lnTo>
                    <a:pt x="3429" y="4093"/>
                  </a:lnTo>
                  <a:lnTo>
                    <a:pt x="3410" y="4148"/>
                  </a:lnTo>
                  <a:lnTo>
                    <a:pt x="3447" y="4148"/>
                  </a:lnTo>
                  <a:lnTo>
                    <a:pt x="3429" y="4167"/>
                  </a:lnTo>
                  <a:lnTo>
                    <a:pt x="3429" y="4204"/>
                  </a:lnTo>
                  <a:lnTo>
                    <a:pt x="3447" y="4222"/>
                  </a:lnTo>
                  <a:lnTo>
                    <a:pt x="3466" y="4222"/>
                  </a:lnTo>
                  <a:lnTo>
                    <a:pt x="3466" y="4241"/>
                  </a:lnTo>
                  <a:lnTo>
                    <a:pt x="3447" y="4259"/>
                  </a:lnTo>
                  <a:lnTo>
                    <a:pt x="3447" y="4314"/>
                  </a:lnTo>
                  <a:lnTo>
                    <a:pt x="3466" y="4351"/>
                  </a:lnTo>
                  <a:lnTo>
                    <a:pt x="3484" y="4351"/>
                  </a:lnTo>
                  <a:lnTo>
                    <a:pt x="3484" y="4388"/>
                  </a:lnTo>
                  <a:lnTo>
                    <a:pt x="3484" y="4425"/>
                  </a:lnTo>
                  <a:lnTo>
                    <a:pt x="3521" y="4609"/>
                  </a:lnTo>
                  <a:lnTo>
                    <a:pt x="3558" y="4812"/>
                  </a:lnTo>
                  <a:lnTo>
                    <a:pt x="3558" y="4830"/>
                  </a:lnTo>
                  <a:lnTo>
                    <a:pt x="3539" y="4849"/>
                  </a:lnTo>
                  <a:lnTo>
                    <a:pt x="3539" y="4867"/>
                  </a:lnTo>
                  <a:lnTo>
                    <a:pt x="3558" y="4867"/>
                  </a:lnTo>
                  <a:lnTo>
                    <a:pt x="3539" y="4904"/>
                  </a:lnTo>
                  <a:lnTo>
                    <a:pt x="3558" y="4923"/>
                  </a:lnTo>
                  <a:lnTo>
                    <a:pt x="3558" y="4941"/>
                  </a:lnTo>
                  <a:lnTo>
                    <a:pt x="3539" y="4978"/>
                  </a:lnTo>
                  <a:lnTo>
                    <a:pt x="3558" y="5015"/>
                  </a:lnTo>
                  <a:lnTo>
                    <a:pt x="3558" y="5052"/>
                  </a:lnTo>
                  <a:lnTo>
                    <a:pt x="3539" y="5144"/>
                  </a:lnTo>
                  <a:lnTo>
                    <a:pt x="3539" y="5181"/>
                  </a:lnTo>
                  <a:lnTo>
                    <a:pt x="3521" y="5181"/>
                  </a:lnTo>
                  <a:lnTo>
                    <a:pt x="3503" y="5199"/>
                  </a:lnTo>
                  <a:lnTo>
                    <a:pt x="3558" y="5199"/>
                  </a:lnTo>
                  <a:lnTo>
                    <a:pt x="3558" y="5218"/>
                  </a:lnTo>
                  <a:lnTo>
                    <a:pt x="3539" y="5254"/>
                  </a:lnTo>
                  <a:lnTo>
                    <a:pt x="3521" y="5273"/>
                  </a:lnTo>
                  <a:lnTo>
                    <a:pt x="3576" y="5273"/>
                  </a:lnTo>
                  <a:lnTo>
                    <a:pt x="3539" y="5291"/>
                  </a:lnTo>
                  <a:lnTo>
                    <a:pt x="3521" y="5310"/>
                  </a:lnTo>
                  <a:lnTo>
                    <a:pt x="3539" y="5365"/>
                  </a:lnTo>
                  <a:lnTo>
                    <a:pt x="3539" y="5383"/>
                  </a:lnTo>
                  <a:lnTo>
                    <a:pt x="3521" y="5402"/>
                  </a:lnTo>
                  <a:lnTo>
                    <a:pt x="3521" y="5420"/>
                  </a:lnTo>
                  <a:lnTo>
                    <a:pt x="3521" y="5439"/>
                  </a:lnTo>
                  <a:lnTo>
                    <a:pt x="3503" y="5457"/>
                  </a:lnTo>
                  <a:lnTo>
                    <a:pt x="3521" y="5476"/>
                  </a:lnTo>
                  <a:lnTo>
                    <a:pt x="3503" y="5494"/>
                  </a:lnTo>
                  <a:lnTo>
                    <a:pt x="3484" y="5494"/>
                  </a:lnTo>
                  <a:lnTo>
                    <a:pt x="3503" y="5531"/>
                  </a:lnTo>
                  <a:lnTo>
                    <a:pt x="3484" y="5531"/>
                  </a:lnTo>
                  <a:lnTo>
                    <a:pt x="3484" y="5568"/>
                  </a:lnTo>
                  <a:lnTo>
                    <a:pt x="3466" y="5642"/>
                  </a:lnTo>
                  <a:lnTo>
                    <a:pt x="3447" y="5660"/>
                  </a:lnTo>
                  <a:lnTo>
                    <a:pt x="3447" y="5715"/>
                  </a:lnTo>
                  <a:lnTo>
                    <a:pt x="3447" y="5734"/>
                  </a:lnTo>
                  <a:lnTo>
                    <a:pt x="3429" y="5734"/>
                  </a:lnTo>
                  <a:lnTo>
                    <a:pt x="3410" y="5752"/>
                  </a:lnTo>
                  <a:lnTo>
                    <a:pt x="3392" y="5752"/>
                  </a:lnTo>
                  <a:lnTo>
                    <a:pt x="3392" y="5771"/>
                  </a:lnTo>
                  <a:lnTo>
                    <a:pt x="3410" y="5789"/>
                  </a:lnTo>
                  <a:lnTo>
                    <a:pt x="3392" y="5807"/>
                  </a:lnTo>
                  <a:lnTo>
                    <a:pt x="3374" y="5807"/>
                  </a:lnTo>
                  <a:lnTo>
                    <a:pt x="3374" y="5826"/>
                  </a:lnTo>
                  <a:lnTo>
                    <a:pt x="3374" y="5844"/>
                  </a:lnTo>
                  <a:lnTo>
                    <a:pt x="3355" y="5844"/>
                  </a:lnTo>
                  <a:lnTo>
                    <a:pt x="3337" y="5881"/>
                  </a:lnTo>
                  <a:lnTo>
                    <a:pt x="3337" y="5918"/>
                  </a:lnTo>
                  <a:lnTo>
                    <a:pt x="3337" y="5936"/>
                  </a:lnTo>
                  <a:lnTo>
                    <a:pt x="3337" y="5955"/>
                  </a:lnTo>
                  <a:lnTo>
                    <a:pt x="3300" y="5955"/>
                  </a:lnTo>
                  <a:lnTo>
                    <a:pt x="3318" y="5973"/>
                  </a:lnTo>
                  <a:lnTo>
                    <a:pt x="3318" y="5992"/>
                  </a:lnTo>
                  <a:lnTo>
                    <a:pt x="3300" y="6010"/>
                  </a:lnTo>
                  <a:lnTo>
                    <a:pt x="3281" y="6010"/>
                  </a:lnTo>
                  <a:lnTo>
                    <a:pt x="3300" y="6029"/>
                  </a:lnTo>
                  <a:lnTo>
                    <a:pt x="3263" y="6029"/>
                  </a:lnTo>
                  <a:lnTo>
                    <a:pt x="3244" y="6047"/>
                  </a:lnTo>
                  <a:lnTo>
                    <a:pt x="3244" y="6084"/>
                  </a:lnTo>
                  <a:lnTo>
                    <a:pt x="3208" y="6102"/>
                  </a:lnTo>
                  <a:lnTo>
                    <a:pt x="3189" y="6102"/>
                  </a:lnTo>
                  <a:lnTo>
                    <a:pt x="3189" y="6121"/>
                  </a:lnTo>
                  <a:lnTo>
                    <a:pt x="3189" y="6139"/>
                  </a:lnTo>
                  <a:lnTo>
                    <a:pt x="3171" y="6139"/>
                  </a:lnTo>
                  <a:lnTo>
                    <a:pt x="3189" y="6158"/>
                  </a:lnTo>
                  <a:lnTo>
                    <a:pt x="3115" y="6158"/>
                  </a:lnTo>
                  <a:lnTo>
                    <a:pt x="3115" y="6176"/>
                  </a:lnTo>
                  <a:lnTo>
                    <a:pt x="3134" y="6195"/>
                  </a:lnTo>
                  <a:lnTo>
                    <a:pt x="3079" y="6195"/>
                  </a:lnTo>
                  <a:lnTo>
                    <a:pt x="3060" y="6213"/>
                  </a:lnTo>
                  <a:lnTo>
                    <a:pt x="3060" y="6231"/>
                  </a:lnTo>
                  <a:lnTo>
                    <a:pt x="3042" y="6231"/>
                  </a:lnTo>
                  <a:lnTo>
                    <a:pt x="3060" y="6268"/>
                  </a:lnTo>
                  <a:lnTo>
                    <a:pt x="3023" y="6268"/>
                  </a:lnTo>
                  <a:lnTo>
                    <a:pt x="3023" y="6287"/>
                  </a:lnTo>
                  <a:lnTo>
                    <a:pt x="3005" y="6268"/>
                  </a:lnTo>
                  <a:lnTo>
                    <a:pt x="3005" y="6305"/>
                  </a:lnTo>
                  <a:lnTo>
                    <a:pt x="3005" y="6324"/>
                  </a:lnTo>
                  <a:lnTo>
                    <a:pt x="2986" y="6305"/>
                  </a:lnTo>
                  <a:lnTo>
                    <a:pt x="2968" y="6305"/>
                  </a:lnTo>
                  <a:lnTo>
                    <a:pt x="2857" y="6379"/>
                  </a:lnTo>
                  <a:lnTo>
                    <a:pt x="2802" y="6416"/>
                  </a:lnTo>
                  <a:lnTo>
                    <a:pt x="2765" y="6416"/>
                  </a:lnTo>
                  <a:lnTo>
                    <a:pt x="2784" y="6434"/>
                  </a:lnTo>
                  <a:lnTo>
                    <a:pt x="2765" y="6453"/>
                  </a:lnTo>
                  <a:lnTo>
                    <a:pt x="2747" y="6453"/>
                  </a:lnTo>
                  <a:lnTo>
                    <a:pt x="2728" y="6434"/>
                  </a:lnTo>
                  <a:lnTo>
                    <a:pt x="2728" y="6453"/>
                  </a:lnTo>
                  <a:lnTo>
                    <a:pt x="2728" y="6471"/>
                  </a:lnTo>
                  <a:lnTo>
                    <a:pt x="2710" y="6453"/>
                  </a:lnTo>
                  <a:lnTo>
                    <a:pt x="2691" y="6489"/>
                  </a:lnTo>
                  <a:lnTo>
                    <a:pt x="2655" y="6508"/>
                  </a:lnTo>
                  <a:lnTo>
                    <a:pt x="2636" y="6508"/>
                  </a:lnTo>
                  <a:lnTo>
                    <a:pt x="2655" y="6526"/>
                  </a:lnTo>
                  <a:lnTo>
                    <a:pt x="2581" y="6526"/>
                  </a:lnTo>
                  <a:lnTo>
                    <a:pt x="2599" y="6545"/>
                  </a:lnTo>
                  <a:lnTo>
                    <a:pt x="2507" y="6545"/>
                  </a:lnTo>
                  <a:lnTo>
                    <a:pt x="2489" y="6563"/>
                  </a:lnTo>
                  <a:lnTo>
                    <a:pt x="2433" y="6563"/>
                  </a:lnTo>
                  <a:lnTo>
                    <a:pt x="2433" y="6582"/>
                  </a:lnTo>
                  <a:lnTo>
                    <a:pt x="2415" y="6600"/>
                  </a:lnTo>
                  <a:lnTo>
                    <a:pt x="2415" y="6582"/>
                  </a:lnTo>
                  <a:lnTo>
                    <a:pt x="2397" y="6582"/>
                  </a:lnTo>
                  <a:lnTo>
                    <a:pt x="2378" y="6600"/>
                  </a:lnTo>
                  <a:lnTo>
                    <a:pt x="2378" y="6618"/>
                  </a:lnTo>
                  <a:lnTo>
                    <a:pt x="2304" y="6618"/>
                  </a:lnTo>
                  <a:lnTo>
                    <a:pt x="2286" y="6637"/>
                  </a:lnTo>
                  <a:lnTo>
                    <a:pt x="2268" y="6655"/>
                  </a:lnTo>
                  <a:lnTo>
                    <a:pt x="2249" y="6637"/>
                  </a:lnTo>
                  <a:lnTo>
                    <a:pt x="2212" y="6655"/>
                  </a:lnTo>
                  <a:lnTo>
                    <a:pt x="2157" y="6674"/>
                  </a:lnTo>
                  <a:lnTo>
                    <a:pt x="2102" y="6674"/>
                  </a:lnTo>
                  <a:lnTo>
                    <a:pt x="2083" y="6692"/>
                  </a:lnTo>
                  <a:lnTo>
                    <a:pt x="2102" y="6711"/>
                  </a:lnTo>
                  <a:lnTo>
                    <a:pt x="2083" y="6711"/>
                  </a:lnTo>
                  <a:lnTo>
                    <a:pt x="2083" y="6692"/>
                  </a:lnTo>
                  <a:lnTo>
                    <a:pt x="2083" y="6674"/>
                  </a:lnTo>
                  <a:lnTo>
                    <a:pt x="1973" y="6674"/>
                  </a:lnTo>
                  <a:lnTo>
                    <a:pt x="1954" y="6692"/>
                  </a:lnTo>
                  <a:lnTo>
                    <a:pt x="1862" y="6692"/>
                  </a:lnTo>
                  <a:lnTo>
                    <a:pt x="1862" y="6711"/>
                  </a:lnTo>
                  <a:lnTo>
                    <a:pt x="1825" y="6729"/>
                  </a:lnTo>
                  <a:lnTo>
                    <a:pt x="1807" y="6729"/>
                  </a:lnTo>
                  <a:lnTo>
                    <a:pt x="1788" y="6711"/>
                  </a:lnTo>
                  <a:lnTo>
                    <a:pt x="1751" y="6711"/>
                  </a:lnTo>
                  <a:lnTo>
                    <a:pt x="1715" y="6729"/>
                  </a:lnTo>
                  <a:lnTo>
                    <a:pt x="1696" y="6729"/>
                  </a:lnTo>
                  <a:lnTo>
                    <a:pt x="1696" y="6748"/>
                  </a:lnTo>
                  <a:lnTo>
                    <a:pt x="1678" y="6729"/>
                  </a:lnTo>
                  <a:lnTo>
                    <a:pt x="1549" y="6729"/>
                  </a:lnTo>
                  <a:lnTo>
                    <a:pt x="1530" y="6748"/>
                  </a:lnTo>
                  <a:lnTo>
                    <a:pt x="1512" y="6766"/>
                  </a:lnTo>
                  <a:lnTo>
                    <a:pt x="1493" y="6748"/>
                  </a:lnTo>
                  <a:lnTo>
                    <a:pt x="1493" y="6729"/>
                  </a:lnTo>
                  <a:lnTo>
                    <a:pt x="1512" y="6711"/>
                  </a:lnTo>
                  <a:lnTo>
                    <a:pt x="1493" y="6711"/>
                  </a:lnTo>
                  <a:lnTo>
                    <a:pt x="1438" y="6748"/>
                  </a:lnTo>
                  <a:lnTo>
                    <a:pt x="1383" y="6748"/>
                  </a:lnTo>
                  <a:lnTo>
                    <a:pt x="1364" y="6729"/>
                  </a:lnTo>
                  <a:lnTo>
                    <a:pt x="1254" y="6729"/>
                  </a:lnTo>
                  <a:lnTo>
                    <a:pt x="1162" y="6711"/>
                  </a:lnTo>
                  <a:lnTo>
                    <a:pt x="1088" y="6711"/>
                  </a:lnTo>
                  <a:lnTo>
                    <a:pt x="1069" y="6748"/>
                  </a:lnTo>
                  <a:lnTo>
                    <a:pt x="1069" y="6729"/>
                  </a:lnTo>
                  <a:lnTo>
                    <a:pt x="1051" y="6711"/>
                  </a:lnTo>
                  <a:lnTo>
                    <a:pt x="1032" y="6692"/>
                  </a:lnTo>
                  <a:lnTo>
                    <a:pt x="959" y="6711"/>
                  </a:lnTo>
                  <a:lnTo>
                    <a:pt x="903" y="6711"/>
                  </a:lnTo>
                  <a:lnTo>
                    <a:pt x="885" y="6692"/>
                  </a:lnTo>
                  <a:lnTo>
                    <a:pt x="830" y="6692"/>
                  </a:lnTo>
                  <a:lnTo>
                    <a:pt x="793" y="6674"/>
                  </a:lnTo>
                  <a:lnTo>
                    <a:pt x="756" y="6674"/>
                  </a:lnTo>
                  <a:lnTo>
                    <a:pt x="738" y="6692"/>
                  </a:lnTo>
                  <a:lnTo>
                    <a:pt x="719" y="6692"/>
                  </a:lnTo>
                  <a:lnTo>
                    <a:pt x="664" y="6674"/>
                  </a:lnTo>
                  <a:lnTo>
                    <a:pt x="553" y="6655"/>
                  </a:lnTo>
                  <a:lnTo>
                    <a:pt x="443" y="6637"/>
                  </a:lnTo>
                  <a:lnTo>
                    <a:pt x="406" y="6618"/>
                  </a:lnTo>
                  <a:lnTo>
                    <a:pt x="387" y="6637"/>
                  </a:lnTo>
                  <a:lnTo>
                    <a:pt x="350" y="6637"/>
                  </a:lnTo>
                  <a:lnTo>
                    <a:pt x="277" y="6618"/>
                  </a:lnTo>
                  <a:lnTo>
                    <a:pt x="166" y="6618"/>
                  </a:lnTo>
                  <a:lnTo>
                    <a:pt x="129" y="6637"/>
                  </a:lnTo>
                  <a:lnTo>
                    <a:pt x="111" y="6618"/>
                  </a:lnTo>
                  <a:lnTo>
                    <a:pt x="111" y="6600"/>
                  </a:lnTo>
                  <a:lnTo>
                    <a:pt x="37" y="6600"/>
                  </a:lnTo>
                  <a:lnTo>
                    <a:pt x="19" y="6618"/>
                  </a:lnTo>
                  <a:lnTo>
                    <a:pt x="0" y="6655"/>
                  </a:lnTo>
                  <a:lnTo>
                    <a:pt x="0" y="6674"/>
                  </a:lnTo>
                  <a:lnTo>
                    <a:pt x="0" y="6692"/>
                  </a:lnTo>
                  <a:lnTo>
                    <a:pt x="0" y="6711"/>
                  </a:lnTo>
                  <a:lnTo>
                    <a:pt x="0" y="6729"/>
                  </a:lnTo>
                  <a:lnTo>
                    <a:pt x="19" y="6729"/>
                  </a:lnTo>
                  <a:lnTo>
                    <a:pt x="19" y="6748"/>
                  </a:lnTo>
                  <a:lnTo>
                    <a:pt x="37" y="6748"/>
                  </a:lnTo>
                  <a:lnTo>
                    <a:pt x="37" y="6766"/>
                  </a:lnTo>
                  <a:lnTo>
                    <a:pt x="56" y="6766"/>
                  </a:lnTo>
                  <a:lnTo>
                    <a:pt x="56" y="6784"/>
                  </a:lnTo>
                  <a:lnTo>
                    <a:pt x="74" y="6784"/>
                  </a:lnTo>
                  <a:lnTo>
                    <a:pt x="74" y="6766"/>
                  </a:lnTo>
                  <a:lnTo>
                    <a:pt x="92" y="6748"/>
                  </a:lnTo>
                  <a:lnTo>
                    <a:pt x="111" y="6748"/>
                  </a:lnTo>
                  <a:lnTo>
                    <a:pt x="129" y="6729"/>
                  </a:lnTo>
                  <a:lnTo>
                    <a:pt x="166" y="6766"/>
                  </a:lnTo>
                  <a:lnTo>
                    <a:pt x="185" y="6748"/>
                  </a:lnTo>
                  <a:lnTo>
                    <a:pt x="203" y="6766"/>
                  </a:lnTo>
                  <a:lnTo>
                    <a:pt x="240" y="6766"/>
                  </a:lnTo>
                  <a:lnTo>
                    <a:pt x="258" y="6748"/>
                  </a:lnTo>
                  <a:lnTo>
                    <a:pt x="277" y="6748"/>
                  </a:lnTo>
                  <a:lnTo>
                    <a:pt x="295" y="6766"/>
                  </a:lnTo>
                  <a:lnTo>
                    <a:pt x="314" y="6784"/>
                  </a:lnTo>
                  <a:lnTo>
                    <a:pt x="369" y="6784"/>
                  </a:lnTo>
                  <a:lnTo>
                    <a:pt x="479" y="6803"/>
                  </a:lnTo>
                  <a:lnTo>
                    <a:pt x="627" y="6803"/>
                  </a:lnTo>
                  <a:lnTo>
                    <a:pt x="682" y="6821"/>
                  </a:lnTo>
                  <a:lnTo>
                    <a:pt x="756" y="6821"/>
                  </a:lnTo>
                  <a:lnTo>
                    <a:pt x="811" y="6840"/>
                  </a:lnTo>
                  <a:lnTo>
                    <a:pt x="830" y="6840"/>
                  </a:lnTo>
                  <a:lnTo>
                    <a:pt x="867" y="6858"/>
                  </a:lnTo>
                  <a:lnTo>
                    <a:pt x="903" y="6858"/>
                  </a:lnTo>
                  <a:lnTo>
                    <a:pt x="922" y="6840"/>
                  </a:lnTo>
                  <a:lnTo>
                    <a:pt x="922" y="6821"/>
                  </a:lnTo>
                  <a:lnTo>
                    <a:pt x="940" y="6840"/>
                  </a:lnTo>
                  <a:lnTo>
                    <a:pt x="959" y="6840"/>
                  </a:lnTo>
                  <a:lnTo>
                    <a:pt x="1014" y="6858"/>
                  </a:lnTo>
                  <a:lnTo>
                    <a:pt x="1069" y="6858"/>
                  </a:lnTo>
                  <a:lnTo>
                    <a:pt x="1088" y="6840"/>
                  </a:lnTo>
                  <a:lnTo>
                    <a:pt x="1106" y="6858"/>
                  </a:lnTo>
                  <a:lnTo>
                    <a:pt x="1125" y="6858"/>
                  </a:lnTo>
                  <a:lnTo>
                    <a:pt x="1143" y="6840"/>
                  </a:lnTo>
                  <a:lnTo>
                    <a:pt x="1180" y="6858"/>
                  </a:lnTo>
                  <a:lnTo>
                    <a:pt x="1309" y="6858"/>
                  </a:lnTo>
                  <a:lnTo>
                    <a:pt x="1438" y="6877"/>
                  </a:lnTo>
                  <a:lnTo>
                    <a:pt x="1530" y="6877"/>
                  </a:lnTo>
                  <a:lnTo>
                    <a:pt x="1549" y="6858"/>
                  </a:lnTo>
                  <a:lnTo>
                    <a:pt x="1567" y="6858"/>
                  </a:lnTo>
                  <a:lnTo>
                    <a:pt x="1585" y="6877"/>
                  </a:lnTo>
                  <a:lnTo>
                    <a:pt x="1604" y="6858"/>
                  </a:lnTo>
                  <a:lnTo>
                    <a:pt x="1622" y="6877"/>
                  </a:lnTo>
                  <a:lnTo>
                    <a:pt x="1641" y="6895"/>
                  </a:lnTo>
                  <a:lnTo>
                    <a:pt x="1659" y="6877"/>
                  </a:lnTo>
                  <a:lnTo>
                    <a:pt x="1678" y="6895"/>
                  </a:lnTo>
                  <a:lnTo>
                    <a:pt x="1696" y="6913"/>
                  </a:lnTo>
                  <a:lnTo>
                    <a:pt x="1696" y="6895"/>
                  </a:lnTo>
                  <a:lnTo>
                    <a:pt x="1696" y="6858"/>
                  </a:lnTo>
                  <a:lnTo>
                    <a:pt x="1715" y="6858"/>
                  </a:lnTo>
                  <a:lnTo>
                    <a:pt x="1715" y="6877"/>
                  </a:lnTo>
                  <a:lnTo>
                    <a:pt x="1733" y="6877"/>
                  </a:lnTo>
                  <a:lnTo>
                    <a:pt x="1733" y="6840"/>
                  </a:lnTo>
                  <a:lnTo>
                    <a:pt x="1751" y="6821"/>
                  </a:lnTo>
                  <a:lnTo>
                    <a:pt x="1751" y="6840"/>
                  </a:lnTo>
                  <a:lnTo>
                    <a:pt x="1751" y="6858"/>
                  </a:lnTo>
                  <a:lnTo>
                    <a:pt x="1788" y="6877"/>
                  </a:lnTo>
                  <a:lnTo>
                    <a:pt x="1788" y="6858"/>
                  </a:lnTo>
                  <a:lnTo>
                    <a:pt x="1788" y="6840"/>
                  </a:lnTo>
                  <a:lnTo>
                    <a:pt x="1788" y="6821"/>
                  </a:lnTo>
                  <a:lnTo>
                    <a:pt x="1807" y="6840"/>
                  </a:lnTo>
                  <a:lnTo>
                    <a:pt x="1899" y="6840"/>
                  </a:lnTo>
                  <a:lnTo>
                    <a:pt x="1936" y="6858"/>
                  </a:lnTo>
                  <a:lnTo>
                    <a:pt x="2028" y="6840"/>
                  </a:lnTo>
                  <a:lnTo>
                    <a:pt x="2120" y="6821"/>
                  </a:lnTo>
                  <a:lnTo>
                    <a:pt x="2157" y="6821"/>
                  </a:lnTo>
                  <a:lnTo>
                    <a:pt x="2157" y="6840"/>
                  </a:lnTo>
                  <a:lnTo>
                    <a:pt x="2175" y="6840"/>
                  </a:lnTo>
                  <a:lnTo>
                    <a:pt x="2212" y="6821"/>
                  </a:lnTo>
                  <a:lnTo>
                    <a:pt x="2378" y="6766"/>
                  </a:lnTo>
                  <a:lnTo>
                    <a:pt x="2470" y="6748"/>
                  </a:lnTo>
                  <a:lnTo>
                    <a:pt x="2507" y="6729"/>
                  </a:lnTo>
                  <a:lnTo>
                    <a:pt x="2526" y="6748"/>
                  </a:lnTo>
                  <a:lnTo>
                    <a:pt x="2526" y="6711"/>
                  </a:lnTo>
                  <a:lnTo>
                    <a:pt x="2544" y="6692"/>
                  </a:lnTo>
                  <a:lnTo>
                    <a:pt x="2544" y="6674"/>
                  </a:lnTo>
                  <a:lnTo>
                    <a:pt x="2581" y="6674"/>
                  </a:lnTo>
                  <a:lnTo>
                    <a:pt x="2599" y="6692"/>
                  </a:lnTo>
                  <a:lnTo>
                    <a:pt x="2618" y="6674"/>
                  </a:lnTo>
                  <a:lnTo>
                    <a:pt x="2636" y="6692"/>
                  </a:lnTo>
                  <a:lnTo>
                    <a:pt x="2636" y="6711"/>
                  </a:lnTo>
                  <a:lnTo>
                    <a:pt x="2655" y="6692"/>
                  </a:lnTo>
                  <a:lnTo>
                    <a:pt x="2655" y="6674"/>
                  </a:lnTo>
                  <a:lnTo>
                    <a:pt x="2655" y="6655"/>
                  </a:lnTo>
                  <a:lnTo>
                    <a:pt x="2655" y="6637"/>
                  </a:lnTo>
                  <a:lnTo>
                    <a:pt x="2673" y="6618"/>
                  </a:lnTo>
                  <a:lnTo>
                    <a:pt x="2691" y="6637"/>
                  </a:lnTo>
                  <a:lnTo>
                    <a:pt x="2710" y="6637"/>
                  </a:lnTo>
                  <a:lnTo>
                    <a:pt x="2747" y="6618"/>
                  </a:lnTo>
                  <a:lnTo>
                    <a:pt x="2784" y="6600"/>
                  </a:lnTo>
                  <a:lnTo>
                    <a:pt x="2790" y="6606"/>
                  </a:lnTo>
                  <a:lnTo>
                    <a:pt x="2790" y="6606"/>
                  </a:lnTo>
                  <a:lnTo>
                    <a:pt x="2802" y="6582"/>
                  </a:lnTo>
                  <a:lnTo>
                    <a:pt x="2857" y="6563"/>
                  </a:lnTo>
                  <a:lnTo>
                    <a:pt x="2950" y="6508"/>
                  </a:lnTo>
                  <a:lnTo>
                    <a:pt x="2986" y="6508"/>
                  </a:lnTo>
                  <a:lnTo>
                    <a:pt x="2968" y="6489"/>
                  </a:lnTo>
                  <a:lnTo>
                    <a:pt x="2968" y="6471"/>
                  </a:lnTo>
                  <a:lnTo>
                    <a:pt x="3005" y="6489"/>
                  </a:lnTo>
                  <a:lnTo>
                    <a:pt x="3005" y="6471"/>
                  </a:lnTo>
                  <a:lnTo>
                    <a:pt x="3005" y="6453"/>
                  </a:lnTo>
                  <a:lnTo>
                    <a:pt x="3005" y="6434"/>
                  </a:lnTo>
                  <a:lnTo>
                    <a:pt x="3023" y="6453"/>
                  </a:lnTo>
                  <a:lnTo>
                    <a:pt x="3042" y="6453"/>
                  </a:lnTo>
                  <a:lnTo>
                    <a:pt x="3060" y="6434"/>
                  </a:lnTo>
                  <a:lnTo>
                    <a:pt x="3060" y="6416"/>
                  </a:lnTo>
                  <a:lnTo>
                    <a:pt x="3042" y="6416"/>
                  </a:lnTo>
                  <a:lnTo>
                    <a:pt x="3060" y="6397"/>
                  </a:lnTo>
                  <a:lnTo>
                    <a:pt x="3079" y="6397"/>
                  </a:lnTo>
                  <a:lnTo>
                    <a:pt x="3097" y="6379"/>
                  </a:lnTo>
                  <a:lnTo>
                    <a:pt x="3152" y="6379"/>
                  </a:lnTo>
                  <a:lnTo>
                    <a:pt x="3152" y="6342"/>
                  </a:lnTo>
                  <a:lnTo>
                    <a:pt x="3152" y="6324"/>
                  </a:lnTo>
                  <a:lnTo>
                    <a:pt x="3171" y="6324"/>
                  </a:lnTo>
                  <a:lnTo>
                    <a:pt x="3171" y="6342"/>
                  </a:lnTo>
                  <a:lnTo>
                    <a:pt x="3189" y="6324"/>
                  </a:lnTo>
                  <a:lnTo>
                    <a:pt x="3189" y="6305"/>
                  </a:lnTo>
                  <a:lnTo>
                    <a:pt x="3208" y="6305"/>
                  </a:lnTo>
                  <a:lnTo>
                    <a:pt x="3226" y="6287"/>
                  </a:lnTo>
                  <a:lnTo>
                    <a:pt x="3226" y="6268"/>
                  </a:lnTo>
                  <a:lnTo>
                    <a:pt x="3244" y="6231"/>
                  </a:lnTo>
                  <a:lnTo>
                    <a:pt x="3263" y="6231"/>
                  </a:lnTo>
                  <a:lnTo>
                    <a:pt x="3281" y="6250"/>
                  </a:lnTo>
                  <a:lnTo>
                    <a:pt x="3263" y="6213"/>
                  </a:lnTo>
                  <a:lnTo>
                    <a:pt x="3318" y="6195"/>
                  </a:lnTo>
                  <a:lnTo>
                    <a:pt x="3355" y="6158"/>
                  </a:lnTo>
                  <a:lnTo>
                    <a:pt x="3392" y="6121"/>
                  </a:lnTo>
                  <a:lnTo>
                    <a:pt x="3429" y="6102"/>
                  </a:lnTo>
                  <a:lnTo>
                    <a:pt x="3447" y="6065"/>
                  </a:lnTo>
                  <a:lnTo>
                    <a:pt x="3429" y="6065"/>
                  </a:lnTo>
                  <a:lnTo>
                    <a:pt x="3410" y="6047"/>
                  </a:lnTo>
                  <a:lnTo>
                    <a:pt x="3429" y="6047"/>
                  </a:lnTo>
                  <a:lnTo>
                    <a:pt x="3429" y="6029"/>
                  </a:lnTo>
                  <a:lnTo>
                    <a:pt x="3429" y="6010"/>
                  </a:lnTo>
                  <a:lnTo>
                    <a:pt x="3466" y="5992"/>
                  </a:lnTo>
                  <a:lnTo>
                    <a:pt x="3484" y="5955"/>
                  </a:lnTo>
                  <a:lnTo>
                    <a:pt x="3484" y="5936"/>
                  </a:lnTo>
                  <a:lnTo>
                    <a:pt x="3484" y="5918"/>
                  </a:lnTo>
                  <a:lnTo>
                    <a:pt x="3503" y="5918"/>
                  </a:lnTo>
                  <a:lnTo>
                    <a:pt x="3521" y="5900"/>
                  </a:lnTo>
                  <a:lnTo>
                    <a:pt x="3539" y="5918"/>
                  </a:lnTo>
                  <a:lnTo>
                    <a:pt x="3539" y="5900"/>
                  </a:lnTo>
                  <a:lnTo>
                    <a:pt x="3521" y="5881"/>
                  </a:lnTo>
                  <a:lnTo>
                    <a:pt x="3503" y="5863"/>
                  </a:lnTo>
                  <a:lnTo>
                    <a:pt x="3539" y="5863"/>
                  </a:lnTo>
                  <a:lnTo>
                    <a:pt x="3539" y="5844"/>
                  </a:lnTo>
                  <a:lnTo>
                    <a:pt x="3558" y="5826"/>
                  </a:lnTo>
                  <a:lnTo>
                    <a:pt x="3558" y="5807"/>
                  </a:lnTo>
                  <a:lnTo>
                    <a:pt x="3558" y="5789"/>
                  </a:lnTo>
                  <a:lnTo>
                    <a:pt x="3558" y="5771"/>
                  </a:lnTo>
                  <a:lnTo>
                    <a:pt x="3558" y="5752"/>
                  </a:lnTo>
                  <a:lnTo>
                    <a:pt x="3576" y="5752"/>
                  </a:lnTo>
                  <a:lnTo>
                    <a:pt x="3595" y="5734"/>
                  </a:lnTo>
                  <a:lnTo>
                    <a:pt x="3632" y="5642"/>
                  </a:lnTo>
                  <a:lnTo>
                    <a:pt x="3668" y="5512"/>
                  </a:lnTo>
                  <a:lnTo>
                    <a:pt x="3650" y="5494"/>
                  </a:lnTo>
                  <a:lnTo>
                    <a:pt x="3650" y="5476"/>
                  </a:lnTo>
                  <a:lnTo>
                    <a:pt x="3687" y="5476"/>
                  </a:lnTo>
                  <a:lnTo>
                    <a:pt x="3668" y="5457"/>
                  </a:lnTo>
                  <a:lnTo>
                    <a:pt x="3687" y="5457"/>
                  </a:lnTo>
                  <a:lnTo>
                    <a:pt x="3705" y="5439"/>
                  </a:lnTo>
                  <a:lnTo>
                    <a:pt x="3687" y="5402"/>
                  </a:lnTo>
                  <a:lnTo>
                    <a:pt x="3705" y="5347"/>
                  </a:lnTo>
                  <a:lnTo>
                    <a:pt x="3724" y="5347"/>
                  </a:lnTo>
                  <a:lnTo>
                    <a:pt x="3705" y="5328"/>
                  </a:lnTo>
                  <a:lnTo>
                    <a:pt x="3705" y="5310"/>
                  </a:lnTo>
                  <a:lnTo>
                    <a:pt x="3724" y="5291"/>
                  </a:lnTo>
                  <a:lnTo>
                    <a:pt x="3705" y="5254"/>
                  </a:lnTo>
                  <a:lnTo>
                    <a:pt x="3687" y="5254"/>
                  </a:lnTo>
                  <a:lnTo>
                    <a:pt x="3687" y="5236"/>
                  </a:lnTo>
                  <a:lnTo>
                    <a:pt x="3705" y="5181"/>
                  </a:lnTo>
                  <a:lnTo>
                    <a:pt x="3687" y="5144"/>
                  </a:lnTo>
                  <a:lnTo>
                    <a:pt x="3687" y="5125"/>
                  </a:lnTo>
                  <a:lnTo>
                    <a:pt x="3687" y="5107"/>
                  </a:lnTo>
                  <a:lnTo>
                    <a:pt x="3705" y="5107"/>
                  </a:lnTo>
                  <a:lnTo>
                    <a:pt x="3724" y="5089"/>
                  </a:lnTo>
                  <a:lnTo>
                    <a:pt x="3705" y="5089"/>
                  </a:lnTo>
                  <a:lnTo>
                    <a:pt x="3687" y="5070"/>
                  </a:lnTo>
                  <a:lnTo>
                    <a:pt x="3705" y="5052"/>
                  </a:lnTo>
                  <a:lnTo>
                    <a:pt x="3705" y="4996"/>
                  </a:lnTo>
                  <a:lnTo>
                    <a:pt x="3724" y="4904"/>
                  </a:lnTo>
                  <a:lnTo>
                    <a:pt x="3705" y="4867"/>
                  </a:lnTo>
                  <a:lnTo>
                    <a:pt x="3687" y="4867"/>
                  </a:lnTo>
                  <a:lnTo>
                    <a:pt x="3705" y="4830"/>
                  </a:lnTo>
                  <a:lnTo>
                    <a:pt x="3705" y="4794"/>
                  </a:lnTo>
                  <a:lnTo>
                    <a:pt x="3687" y="4738"/>
                  </a:lnTo>
                  <a:lnTo>
                    <a:pt x="3668" y="4720"/>
                  </a:lnTo>
                  <a:lnTo>
                    <a:pt x="3687" y="4720"/>
                  </a:lnTo>
                  <a:lnTo>
                    <a:pt x="3687" y="4701"/>
                  </a:lnTo>
                  <a:lnTo>
                    <a:pt x="3668" y="4665"/>
                  </a:lnTo>
                  <a:lnTo>
                    <a:pt x="3668" y="4628"/>
                  </a:lnTo>
                  <a:lnTo>
                    <a:pt x="3668" y="4591"/>
                  </a:lnTo>
                  <a:lnTo>
                    <a:pt x="3650" y="4572"/>
                  </a:lnTo>
                  <a:lnTo>
                    <a:pt x="3613" y="4572"/>
                  </a:lnTo>
                  <a:lnTo>
                    <a:pt x="3650" y="4554"/>
                  </a:lnTo>
                  <a:lnTo>
                    <a:pt x="3668" y="4517"/>
                  </a:lnTo>
                  <a:lnTo>
                    <a:pt x="3668" y="4499"/>
                  </a:lnTo>
                  <a:lnTo>
                    <a:pt x="3668" y="4462"/>
                  </a:lnTo>
                  <a:lnTo>
                    <a:pt x="3668" y="4443"/>
                  </a:lnTo>
                  <a:lnTo>
                    <a:pt x="3650" y="4425"/>
                  </a:lnTo>
                  <a:lnTo>
                    <a:pt x="3632" y="4425"/>
                  </a:lnTo>
                  <a:lnTo>
                    <a:pt x="3632" y="4406"/>
                  </a:lnTo>
                  <a:lnTo>
                    <a:pt x="3632" y="4388"/>
                  </a:lnTo>
                  <a:lnTo>
                    <a:pt x="3613" y="4370"/>
                  </a:lnTo>
                  <a:lnTo>
                    <a:pt x="3613" y="4351"/>
                  </a:lnTo>
                  <a:lnTo>
                    <a:pt x="3632" y="4333"/>
                  </a:lnTo>
                  <a:lnTo>
                    <a:pt x="3632" y="4314"/>
                  </a:lnTo>
                  <a:lnTo>
                    <a:pt x="3613" y="4277"/>
                  </a:lnTo>
                  <a:lnTo>
                    <a:pt x="3595" y="4259"/>
                  </a:lnTo>
                  <a:lnTo>
                    <a:pt x="3613" y="4241"/>
                  </a:lnTo>
                  <a:lnTo>
                    <a:pt x="3595" y="4204"/>
                  </a:lnTo>
                  <a:lnTo>
                    <a:pt x="3595" y="4185"/>
                  </a:lnTo>
                  <a:lnTo>
                    <a:pt x="3576" y="4167"/>
                  </a:lnTo>
                  <a:lnTo>
                    <a:pt x="3595" y="4148"/>
                  </a:lnTo>
                  <a:lnTo>
                    <a:pt x="3576" y="4130"/>
                  </a:lnTo>
                  <a:lnTo>
                    <a:pt x="3558" y="4148"/>
                  </a:lnTo>
                  <a:lnTo>
                    <a:pt x="3539" y="4148"/>
                  </a:lnTo>
                  <a:lnTo>
                    <a:pt x="3539" y="4130"/>
                  </a:lnTo>
                  <a:lnTo>
                    <a:pt x="3558" y="4112"/>
                  </a:lnTo>
                  <a:lnTo>
                    <a:pt x="3576" y="4075"/>
                  </a:lnTo>
                  <a:lnTo>
                    <a:pt x="3595" y="4056"/>
                  </a:lnTo>
                  <a:lnTo>
                    <a:pt x="3558" y="4056"/>
                  </a:lnTo>
                  <a:lnTo>
                    <a:pt x="3558" y="4019"/>
                  </a:lnTo>
                  <a:lnTo>
                    <a:pt x="3558" y="3983"/>
                  </a:lnTo>
                  <a:lnTo>
                    <a:pt x="3558" y="3964"/>
                  </a:lnTo>
                  <a:lnTo>
                    <a:pt x="3558" y="3946"/>
                  </a:lnTo>
                  <a:lnTo>
                    <a:pt x="3539" y="3946"/>
                  </a:lnTo>
                  <a:lnTo>
                    <a:pt x="3521" y="3927"/>
                  </a:lnTo>
                  <a:lnTo>
                    <a:pt x="3539" y="3872"/>
                  </a:lnTo>
                  <a:lnTo>
                    <a:pt x="3521" y="3853"/>
                  </a:lnTo>
                  <a:lnTo>
                    <a:pt x="3503" y="3835"/>
                  </a:lnTo>
                  <a:lnTo>
                    <a:pt x="3521" y="3835"/>
                  </a:lnTo>
                  <a:lnTo>
                    <a:pt x="3503" y="3798"/>
                  </a:lnTo>
                  <a:lnTo>
                    <a:pt x="3484" y="3780"/>
                  </a:lnTo>
                  <a:lnTo>
                    <a:pt x="3484" y="3761"/>
                  </a:lnTo>
                  <a:lnTo>
                    <a:pt x="3429" y="3761"/>
                  </a:lnTo>
                  <a:lnTo>
                    <a:pt x="3447" y="3743"/>
                  </a:lnTo>
                  <a:lnTo>
                    <a:pt x="3466" y="3724"/>
                  </a:lnTo>
                  <a:lnTo>
                    <a:pt x="3466" y="3706"/>
                  </a:lnTo>
                  <a:lnTo>
                    <a:pt x="3447" y="3614"/>
                  </a:lnTo>
                  <a:lnTo>
                    <a:pt x="3429" y="3522"/>
                  </a:lnTo>
                  <a:lnTo>
                    <a:pt x="3410" y="3503"/>
                  </a:lnTo>
                  <a:lnTo>
                    <a:pt x="3392" y="3503"/>
                  </a:lnTo>
                  <a:lnTo>
                    <a:pt x="3392" y="3485"/>
                  </a:lnTo>
                  <a:lnTo>
                    <a:pt x="3410" y="3466"/>
                  </a:lnTo>
                  <a:lnTo>
                    <a:pt x="3392" y="3466"/>
                  </a:lnTo>
                  <a:lnTo>
                    <a:pt x="3392" y="3430"/>
                  </a:lnTo>
                  <a:lnTo>
                    <a:pt x="3392" y="3393"/>
                  </a:lnTo>
                  <a:lnTo>
                    <a:pt x="3374" y="3356"/>
                  </a:lnTo>
                  <a:lnTo>
                    <a:pt x="3355" y="3337"/>
                  </a:lnTo>
                  <a:lnTo>
                    <a:pt x="3355" y="3319"/>
                  </a:lnTo>
                  <a:lnTo>
                    <a:pt x="3374" y="3282"/>
                  </a:lnTo>
                  <a:lnTo>
                    <a:pt x="3318" y="3282"/>
                  </a:lnTo>
                  <a:lnTo>
                    <a:pt x="3281" y="3300"/>
                  </a:lnTo>
                  <a:lnTo>
                    <a:pt x="3318" y="3264"/>
                  </a:lnTo>
                  <a:lnTo>
                    <a:pt x="3355" y="3245"/>
                  </a:lnTo>
                  <a:lnTo>
                    <a:pt x="3355" y="3227"/>
                  </a:lnTo>
                  <a:lnTo>
                    <a:pt x="3318" y="3227"/>
                  </a:lnTo>
                  <a:lnTo>
                    <a:pt x="3337" y="3190"/>
                  </a:lnTo>
                  <a:lnTo>
                    <a:pt x="3355" y="3153"/>
                  </a:lnTo>
                  <a:lnTo>
                    <a:pt x="3318" y="3153"/>
                  </a:lnTo>
                  <a:lnTo>
                    <a:pt x="3318" y="3135"/>
                  </a:lnTo>
                  <a:lnTo>
                    <a:pt x="3281" y="3135"/>
                  </a:lnTo>
                  <a:lnTo>
                    <a:pt x="3281" y="3116"/>
                  </a:lnTo>
                  <a:lnTo>
                    <a:pt x="3318" y="3116"/>
                  </a:lnTo>
                  <a:lnTo>
                    <a:pt x="3318" y="3098"/>
                  </a:lnTo>
                  <a:lnTo>
                    <a:pt x="3318" y="3079"/>
                  </a:lnTo>
                  <a:lnTo>
                    <a:pt x="3337" y="3079"/>
                  </a:lnTo>
                  <a:lnTo>
                    <a:pt x="3318" y="3061"/>
                  </a:lnTo>
                  <a:lnTo>
                    <a:pt x="3300" y="3061"/>
                  </a:lnTo>
                  <a:lnTo>
                    <a:pt x="3300" y="3042"/>
                  </a:lnTo>
                  <a:lnTo>
                    <a:pt x="3281" y="3042"/>
                  </a:lnTo>
                  <a:lnTo>
                    <a:pt x="3281" y="3024"/>
                  </a:lnTo>
                  <a:lnTo>
                    <a:pt x="3300" y="3024"/>
                  </a:lnTo>
                  <a:lnTo>
                    <a:pt x="3300" y="3006"/>
                  </a:lnTo>
                  <a:lnTo>
                    <a:pt x="3281" y="3006"/>
                  </a:lnTo>
                  <a:lnTo>
                    <a:pt x="3263" y="2987"/>
                  </a:lnTo>
                  <a:lnTo>
                    <a:pt x="3281" y="2987"/>
                  </a:lnTo>
                  <a:lnTo>
                    <a:pt x="3281" y="2969"/>
                  </a:lnTo>
                  <a:lnTo>
                    <a:pt x="3263" y="2950"/>
                  </a:lnTo>
                  <a:lnTo>
                    <a:pt x="3244" y="2950"/>
                  </a:lnTo>
                  <a:lnTo>
                    <a:pt x="3263" y="2932"/>
                  </a:lnTo>
                  <a:lnTo>
                    <a:pt x="3263" y="2913"/>
                  </a:lnTo>
                  <a:lnTo>
                    <a:pt x="3244" y="2895"/>
                  </a:lnTo>
                  <a:lnTo>
                    <a:pt x="3244" y="2858"/>
                  </a:lnTo>
                  <a:lnTo>
                    <a:pt x="3263" y="2858"/>
                  </a:lnTo>
                  <a:lnTo>
                    <a:pt x="3263" y="2840"/>
                  </a:lnTo>
                  <a:lnTo>
                    <a:pt x="3226" y="2784"/>
                  </a:lnTo>
                  <a:lnTo>
                    <a:pt x="3226" y="2766"/>
                  </a:lnTo>
                  <a:lnTo>
                    <a:pt x="3244" y="2747"/>
                  </a:lnTo>
                  <a:lnTo>
                    <a:pt x="3208" y="2729"/>
                  </a:lnTo>
                  <a:lnTo>
                    <a:pt x="3189" y="2729"/>
                  </a:lnTo>
                  <a:lnTo>
                    <a:pt x="3208" y="2711"/>
                  </a:lnTo>
                  <a:lnTo>
                    <a:pt x="3226" y="2692"/>
                  </a:lnTo>
                  <a:lnTo>
                    <a:pt x="3208" y="2692"/>
                  </a:lnTo>
                  <a:lnTo>
                    <a:pt x="3208" y="2674"/>
                  </a:lnTo>
                  <a:lnTo>
                    <a:pt x="3226" y="2637"/>
                  </a:lnTo>
                  <a:lnTo>
                    <a:pt x="3208" y="2618"/>
                  </a:lnTo>
                  <a:lnTo>
                    <a:pt x="3226" y="2600"/>
                  </a:lnTo>
                  <a:lnTo>
                    <a:pt x="3189" y="2582"/>
                  </a:lnTo>
                  <a:lnTo>
                    <a:pt x="3189" y="2600"/>
                  </a:lnTo>
                  <a:lnTo>
                    <a:pt x="3171" y="2600"/>
                  </a:lnTo>
                  <a:lnTo>
                    <a:pt x="3152" y="2582"/>
                  </a:lnTo>
                  <a:lnTo>
                    <a:pt x="3171" y="2563"/>
                  </a:lnTo>
                  <a:lnTo>
                    <a:pt x="3189" y="2582"/>
                  </a:lnTo>
                  <a:lnTo>
                    <a:pt x="3208" y="2563"/>
                  </a:lnTo>
                  <a:lnTo>
                    <a:pt x="3189" y="2545"/>
                  </a:lnTo>
                  <a:lnTo>
                    <a:pt x="3208" y="2526"/>
                  </a:lnTo>
                  <a:lnTo>
                    <a:pt x="3208" y="2489"/>
                  </a:lnTo>
                  <a:lnTo>
                    <a:pt x="3208" y="2471"/>
                  </a:lnTo>
                  <a:lnTo>
                    <a:pt x="3189" y="2416"/>
                  </a:lnTo>
                  <a:lnTo>
                    <a:pt x="3189" y="2379"/>
                  </a:lnTo>
                  <a:lnTo>
                    <a:pt x="3208" y="2360"/>
                  </a:lnTo>
                  <a:lnTo>
                    <a:pt x="3208" y="2342"/>
                  </a:lnTo>
                  <a:lnTo>
                    <a:pt x="3189" y="2324"/>
                  </a:lnTo>
                  <a:lnTo>
                    <a:pt x="3152" y="2324"/>
                  </a:lnTo>
                  <a:lnTo>
                    <a:pt x="3171" y="2287"/>
                  </a:lnTo>
                  <a:lnTo>
                    <a:pt x="3189" y="2268"/>
                  </a:lnTo>
                  <a:lnTo>
                    <a:pt x="3171" y="2250"/>
                  </a:lnTo>
                  <a:lnTo>
                    <a:pt x="3152" y="2231"/>
                  </a:lnTo>
                  <a:lnTo>
                    <a:pt x="3152" y="2213"/>
                  </a:lnTo>
                  <a:lnTo>
                    <a:pt x="3171" y="2194"/>
                  </a:lnTo>
                  <a:lnTo>
                    <a:pt x="3171" y="2176"/>
                  </a:lnTo>
                  <a:lnTo>
                    <a:pt x="3171" y="2158"/>
                  </a:lnTo>
                  <a:lnTo>
                    <a:pt x="3171" y="2139"/>
                  </a:lnTo>
                  <a:lnTo>
                    <a:pt x="3152" y="2121"/>
                  </a:lnTo>
                  <a:lnTo>
                    <a:pt x="3171" y="2102"/>
                  </a:lnTo>
                  <a:lnTo>
                    <a:pt x="3171" y="2084"/>
                  </a:lnTo>
                  <a:lnTo>
                    <a:pt x="3171" y="2029"/>
                  </a:lnTo>
                  <a:lnTo>
                    <a:pt x="3171" y="2010"/>
                  </a:lnTo>
                  <a:lnTo>
                    <a:pt x="3152" y="2029"/>
                  </a:lnTo>
                  <a:lnTo>
                    <a:pt x="3134" y="2047"/>
                  </a:lnTo>
                  <a:lnTo>
                    <a:pt x="3152" y="1992"/>
                  </a:lnTo>
                  <a:lnTo>
                    <a:pt x="3171" y="1936"/>
                  </a:lnTo>
                  <a:lnTo>
                    <a:pt x="3134" y="1900"/>
                  </a:lnTo>
                  <a:lnTo>
                    <a:pt x="3097" y="1863"/>
                  </a:lnTo>
                  <a:lnTo>
                    <a:pt x="3152" y="1863"/>
                  </a:lnTo>
                  <a:lnTo>
                    <a:pt x="3134" y="1844"/>
                  </a:lnTo>
                  <a:lnTo>
                    <a:pt x="3115" y="1844"/>
                  </a:lnTo>
                  <a:lnTo>
                    <a:pt x="3079" y="1826"/>
                  </a:lnTo>
                  <a:lnTo>
                    <a:pt x="3079" y="1807"/>
                  </a:lnTo>
                  <a:lnTo>
                    <a:pt x="3097" y="1789"/>
                  </a:lnTo>
                  <a:lnTo>
                    <a:pt x="3115" y="1771"/>
                  </a:lnTo>
                  <a:lnTo>
                    <a:pt x="3097" y="1752"/>
                  </a:lnTo>
                  <a:lnTo>
                    <a:pt x="3115" y="1734"/>
                  </a:lnTo>
                  <a:lnTo>
                    <a:pt x="3134" y="1715"/>
                  </a:lnTo>
                  <a:lnTo>
                    <a:pt x="3115" y="1697"/>
                  </a:lnTo>
                  <a:lnTo>
                    <a:pt x="3097" y="1697"/>
                  </a:lnTo>
                  <a:lnTo>
                    <a:pt x="3134" y="1678"/>
                  </a:lnTo>
                  <a:lnTo>
                    <a:pt x="3115" y="1678"/>
                  </a:lnTo>
                  <a:lnTo>
                    <a:pt x="3134" y="1641"/>
                  </a:lnTo>
                  <a:lnTo>
                    <a:pt x="3115" y="1568"/>
                  </a:lnTo>
                  <a:lnTo>
                    <a:pt x="3079" y="1586"/>
                  </a:lnTo>
                  <a:lnTo>
                    <a:pt x="3060" y="1605"/>
                  </a:lnTo>
                  <a:lnTo>
                    <a:pt x="3042" y="1586"/>
                  </a:lnTo>
                  <a:lnTo>
                    <a:pt x="3079" y="1568"/>
                  </a:lnTo>
                  <a:lnTo>
                    <a:pt x="3115" y="1549"/>
                  </a:lnTo>
                  <a:lnTo>
                    <a:pt x="3115" y="1568"/>
                  </a:lnTo>
                  <a:lnTo>
                    <a:pt x="3134" y="1476"/>
                  </a:lnTo>
                  <a:lnTo>
                    <a:pt x="3134" y="1457"/>
                  </a:lnTo>
                  <a:lnTo>
                    <a:pt x="3115" y="1439"/>
                  </a:lnTo>
                  <a:lnTo>
                    <a:pt x="3134" y="1420"/>
                  </a:lnTo>
                  <a:lnTo>
                    <a:pt x="3134" y="1402"/>
                  </a:lnTo>
                  <a:lnTo>
                    <a:pt x="3134" y="1383"/>
                  </a:lnTo>
                  <a:lnTo>
                    <a:pt x="3152" y="1383"/>
                  </a:lnTo>
                  <a:lnTo>
                    <a:pt x="3171" y="1347"/>
                  </a:lnTo>
                  <a:lnTo>
                    <a:pt x="3171" y="1328"/>
                  </a:lnTo>
                  <a:lnTo>
                    <a:pt x="3134" y="1328"/>
                  </a:lnTo>
                  <a:lnTo>
                    <a:pt x="3134" y="1310"/>
                  </a:lnTo>
                  <a:lnTo>
                    <a:pt x="3152" y="1291"/>
                  </a:lnTo>
                  <a:lnTo>
                    <a:pt x="3152" y="1254"/>
                  </a:lnTo>
                  <a:lnTo>
                    <a:pt x="3152" y="1218"/>
                  </a:lnTo>
                  <a:lnTo>
                    <a:pt x="3171" y="1199"/>
                  </a:lnTo>
                  <a:lnTo>
                    <a:pt x="3189" y="1199"/>
                  </a:lnTo>
                  <a:lnTo>
                    <a:pt x="3189" y="1181"/>
                  </a:lnTo>
                  <a:lnTo>
                    <a:pt x="3189" y="1144"/>
                  </a:lnTo>
                  <a:lnTo>
                    <a:pt x="3189" y="1125"/>
                  </a:lnTo>
                  <a:lnTo>
                    <a:pt x="3171" y="1107"/>
                  </a:lnTo>
                  <a:lnTo>
                    <a:pt x="3171" y="1088"/>
                  </a:lnTo>
                  <a:lnTo>
                    <a:pt x="3152" y="1052"/>
                  </a:lnTo>
                  <a:lnTo>
                    <a:pt x="3152" y="1033"/>
                  </a:lnTo>
                  <a:lnTo>
                    <a:pt x="3152" y="996"/>
                  </a:lnTo>
                  <a:lnTo>
                    <a:pt x="3208" y="996"/>
                  </a:lnTo>
                  <a:lnTo>
                    <a:pt x="3208" y="978"/>
                  </a:lnTo>
                  <a:lnTo>
                    <a:pt x="3226" y="941"/>
                  </a:lnTo>
                  <a:lnTo>
                    <a:pt x="3244" y="923"/>
                  </a:lnTo>
                  <a:lnTo>
                    <a:pt x="3244" y="886"/>
                  </a:lnTo>
                  <a:lnTo>
                    <a:pt x="3226" y="867"/>
                  </a:lnTo>
                  <a:lnTo>
                    <a:pt x="3208" y="849"/>
                  </a:lnTo>
                  <a:lnTo>
                    <a:pt x="3226" y="830"/>
                  </a:lnTo>
                  <a:lnTo>
                    <a:pt x="3263" y="812"/>
                  </a:lnTo>
                  <a:lnTo>
                    <a:pt x="3226" y="812"/>
                  </a:lnTo>
                  <a:lnTo>
                    <a:pt x="3226" y="775"/>
                  </a:lnTo>
                  <a:lnTo>
                    <a:pt x="3244" y="757"/>
                  </a:lnTo>
                  <a:lnTo>
                    <a:pt x="3226" y="738"/>
                  </a:lnTo>
                  <a:lnTo>
                    <a:pt x="3281" y="701"/>
                  </a:lnTo>
                  <a:lnTo>
                    <a:pt x="3300" y="683"/>
                  </a:lnTo>
                  <a:lnTo>
                    <a:pt x="3281" y="665"/>
                  </a:lnTo>
                  <a:lnTo>
                    <a:pt x="3300" y="609"/>
                  </a:lnTo>
                  <a:lnTo>
                    <a:pt x="3318" y="554"/>
                  </a:lnTo>
                  <a:lnTo>
                    <a:pt x="3318" y="535"/>
                  </a:lnTo>
                  <a:lnTo>
                    <a:pt x="3300" y="535"/>
                  </a:lnTo>
                  <a:lnTo>
                    <a:pt x="3337" y="517"/>
                  </a:lnTo>
                  <a:lnTo>
                    <a:pt x="3337" y="499"/>
                  </a:lnTo>
                  <a:lnTo>
                    <a:pt x="3318" y="499"/>
                  </a:lnTo>
                  <a:lnTo>
                    <a:pt x="3300" y="480"/>
                  </a:lnTo>
                  <a:lnTo>
                    <a:pt x="3355" y="480"/>
                  </a:lnTo>
                  <a:lnTo>
                    <a:pt x="3374" y="462"/>
                  </a:lnTo>
                  <a:lnTo>
                    <a:pt x="3392" y="443"/>
                  </a:lnTo>
                  <a:lnTo>
                    <a:pt x="3374" y="425"/>
                  </a:lnTo>
                  <a:lnTo>
                    <a:pt x="3410" y="425"/>
                  </a:lnTo>
                  <a:lnTo>
                    <a:pt x="3392" y="406"/>
                  </a:lnTo>
                  <a:lnTo>
                    <a:pt x="3374" y="406"/>
                  </a:lnTo>
                  <a:lnTo>
                    <a:pt x="3355" y="388"/>
                  </a:lnTo>
                  <a:lnTo>
                    <a:pt x="3355" y="370"/>
                  </a:lnTo>
                  <a:lnTo>
                    <a:pt x="3392" y="370"/>
                  </a:lnTo>
                  <a:lnTo>
                    <a:pt x="3392" y="351"/>
                  </a:lnTo>
                  <a:lnTo>
                    <a:pt x="3410" y="388"/>
                  </a:lnTo>
                  <a:lnTo>
                    <a:pt x="3429" y="388"/>
                  </a:lnTo>
                  <a:lnTo>
                    <a:pt x="3429" y="370"/>
                  </a:lnTo>
                  <a:lnTo>
                    <a:pt x="3447" y="351"/>
                  </a:lnTo>
                  <a:lnTo>
                    <a:pt x="3447" y="314"/>
                  </a:lnTo>
                  <a:lnTo>
                    <a:pt x="3429" y="296"/>
                  </a:lnTo>
                  <a:lnTo>
                    <a:pt x="3447" y="296"/>
                  </a:lnTo>
                  <a:lnTo>
                    <a:pt x="3466" y="277"/>
                  </a:lnTo>
                  <a:lnTo>
                    <a:pt x="3466" y="259"/>
                  </a:lnTo>
                  <a:lnTo>
                    <a:pt x="3466" y="241"/>
                  </a:lnTo>
                  <a:lnTo>
                    <a:pt x="3447" y="222"/>
                  </a:lnTo>
                  <a:lnTo>
                    <a:pt x="3447" y="204"/>
                  </a:lnTo>
                  <a:lnTo>
                    <a:pt x="3466" y="222"/>
                  </a:lnTo>
                  <a:lnTo>
                    <a:pt x="3503" y="222"/>
                  </a:lnTo>
                  <a:lnTo>
                    <a:pt x="3503" y="204"/>
                  </a:lnTo>
                  <a:lnTo>
                    <a:pt x="3503" y="167"/>
                  </a:lnTo>
                  <a:lnTo>
                    <a:pt x="3521" y="167"/>
                  </a:lnTo>
                  <a:lnTo>
                    <a:pt x="3539" y="185"/>
                  </a:lnTo>
                  <a:lnTo>
                    <a:pt x="3539" y="167"/>
                  </a:lnTo>
                  <a:lnTo>
                    <a:pt x="3539" y="148"/>
                  </a:lnTo>
                  <a:lnTo>
                    <a:pt x="3558" y="148"/>
                  </a:lnTo>
                  <a:lnTo>
                    <a:pt x="3558" y="130"/>
                  </a:lnTo>
                  <a:lnTo>
                    <a:pt x="3558" y="112"/>
                  </a:lnTo>
                  <a:lnTo>
                    <a:pt x="3539" y="93"/>
                  </a:lnTo>
                  <a:lnTo>
                    <a:pt x="3558" y="75"/>
                  </a:lnTo>
                  <a:lnTo>
                    <a:pt x="3539" y="56"/>
                  </a:lnTo>
                  <a:lnTo>
                    <a:pt x="3521" y="38"/>
                  </a:lnTo>
                  <a:lnTo>
                    <a:pt x="3558" y="56"/>
                  </a:lnTo>
                  <a:lnTo>
                    <a:pt x="3595" y="56"/>
                  </a:lnTo>
                  <a:lnTo>
                    <a:pt x="3576" y="38"/>
                  </a:lnTo>
                  <a:lnTo>
                    <a:pt x="3558" y="19"/>
                  </a:lnTo>
                  <a:lnTo>
                    <a:pt x="3576" y="1"/>
                  </a:lnTo>
                  <a:lnTo>
                    <a:pt x="3539" y="1"/>
                  </a:lnTo>
                  <a:lnTo>
                    <a:pt x="3503" y="38"/>
                  </a:lnTo>
                  <a:lnTo>
                    <a:pt x="3484" y="56"/>
                  </a:lnTo>
                  <a:lnTo>
                    <a:pt x="3484" y="38"/>
                  </a:lnTo>
                  <a:lnTo>
                    <a:pt x="3484" y="19"/>
                  </a:lnTo>
                  <a:lnTo>
                    <a:pt x="3447"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1227475" y="668075"/>
              <a:ext cx="77900" cy="69150"/>
            </a:xfrm>
            <a:custGeom>
              <a:avLst/>
              <a:gdLst/>
              <a:ahLst/>
              <a:cxnLst/>
              <a:rect l="l" t="t" r="r" b="b"/>
              <a:pathLst>
                <a:path w="3116" h="2766" extrusionOk="0">
                  <a:moveTo>
                    <a:pt x="2913" y="74"/>
                  </a:moveTo>
                  <a:lnTo>
                    <a:pt x="2894" y="92"/>
                  </a:lnTo>
                  <a:lnTo>
                    <a:pt x="2894" y="74"/>
                  </a:lnTo>
                  <a:close/>
                  <a:moveTo>
                    <a:pt x="2931" y="92"/>
                  </a:moveTo>
                  <a:lnTo>
                    <a:pt x="2950" y="111"/>
                  </a:lnTo>
                  <a:lnTo>
                    <a:pt x="2931" y="111"/>
                  </a:lnTo>
                  <a:lnTo>
                    <a:pt x="2931" y="92"/>
                  </a:lnTo>
                  <a:close/>
                  <a:moveTo>
                    <a:pt x="2894" y="129"/>
                  </a:moveTo>
                  <a:lnTo>
                    <a:pt x="2913" y="148"/>
                  </a:lnTo>
                  <a:lnTo>
                    <a:pt x="2894" y="148"/>
                  </a:lnTo>
                  <a:lnTo>
                    <a:pt x="2876" y="129"/>
                  </a:lnTo>
                  <a:close/>
                  <a:moveTo>
                    <a:pt x="3097" y="129"/>
                  </a:moveTo>
                  <a:lnTo>
                    <a:pt x="3079" y="148"/>
                  </a:lnTo>
                  <a:lnTo>
                    <a:pt x="3116" y="148"/>
                  </a:lnTo>
                  <a:lnTo>
                    <a:pt x="3097" y="129"/>
                  </a:lnTo>
                  <a:close/>
                  <a:moveTo>
                    <a:pt x="2802" y="277"/>
                  </a:moveTo>
                  <a:lnTo>
                    <a:pt x="2839" y="295"/>
                  </a:lnTo>
                  <a:lnTo>
                    <a:pt x="2784" y="295"/>
                  </a:lnTo>
                  <a:lnTo>
                    <a:pt x="2775" y="277"/>
                  </a:lnTo>
                  <a:close/>
                  <a:moveTo>
                    <a:pt x="2710" y="443"/>
                  </a:moveTo>
                  <a:lnTo>
                    <a:pt x="2710" y="461"/>
                  </a:lnTo>
                  <a:lnTo>
                    <a:pt x="2673" y="443"/>
                  </a:lnTo>
                  <a:close/>
                  <a:moveTo>
                    <a:pt x="2821" y="443"/>
                  </a:moveTo>
                  <a:lnTo>
                    <a:pt x="2821" y="461"/>
                  </a:lnTo>
                  <a:lnTo>
                    <a:pt x="2839" y="461"/>
                  </a:lnTo>
                  <a:lnTo>
                    <a:pt x="2839" y="443"/>
                  </a:lnTo>
                  <a:close/>
                  <a:moveTo>
                    <a:pt x="2710" y="627"/>
                  </a:moveTo>
                  <a:lnTo>
                    <a:pt x="2710" y="645"/>
                  </a:lnTo>
                  <a:lnTo>
                    <a:pt x="2673" y="627"/>
                  </a:lnTo>
                  <a:close/>
                  <a:moveTo>
                    <a:pt x="2526" y="664"/>
                  </a:moveTo>
                  <a:lnTo>
                    <a:pt x="2526" y="664"/>
                  </a:lnTo>
                  <a:lnTo>
                    <a:pt x="2526" y="664"/>
                  </a:lnTo>
                  <a:close/>
                  <a:moveTo>
                    <a:pt x="2563" y="682"/>
                  </a:moveTo>
                  <a:lnTo>
                    <a:pt x="2618" y="701"/>
                  </a:lnTo>
                  <a:lnTo>
                    <a:pt x="2563" y="701"/>
                  </a:lnTo>
                  <a:lnTo>
                    <a:pt x="2563" y="682"/>
                  </a:lnTo>
                  <a:close/>
                  <a:moveTo>
                    <a:pt x="2618" y="756"/>
                  </a:moveTo>
                  <a:lnTo>
                    <a:pt x="2618" y="774"/>
                  </a:lnTo>
                  <a:lnTo>
                    <a:pt x="2599" y="756"/>
                  </a:lnTo>
                  <a:close/>
                  <a:moveTo>
                    <a:pt x="2489" y="885"/>
                  </a:moveTo>
                  <a:lnTo>
                    <a:pt x="2489" y="904"/>
                  </a:lnTo>
                  <a:lnTo>
                    <a:pt x="2470" y="885"/>
                  </a:lnTo>
                  <a:close/>
                  <a:moveTo>
                    <a:pt x="2415" y="904"/>
                  </a:moveTo>
                  <a:lnTo>
                    <a:pt x="2415" y="922"/>
                  </a:lnTo>
                  <a:lnTo>
                    <a:pt x="2434" y="922"/>
                  </a:lnTo>
                  <a:lnTo>
                    <a:pt x="2415" y="904"/>
                  </a:lnTo>
                  <a:close/>
                  <a:moveTo>
                    <a:pt x="2286" y="922"/>
                  </a:moveTo>
                  <a:lnTo>
                    <a:pt x="2286" y="940"/>
                  </a:lnTo>
                  <a:lnTo>
                    <a:pt x="2304" y="922"/>
                  </a:lnTo>
                  <a:close/>
                  <a:moveTo>
                    <a:pt x="2470" y="977"/>
                  </a:moveTo>
                  <a:lnTo>
                    <a:pt x="2489" y="996"/>
                  </a:lnTo>
                  <a:lnTo>
                    <a:pt x="2470" y="996"/>
                  </a:lnTo>
                  <a:lnTo>
                    <a:pt x="2470" y="977"/>
                  </a:lnTo>
                  <a:close/>
                  <a:moveTo>
                    <a:pt x="2231" y="1051"/>
                  </a:moveTo>
                  <a:lnTo>
                    <a:pt x="2231" y="1069"/>
                  </a:lnTo>
                  <a:lnTo>
                    <a:pt x="2249" y="1069"/>
                  </a:lnTo>
                  <a:lnTo>
                    <a:pt x="2231" y="1051"/>
                  </a:lnTo>
                  <a:close/>
                  <a:moveTo>
                    <a:pt x="2341" y="1143"/>
                  </a:moveTo>
                  <a:lnTo>
                    <a:pt x="2341" y="1162"/>
                  </a:lnTo>
                  <a:lnTo>
                    <a:pt x="2323" y="1143"/>
                  </a:lnTo>
                  <a:close/>
                  <a:moveTo>
                    <a:pt x="2378" y="1180"/>
                  </a:moveTo>
                  <a:lnTo>
                    <a:pt x="2397" y="1198"/>
                  </a:lnTo>
                  <a:lnTo>
                    <a:pt x="2397" y="1180"/>
                  </a:lnTo>
                  <a:close/>
                  <a:moveTo>
                    <a:pt x="2673" y="1198"/>
                  </a:moveTo>
                  <a:lnTo>
                    <a:pt x="2692" y="1217"/>
                  </a:lnTo>
                  <a:lnTo>
                    <a:pt x="2692" y="1198"/>
                  </a:lnTo>
                  <a:close/>
                  <a:moveTo>
                    <a:pt x="2065" y="1475"/>
                  </a:moveTo>
                  <a:lnTo>
                    <a:pt x="2083" y="1512"/>
                  </a:lnTo>
                  <a:lnTo>
                    <a:pt x="2065" y="1493"/>
                  </a:lnTo>
                  <a:lnTo>
                    <a:pt x="2065" y="1475"/>
                  </a:lnTo>
                  <a:close/>
                  <a:moveTo>
                    <a:pt x="1973" y="1586"/>
                  </a:moveTo>
                  <a:lnTo>
                    <a:pt x="1973" y="1604"/>
                  </a:lnTo>
                  <a:lnTo>
                    <a:pt x="1954" y="1586"/>
                  </a:lnTo>
                  <a:close/>
                  <a:moveTo>
                    <a:pt x="1420" y="1880"/>
                  </a:moveTo>
                  <a:lnTo>
                    <a:pt x="1420" y="1899"/>
                  </a:lnTo>
                  <a:lnTo>
                    <a:pt x="1438" y="1899"/>
                  </a:lnTo>
                  <a:lnTo>
                    <a:pt x="1438" y="1880"/>
                  </a:lnTo>
                  <a:close/>
                  <a:moveTo>
                    <a:pt x="996" y="2175"/>
                  </a:moveTo>
                  <a:lnTo>
                    <a:pt x="1020" y="2188"/>
                  </a:lnTo>
                  <a:lnTo>
                    <a:pt x="1020" y="2188"/>
                  </a:lnTo>
                  <a:lnTo>
                    <a:pt x="1014" y="2175"/>
                  </a:lnTo>
                  <a:close/>
                  <a:moveTo>
                    <a:pt x="1143" y="2231"/>
                  </a:moveTo>
                  <a:lnTo>
                    <a:pt x="1143" y="2249"/>
                  </a:lnTo>
                  <a:lnTo>
                    <a:pt x="1125" y="2231"/>
                  </a:lnTo>
                  <a:close/>
                  <a:moveTo>
                    <a:pt x="848" y="2378"/>
                  </a:moveTo>
                  <a:lnTo>
                    <a:pt x="848" y="2397"/>
                  </a:lnTo>
                  <a:lnTo>
                    <a:pt x="830" y="2378"/>
                  </a:lnTo>
                  <a:close/>
                  <a:moveTo>
                    <a:pt x="664" y="2397"/>
                  </a:moveTo>
                  <a:lnTo>
                    <a:pt x="682" y="2415"/>
                  </a:lnTo>
                  <a:lnTo>
                    <a:pt x="682" y="2433"/>
                  </a:lnTo>
                  <a:lnTo>
                    <a:pt x="664" y="2415"/>
                  </a:lnTo>
                  <a:lnTo>
                    <a:pt x="664" y="2397"/>
                  </a:lnTo>
                  <a:close/>
                  <a:moveTo>
                    <a:pt x="2857" y="0"/>
                  </a:moveTo>
                  <a:lnTo>
                    <a:pt x="2857" y="19"/>
                  </a:lnTo>
                  <a:lnTo>
                    <a:pt x="2839" y="19"/>
                  </a:lnTo>
                  <a:lnTo>
                    <a:pt x="2857" y="37"/>
                  </a:lnTo>
                  <a:lnTo>
                    <a:pt x="2839" y="56"/>
                  </a:lnTo>
                  <a:lnTo>
                    <a:pt x="2821" y="56"/>
                  </a:lnTo>
                  <a:lnTo>
                    <a:pt x="2839" y="74"/>
                  </a:lnTo>
                  <a:lnTo>
                    <a:pt x="2821" y="74"/>
                  </a:lnTo>
                  <a:lnTo>
                    <a:pt x="2839" y="92"/>
                  </a:lnTo>
                  <a:lnTo>
                    <a:pt x="2821" y="92"/>
                  </a:lnTo>
                  <a:lnTo>
                    <a:pt x="2839" y="111"/>
                  </a:lnTo>
                  <a:lnTo>
                    <a:pt x="2802" y="111"/>
                  </a:lnTo>
                  <a:lnTo>
                    <a:pt x="2802" y="129"/>
                  </a:lnTo>
                  <a:lnTo>
                    <a:pt x="2821" y="129"/>
                  </a:lnTo>
                  <a:lnTo>
                    <a:pt x="2857" y="148"/>
                  </a:lnTo>
                  <a:lnTo>
                    <a:pt x="2857" y="166"/>
                  </a:lnTo>
                  <a:lnTo>
                    <a:pt x="2839" y="148"/>
                  </a:lnTo>
                  <a:lnTo>
                    <a:pt x="2784" y="148"/>
                  </a:lnTo>
                  <a:lnTo>
                    <a:pt x="2802" y="166"/>
                  </a:lnTo>
                  <a:lnTo>
                    <a:pt x="2802" y="185"/>
                  </a:lnTo>
                  <a:lnTo>
                    <a:pt x="2765" y="185"/>
                  </a:lnTo>
                  <a:lnTo>
                    <a:pt x="2784" y="221"/>
                  </a:lnTo>
                  <a:lnTo>
                    <a:pt x="2747" y="221"/>
                  </a:lnTo>
                  <a:lnTo>
                    <a:pt x="2747" y="240"/>
                  </a:lnTo>
                  <a:lnTo>
                    <a:pt x="2753" y="252"/>
                  </a:lnTo>
                  <a:lnTo>
                    <a:pt x="2728" y="240"/>
                  </a:lnTo>
                  <a:lnTo>
                    <a:pt x="2747" y="258"/>
                  </a:lnTo>
                  <a:lnTo>
                    <a:pt x="2747" y="277"/>
                  </a:lnTo>
                  <a:lnTo>
                    <a:pt x="2728" y="277"/>
                  </a:lnTo>
                  <a:lnTo>
                    <a:pt x="2728" y="295"/>
                  </a:lnTo>
                  <a:lnTo>
                    <a:pt x="2710" y="295"/>
                  </a:lnTo>
                  <a:lnTo>
                    <a:pt x="2710" y="314"/>
                  </a:lnTo>
                  <a:lnTo>
                    <a:pt x="2710" y="332"/>
                  </a:lnTo>
                  <a:lnTo>
                    <a:pt x="2710" y="369"/>
                  </a:lnTo>
                  <a:lnTo>
                    <a:pt x="2728" y="387"/>
                  </a:lnTo>
                  <a:lnTo>
                    <a:pt x="2747" y="424"/>
                  </a:lnTo>
                  <a:lnTo>
                    <a:pt x="2728" y="406"/>
                  </a:lnTo>
                  <a:lnTo>
                    <a:pt x="2710" y="387"/>
                  </a:lnTo>
                  <a:lnTo>
                    <a:pt x="2692" y="387"/>
                  </a:lnTo>
                  <a:lnTo>
                    <a:pt x="2692" y="406"/>
                  </a:lnTo>
                  <a:lnTo>
                    <a:pt x="2673" y="406"/>
                  </a:lnTo>
                  <a:lnTo>
                    <a:pt x="2692" y="424"/>
                  </a:lnTo>
                  <a:lnTo>
                    <a:pt x="2655" y="424"/>
                  </a:lnTo>
                  <a:lnTo>
                    <a:pt x="2655" y="443"/>
                  </a:lnTo>
                  <a:lnTo>
                    <a:pt x="2636" y="443"/>
                  </a:lnTo>
                  <a:lnTo>
                    <a:pt x="2655" y="461"/>
                  </a:lnTo>
                  <a:lnTo>
                    <a:pt x="2673" y="461"/>
                  </a:lnTo>
                  <a:lnTo>
                    <a:pt x="2673" y="480"/>
                  </a:lnTo>
                  <a:lnTo>
                    <a:pt x="2655" y="461"/>
                  </a:lnTo>
                  <a:lnTo>
                    <a:pt x="2618" y="461"/>
                  </a:lnTo>
                  <a:lnTo>
                    <a:pt x="2636" y="480"/>
                  </a:lnTo>
                  <a:lnTo>
                    <a:pt x="2655" y="480"/>
                  </a:lnTo>
                  <a:lnTo>
                    <a:pt x="2636" y="498"/>
                  </a:lnTo>
                  <a:lnTo>
                    <a:pt x="2636" y="480"/>
                  </a:lnTo>
                  <a:lnTo>
                    <a:pt x="2618" y="498"/>
                  </a:lnTo>
                  <a:lnTo>
                    <a:pt x="2618" y="516"/>
                  </a:lnTo>
                  <a:lnTo>
                    <a:pt x="2618" y="535"/>
                  </a:lnTo>
                  <a:lnTo>
                    <a:pt x="2599" y="535"/>
                  </a:lnTo>
                  <a:lnTo>
                    <a:pt x="2599" y="553"/>
                  </a:lnTo>
                  <a:lnTo>
                    <a:pt x="2581" y="572"/>
                  </a:lnTo>
                  <a:lnTo>
                    <a:pt x="2581" y="590"/>
                  </a:lnTo>
                  <a:lnTo>
                    <a:pt x="2563" y="609"/>
                  </a:lnTo>
                  <a:lnTo>
                    <a:pt x="2544" y="609"/>
                  </a:lnTo>
                  <a:lnTo>
                    <a:pt x="2544" y="627"/>
                  </a:lnTo>
                  <a:lnTo>
                    <a:pt x="2544" y="664"/>
                  </a:lnTo>
                  <a:lnTo>
                    <a:pt x="2544" y="682"/>
                  </a:lnTo>
                  <a:lnTo>
                    <a:pt x="2526" y="682"/>
                  </a:lnTo>
                  <a:lnTo>
                    <a:pt x="2526" y="664"/>
                  </a:lnTo>
                  <a:lnTo>
                    <a:pt x="2507" y="682"/>
                  </a:lnTo>
                  <a:lnTo>
                    <a:pt x="2526" y="701"/>
                  </a:lnTo>
                  <a:lnTo>
                    <a:pt x="2507" y="719"/>
                  </a:lnTo>
                  <a:lnTo>
                    <a:pt x="2507" y="738"/>
                  </a:lnTo>
                  <a:lnTo>
                    <a:pt x="2507" y="756"/>
                  </a:lnTo>
                  <a:lnTo>
                    <a:pt x="2526" y="774"/>
                  </a:lnTo>
                  <a:lnTo>
                    <a:pt x="2544" y="774"/>
                  </a:lnTo>
                  <a:lnTo>
                    <a:pt x="2563" y="793"/>
                  </a:lnTo>
                  <a:lnTo>
                    <a:pt x="2563" y="811"/>
                  </a:lnTo>
                  <a:lnTo>
                    <a:pt x="2544" y="793"/>
                  </a:lnTo>
                  <a:lnTo>
                    <a:pt x="2489" y="774"/>
                  </a:lnTo>
                  <a:lnTo>
                    <a:pt x="2452" y="774"/>
                  </a:lnTo>
                  <a:lnTo>
                    <a:pt x="2452" y="811"/>
                  </a:lnTo>
                  <a:lnTo>
                    <a:pt x="2452" y="830"/>
                  </a:lnTo>
                  <a:lnTo>
                    <a:pt x="2434" y="830"/>
                  </a:lnTo>
                  <a:lnTo>
                    <a:pt x="2452" y="848"/>
                  </a:lnTo>
                  <a:lnTo>
                    <a:pt x="2434" y="867"/>
                  </a:lnTo>
                  <a:lnTo>
                    <a:pt x="2415" y="867"/>
                  </a:lnTo>
                  <a:lnTo>
                    <a:pt x="2415" y="885"/>
                  </a:lnTo>
                  <a:lnTo>
                    <a:pt x="2415" y="904"/>
                  </a:lnTo>
                  <a:lnTo>
                    <a:pt x="2434" y="904"/>
                  </a:lnTo>
                  <a:lnTo>
                    <a:pt x="2452" y="922"/>
                  </a:lnTo>
                  <a:lnTo>
                    <a:pt x="2434" y="922"/>
                  </a:lnTo>
                  <a:lnTo>
                    <a:pt x="2415" y="940"/>
                  </a:lnTo>
                  <a:lnTo>
                    <a:pt x="2397" y="922"/>
                  </a:lnTo>
                  <a:lnTo>
                    <a:pt x="2341" y="922"/>
                  </a:lnTo>
                  <a:lnTo>
                    <a:pt x="2341" y="940"/>
                  </a:lnTo>
                  <a:lnTo>
                    <a:pt x="2360" y="959"/>
                  </a:lnTo>
                  <a:lnTo>
                    <a:pt x="2360" y="977"/>
                  </a:lnTo>
                  <a:lnTo>
                    <a:pt x="2341" y="977"/>
                  </a:lnTo>
                  <a:lnTo>
                    <a:pt x="2360" y="996"/>
                  </a:lnTo>
                  <a:lnTo>
                    <a:pt x="2378" y="1014"/>
                  </a:lnTo>
                  <a:lnTo>
                    <a:pt x="2323" y="996"/>
                  </a:lnTo>
                  <a:lnTo>
                    <a:pt x="2304" y="996"/>
                  </a:lnTo>
                  <a:lnTo>
                    <a:pt x="2286" y="1014"/>
                  </a:lnTo>
                  <a:lnTo>
                    <a:pt x="2304" y="1014"/>
                  </a:lnTo>
                  <a:lnTo>
                    <a:pt x="2304" y="1033"/>
                  </a:lnTo>
                  <a:lnTo>
                    <a:pt x="2286" y="1014"/>
                  </a:lnTo>
                  <a:lnTo>
                    <a:pt x="2268" y="1014"/>
                  </a:lnTo>
                  <a:lnTo>
                    <a:pt x="2286" y="1051"/>
                  </a:lnTo>
                  <a:lnTo>
                    <a:pt x="2304" y="1069"/>
                  </a:lnTo>
                  <a:lnTo>
                    <a:pt x="2286" y="1069"/>
                  </a:lnTo>
                  <a:lnTo>
                    <a:pt x="2268" y="1051"/>
                  </a:lnTo>
                  <a:lnTo>
                    <a:pt x="2249" y="1069"/>
                  </a:lnTo>
                  <a:lnTo>
                    <a:pt x="2268" y="1106"/>
                  </a:lnTo>
                  <a:lnTo>
                    <a:pt x="2268" y="1106"/>
                  </a:lnTo>
                  <a:lnTo>
                    <a:pt x="2249" y="1088"/>
                  </a:lnTo>
                  <a:lnTo>
                    <a:pt x="2231" y="1088"/>
                  </a:lnTo>
                  <a:lnTo>
                    <a:pt x="2231" y="1106"/>
                  </a:lnTo>
                  <a:lnTo>
                    <a:pt x="2231" y="1125"/>
                  </a:lnTo>
                  <a:lnTo>
                    <a:pt x="2231" y="1143"/>
                  </a:lnTo>
                  <a:lnTo>
                    <a:pt x="2194" y="1143"/>
                  </a:lnTo>
                  <a:lnTo>
                    <a:pt x="2175" y="1180"/>
                  </a:lnTo>
                  <a:lnTo>
                    <a:pt x="2139" y="1180"/>
                  </a:lnTo>
                  <a:lnTo>
                    <a:pt x="2157" y="1198"/>
                  </a:lnTo>
                  <a:lnTo>
                    <a:pt x="2139" y="1198"/>
                  </a:lnTo>
                  <a:lnTo>
                    <a:pt x="2139" y="1235"/>
                  </a:lnTo>
                  <a:lnTo>
                    <a:pt x="2120" y="1235"/>
                  </a:lnTo>
                  <a:lnTo>
                    <a:pt x="2083" y="1272"/>
                  </a:lnTo>
                  <a:lnTo>
                    <a:pt x="2065" y="1346"/>
                  </a:lnTo>
                  <a:lnTo>
                    <a:pt x="2046" y="1327"/>
                  </a:lnTo>
                  <a:lnTo>
                    <a:pt x="2046" y="1346"/>
                  </a:lnTo>
                  <a:lnTo>
                    <a:pt x="2046" y="1364"/>
                  </a:lnTo>
                  <a:lnTo>
                    <a:pt x="2046" y="1383"/>
                  </a:lnTo>
                  <a:lnTo>
                    <a:pt x="2028" y="1383"/>
                  </a:lnTo>
                  <a:lnTo>
                    <a:pt x="2010" y="1364"/>
                  </a:lnTo>
                  <a:lnTo>
                    <a:pt x="2010" y="1383"/>
                  </a:lnTo>
                  <a:lnTo>
                    <a:pt x="2028" y="1401"/>
                  </a:lnTo>
                  <a:lnTo>
                    <a:pt x="1991" y="1401"/>
                  </a:lnTo>
                  <a:lnTo>
                    <a:pt x="2010" y="1420"/>
                  </a:lnTo>
                  <a:lnTo>
                    <a:pt x="1973" y="1401"/>
                  </a:lnTo>
                  <a:lnTo>
                    <a:pt x="1973" y="1420"/>
                  </a:lnTo>
                  <a:lnTo>
                    <a:pt x="1991" y="1438"/>
                  </a:lnTo>
                  <a:lnTo>
                    <a:pt x="1954" y="1438"/>
                  </a:lnTo>
                  <a:lnTo>
                    <a:pt x="1973" y="1457"/>
                  </a:lnTo>
                  <a:lnTo>
                    <a:pt x="1954" y="1457"/>
                  </a:lnTo>
                  <a:lnTo>
                    <a:pt x="1917" y="1475"/>
                  </a:lnTo>
                  <a:lnTo>
                    <a:pt x="1917" y="1493"/>
                  </a:lnTo>
                  <a:lnTo>
                    <a:pt x="1899" y="1512"/>
                  </a:lnTo>
                  <a:lnTo>
                    <a:pt x="1844" y="1567"/>
                  </a:lnTo>
                  <a:lnTo>
                    <a:pt x="1788" y="1641"/>
                  </a:lnTo>
                  <a:lnTo>
                    <a:pt x="1751" y="1641"/>
                  </a:lnTo>
                  <a:lnTo>
                    <a:pt x="1751" y="1659"/>
                  </a:lnTo>
                  <a:lnTo>
                    <a:pt x="1715" y="1659"/>
                  </a:lnTo>
                  <a:lnTo>
                    <a:pt x="1715" y="1678"/>
                  </a:lnTo>
                  <a:lnTo>
                    <a:pt x="1696" y="1696"/>
                  </a:lnTo>
                  <a:lnTo>
                    <a:pt x="1659" y="1715"/>
                  </a:lnTo>
                  <a:lnTo>
                    <a:pt x="1622" y="1715"/>
                  </a:lnTo>
                  <a:lnTo>
                    <a:pt x="1641" y="1733"/>
                  </a:lnTo>
                  <a:lnTo>
                    <a:pt x="1641" y="1751"/>
                  </a:lnTo>
                  <a:lnTo>
                    <a:pt x="1622" y="1751"/>
                  </a:lnTo>
                  <a:lnTo>
                    <a:pt x="1641" y="1770"/>
                  </a:lnTo>
                  <a:lnTo>
                    <a:pt x="1604" y="1770"/>
                  </a:lnTo>
                  <a:lnTo>
                    <a:pt x="1604" y="1788"/>
                  </a:lnTo>
                  <a:lnTo>
                    <a:pt x="1567" y="1788"/>
                  </a:lnTo>
                  <a:lnTo>
                    <a:pt x="1567" y="1807"/>
                  </a:lnTo>
                  <a:lnTo>
                    <a:pt x="1530" y="1807"/>
                  </a:lnTo>
                  <a:lnTo>
                    <a:pt x="1549" y="1825"/>
                  </a:lnTo>
                  <a:lnTo>
                    <a:pt x="1549" y="1862"/>
                  </a:lnTo>
                  <a:lnTo>
                    <a:pt x="1530" y="1844"/>
                  </a:lnTo>
                  <a:lnTo>
                    <a:pt x="1530" y="1825"/>
                  </a:lnTo>
                  <a:lnTo>
                    <a:pt x="1512" y="1844"/>
                  </a:lnTo>
                  <a:lnTo>
                    <a:pt x="1493" y="1862"/>
                  </a:lnTo>
                  <a:lnTo>
                    <a:pt x="1475" y="1862"/>
                  </a:lnTo>
                  <a:lnTo>
                    <a:pt x="1475" y="1899"/>
                  </a:lnTo>
                  <a:lnTo>
                    <a:pt x="1457" y="1880"/>
                  </a:lnTo>
                  <a:lnTo>
                    <a:pt x="1457" y="1899"/>
                  </a:lnTo>
                  <a:lnTo>
                    <a:pt x="1438" y="1899"/>
                  </a:lnTo>
                  <a:lnTo>
                    <a:pt x="1420" y="1917"/>
                  </a:lnTo>
                  <a:lnTo>
                    <a:pt x="1401" y="1899"/>
                  </a:lnTo>
                  <a:lnTo>
                    <a:pt x="1401" y="1917"/>
                  </a:lnTo>
                  <a:lnTo>
                    <a:pt x="1383" y="1936"/>
                  </a:lnTo>
                  <a:lnTo>
                    <a:pt x="1383" y="1954"/>
                  </a:lnTo>
                  <a:lnTo>
                    <a:pt x="1383" y="1973"/>
                  </a:lnTo>
                  <a:lnTo>
                    <a:pt x="1364" y="1954"/>
                  </a:lnTo>
                  <a:lnTo>
                    <a:pt x="1346" y="1954"/>
                  </a:lnTo>
                  <a:lnTo>
                    <a:pt x="1364" y="1973"/>
                  </a:lnTo>
                  <a:lnTo>
                    <a:pt x="1364" y="1991"/>
                  </a:lnTo>
                  <a:lnTo>
                    <a:pt x="1328" y="1991"/>
                  </a:lnTo>
                  <a:lnTo>
                    <a:pt x="1328" y="2028"/>
                  </a:lnTo>
                  <a:lnTo>
                    <a:pt x="1309" y="2010"/>
                  </a:lnTo>
                  <a:lnTo>
                    <a:pt x="1291" y="2010"/>
                  </a:lnTo>
                  <a:lnTo>
                    <a:pt x="1291" y="2028"/>
                  </a:lnTo>
                  <a:lnTo>
                    <a:pt x="1291" y="2046"/>
                  </a:lnTo>
                  <a:lnTo>
                    <a:pt x="1272" y="2028"/>
                  </a:lnTo>
                  <a:lnTo>
                    <a:pt x="1254" y="2028"/>
                  </a:lnTo>
                  <a:lnTo>
                    <a:pt x="1254" y="2046"/>
                  </a:lnTo>
                  <a:lnTo>
                    <a:pt x="1272" y="2065"/>
                  </a:lnTo>
                  <a:lnTo>
                    <a:pt x="1235" y="2046"/>
                  </a:lnTo>
                  <a:lnTo>
                    <a:pt x="1217" y="2028"/>
                  </a:lnTo>
                  <a:lnTo>
                    <a:pt x="1217" y="2046"/>
                  </a:lnTo>
                  <a:lnTo>
                    <a:pt x="1217" y="2065"/>
                  </a:lnTo>
                  <a:lnTo>
                    <a:pt x="1217" y="2083"/>
                  </a:lnTo>
                  <a:lnTo>
                    <a:pt x="1217" y="2102"/>
                  </a:lnTo>
                  <a:lnTo>
                    <a:pt x="1198" y="2083"/>
                  </a:lnTo>
                  <a:lnTo>
                    <a:pt x="1180" y="2065"/>
                  </a:lnTo>
                  <a:lnTo>
                    <a:pt x="1180" y="2065"/>
                  </a:lnTo>
                  <a:lnTo>
                    <a:pt x="1198" y="2102"/>
                  </a:lnTo>
                  <a:lnTo>
                    <a:pt x="1180" y="2083"/>
                  </a:lnTo>
                  <a:lnTo>
                    <a:pt x="1125" y="2120"/>
                  </a:lnTo>
                  <a:lnTo>
                    <a:pt x="1106" y="2139"/>
                  </a:lnTo>
                  <a:lnTo>
                    <a:pt x="1125" y="2139"/>
                  </a:lnTo>
                  <a:lnTo>
                    <a:pt x="1125" y="2157"/>
                  </a:lnTo>
                  <a:lnTo>
                    <a:pt x="1106" y="2139"/>
                  </a:lnTo>
                  <a:lnTo>
                    <a:pt x="1088" y="2139"/>
                  </a:lnTo>
                  <a:lnTo>
                    <a:pt x="1088" y="2157"/>
                  </a:lnTo>
                  <a:lnTo>
                    <a:pt x="1069" y="2139"/>
                  </a:lnTo>
                  <a:lnTo>
                    <a:pt x="1069" y="2157"/>
                  </a:lnTo>
                  <a:lnTo>
                    <a:pt x="1051" y="2175"/>
                  </a:lnTo>
                  <a:lnTo>
                    <a:pt x="1033" y="2175"/>
                  </a:lnTo>
                  <a:lnTo>
                    <a:pt x="1051" y="2194"/>
                  </a:lnTo>
                  <a:lnTo>
                    <a:pt x="1033" y="2194"/>
                  </a:lnTo>
                  <a:lnTo>
                    <a:pt x="1020" y="2188"/>
                  </a:lnTo>
                  <a:lnTo>
                    <a:pt x="1020" y="2188"/>
                  </a:lnTo>
                  <a:lnTo>
                    <a:pt x="1033" y="2212"/>
                  </a:lnTo>
                  <a:lnTo>
                    <a:pt x="1014" y="2194"/>
                  </a:lnTo>
                  <a:lnTo>
                    <a:pt x="959" y="2194"/>
                  </a:lnTo>
                  <a:lnTo>
                    <a:pt x="959" y="2212"/>
                  </a:lnTo>
                  <a:lnTo>
                    <a:pt x="940" y="2212"/>
                  </a:lnTo>
                  <a:lnTo>
                    <a:pt x="940" y="2231"/>
                  </a:lnTo>
                  <a:lnTo>
                    <a:pt x="922" y="2212"/>
                  </a:lnTo>
                  <a:lnTo>
                    <a:pt x="922" y="2231"/>
                  </a:lnTo>
                  <a:lnTo>
                    <a:pt x="922" y="2249"/>
                  </a:lnTo>
                  <a:lnTo>
                    <a:pt x="885" y="2249"/>
                  </a:lnTo>
                  <a:lnTo>
                    <a:pt x="885" y="2268"/>
                  </a:lnTo>
                  <a:lnTo>
                    <a:pt x="867" y="2268"/>
                  </a:lnTo>
                  <a:lnTo>
                    <a:pt x="830" y="2286"/>
                  </a:lnTo>
                  <a:lnTo>
                    <a:pt x="811" y="2286"/>
                  </a:lnTo>
                  <a:lnTo>
                    <a:pt x="811" y="2304"/>
                  </a:lnTo>
                  <a:lnTo>
                    <a:pt x="793" y="2286"/>
                  </a:lnTo>
                  <a:lnTo>
                    <a:pt x="775" y="2304"/>
                  </a:lnTo>
                  <a:lnTo>
                    <a:pt x="756" y="2286"/>
                  </a:lnTo>
                  <a:lnTo>
                    <a:pt x="756" y="2323"/>
                  </a:lnTo>
                  <a:lnTo>
                    <a:pt x="738" y="2323"/>
                  </a:lnTo>
                  <a:lnTo>
                    <a:pt x="719" y="2304"/>
                  </a:lnTo>
                  <a:lnTo>
                    <a:pt x="719" y="2323"/>
                  </a:lnTo>
                  <a:lnTo>
                    <a:pt x="701" y="2360"/>
                  </a:lnTo>
                  <a:lnTo>
                    <a:pt x="682" y="2341"/>
                  </a:lnTo>
                  <a:lnTo>
                    <a:pt x="664" y="2360"/>
                  </a:lnTo>
                  <a:lnTo>
                    <a:pt x="664" y="2378"/>
                  </a:lnTo>
                  <a:lnTo>
                    <a:pt x="609" y="2378"/>
                  </a:lnTo>
                  <a:lnTo>
                    <a:pt x="590" y="2397"/>
                  </a:lnTo>
                  <a:lnTo>
                    <a:pt x="590" y="2415"/>
                  </a:lnTo>
                  <a:lnTo>
                    <a:pt x="572" y="2378"/>
                  </a:lnTo>
                  <a:lnTo>
                    <a:pt x="553" y="2415"/>
                  </a:lnTo>
                  <a:lnTo>
                    <a:pt x="553" y="2433"/>
                  </a:lnTo>
                  <a:lnTo>
                    <a:pt x="535" y="2433"/>
                  </a:lnTo>
                  <a:lnTo>
                    <a:pt x="516" y="2415"/>
                  </a:lnTo>
                  <a:lnTo>
                    <a:pt x="480" y="2433"/>
                  </a:lnTo>
                  <a:lnTo>
                    <a:pt x="443" y="2452"/>
                  </a:lnTo>
                  <a:lnTo>
                    <a:pt x="406" y="2452"/>
                  </a:lnTo>
                  <a:lnTo>
                    <a:pt x="406" y="2470"/>
                  </a:lnTo>
                  <a:lnTo>
                    <a:pt x="387" y="2452"/>
                  </a:lnTo>
                  <a:lnTo>
                    <a:pt x="369" y="2489"/>
                  </a:lnTo>
                  <a:lnTo>
                    <a:pt x="314" y="2489"/>
                  </a:lnTo>
                  <a:lnTo>
                    <a:pt x="314" y="2507"/>
                  </a:lnTo>
                  <a:lnTo>
                    <a:pt x="295" y="2489"/>
                  </a:lnTo>
                  <a:lnTo>
                    <a:pt x="277" y="2507"/>
                  </a:lnTo>
                  <a:lnTo>
                    <a:pt x="277" y="2526"/>
                  </a:lnTo>
                  <a:lnTo>
                    <a:pt x="258" y="2507"/>
                  </a:lnTo>
                  <a:lnTo>
                    <a:pt x="203" y="2526"/>
                  </a:lnTo>
                  <a:lnTo>
                    <a:pt x="166" y="2544"/>
                  </a:lnTo>
                  <a:lnTo>
                    <a:pt x="148" y="2526"/>
                  </a:lnTo>
                  <a:lnTo>
                    <a:pt x="129" y="2544"/>
                  </a:lnTo>
                  <a:lnTo>
                    <a:pt x="129" y="2563"/>
                  </a:lnTo>
                  <a:lnTo>
                    <a:pt x="92" y="2581"/>
                  </a:lnTo>
                  <a:lnTo>
                    <a:pt x="74" y="2581"/>
                  </a:lnTo>
                  <a:lnTo>
                    <a:pt x="56" y="2599"/>
                  </a:lnTo>
                  <a:lnTo>
                    <a:pt x="56" y="2618"/>
                  </a:lnTo>
                  <a:lnTo>
                    <a:pt x="37" y="2618"/>
                  </a:lnTo>
                  <a:lnTo>
                    <a:pt x="56" y="2655"/>
                  </a:lnTo>
                  <a:lnTo>
                    <a:pt x="56" y="2673"/>
                  </a:lnTo>
                  <a:lnTo>
                    <a:pt x="37" y="2655"/>
                  </a:lnTo>
                  <a:lnTo>
                    <a:pt x="19" y="2618"/>
                  </a:lnTo>
                  <a:lnTo>
                    <a:pt x="37" y="2618"/>
                  </a:lnTo>
                  <a:lnTo>
                    <a:pt x="19" y="2599"/>
                  </a:lnTo>
                  <a:lnTo>
                    <a:pt x="0" y="2618"/>
                  </a:lnTo>
                  <a:lnTo>
                    <a:pt x="19" y="2673"/>
                  </a:lnTo>
                  <a:lnTo>
                    <a:pt x="19" y="2710"/>
                  </a:lnTo>
                  <a:lnTo>
                    <a:pt x="37" y="2728"/>
                  </a:lnTo>
                  <a:lnTo>
                    <a:pt x="37" y="2747"/>
                  </a:lnTo>
                  <a:lnTo>
                    <a:pt x="56" y="2747"/>
                  </a:lnTo>
                  <a:lnTo>
                    <a:pt x="56" y="2765"/>
                  </a:lnTo>
                  <a:lnTo>
                    <a:pt x="74" y="2765"/>
                  </a:lnTo>
                  <a:lnTo>
                    <a:pt x="74" y="2728"/>
                  </a:lnTo>
                  <a:lnTo>
                    <a:pt x="92" y="2710"/>
                  </a:lnTo>
                  <a:lnTo>
                    <a:pt x="111" y="2728"/>
                  </a:lnTo>
                  <a:lnTo>
                    <a:pt x="111" y="2710"/>
                  </a:lnTo>
                  <a:lnTo>
                    <a:pt x="129" y="2728"/>
                  </a:lnTo>
                  <a:lnTo>
                    <a:pt x="129" y="2692"/>
                  </a:lnTo>
                  <a:lnTo>
                    <a:pt x="148" y="2692"/>
                  </a:lnTo>
                  <a:lnTo>
                    <a:pt x="148" y="2710"/>
                  </a:lnTo>
                  <a:lnTo>
                    <a:pt x="166" y="2710"/>
                  </a:lnTo>
                  <a:lnTo>
                    <a:pt x="185" y="2692"/>
                  </a:lnTo>
                  <a:lnTo>
                    <a:pt x="222" y="2692"/>
                  </a:lnTo>
                  <a:lnTo>
                    <a:pt x="277" y="2673"/>
                  </a:lnTo>
                  <a:lnTo>
                    <a:pt x="277" y="2655"/>
                  </a:lnTo>
                  <a:lnTo>
                    <a:pt x="314" y="2655"/>
                  </a:lnTo>
                  <a:lnTo>
                    <a:pt x="332" y="2636"/>
                  </a:lnTo>
                  <a:lnTo>
                    <a:pt x="369" y="2655"/>
                  </a:lnTo>
                  <a:lnTo>
                    <a:pt x="369" y="2636"/>
                  </a:lnTo>
                  <a:lnTo>
                    <a:pt x="406" y="2636"/>
                  </a:lnTo>
                  <a:lnTo>
                    <a:pt x="406" y="2599"/>
                  </a:lnTo>
                  <a:lnTo>
                    <a:pt x="424" y="2618"/>
                  </a:lnTo>
                  <a:lnTo>
                    <a:pt x="443" y="2599"/>
                  </a:lnTo>
                  <a:lnTo>
                    <a:pt x="461" y="2599"/>
                  </a:lnTo>
                  <a:lnTo>
                    <a:pt x="461" y="2581"/>
                  </a:lnTo>
                  <a:lnTo>
                    <a:pt x="480" y="2599"/>
                  </a:lnTo>
                  <a:lnTo>
                    <a:pt x="480" y="2581"/>
                  </a:lnTo>
                  <a:lnTo>
                    <a:pt x="516" y="2581"/>
                  </a:lnTo>
                  <a:lnTo>
                    <a:pt x="553" y="2563"/>
                  </a:lnTo>
                  <a:lnTo>
                    <a:pt x="609" y="2544"/>
                  </a:lnTo>
                  <a:lnTo>
                    <a:pt x="645" y="2544"/>
                  </a:lnTo>
                  <a:lnTo>
                    <a:pt x="645" y="2526"/>
                  </a:lnTo>
                  <a:lnTo>
                    <a:pt x="645" y="2507"/>
                  </a:lnTo>
                  <a:lnTo>
                    <a:pt x="664" y="2507"/>
                  </a:lnTo>
                  <a:lnTo>
                    <a:pt x="682" y="2526"/>
                  </a:lnTo>
                  <a:lnTo>
                    <a:pt x="701" y="2526"/>
                  </a:lnTo>
                  <a:lnTo>
                    <a:pt x="701" y="2507"/>
                  </a:lnTo>
                  <a:lnTo>
                    <a:pt x="719" y="2526"/>
                  </a:lnTo>
                  <a:lnTo>
                    <a:pt x="719" y="2507"/>
                  </a:lnTo>
                  <a:lnTo>
                    <a:pt x="719" y="2489"/>
                  </a:lnTo>
                  <a:lnTo>
                    <a:pt x="719" y="2470"/>
                  </a:lnTo>
                  <a:lnTo>
                    <a:pt x="738" y="2489"/>
                  </a:lnTo>
                  <a:lnTo>
                    <a:pt x="738" y="2452"/>
                  </a:lnTo>
                  <a:lnTo>
                    <a:pt x="811" y="2452"/>
                  </a:lnTo>
                  <a:lnTo>
                    <a:pt x="848" y="2433"/>
                  </a:lnTo>
                  <a:lnTo>
                    <a:pt x="867" y="2415"/>
                  </a:lnTo>
                  <a:lnTo>
                    <a:pt x="904" y="2433"/>
                  </a:lnTo>
                  <a:lnTo>
                    <a:pt x="922" y="2415"/>
                  </a:lnTo>
                  <a:lnTo>
                    <a:pt x="977" y="2378"/>
                  </a:lnTo>
                  <a:lnTo>
                    <a:pt x="1033" y="2360"/>
                  </a:lnTo>
                  <a:lnTo>
                    <a:pt x="1051" y="2378"/>
                  </a:lnTo>
                  <a:lnTo>
                    <a:pt x="1033" y="2341"/>
                  </a:lnTo>
                  <a:lnTo>
                    <a:pt x="1033" y="2304"/>
                  </a:lnTo>
                  <a:lnTo>
                    <a:pt x="1051" y="2304"/>
                  </a:lnTo>
                  <a:lnTo>
                    <a:pt x="1051" y="2323"/>
                  </a:lnTo>
                  <a:lnTo>
                    <a:pt x="1069" y="2323"/>
                  </a:lnTo>
                  <a:lnTo>
                    <a:pt x="1088" y="2341"/>
                  </a:lnTo>
                  <a:lnTo>
                    <a:pt x="1088" y="2323"/>
                  </a:lnTo>
                  <a:lnTo>
                    <a:pt x="1069" y="2286"/>
                  </a:lnTo>
                  <a:lnTo>
                    <a:pt x="1088" y="2268"/>
                  </a:lnTo>
                  <a:lnTo>
                    <a:pt x="1106" y="2286"/>
                  </a:lnTo>
                  <a:lnTo>
                    <a:pt x="1088" y="2304"/>
                  </a:lnTo>
                  <a:lnTo>
                    <a:pt x="1106" y="2304"/>
                  </a:lnTo>
                  <a:lnTo>
                    <a:pt x="1125" y="2286"/>
                  </a:lnTo>
                  <a:lnTo>
                    <a:pt x="1143" y="2286"/>
                  </a:lnTo>
                  <a:lnTo>
                    <a:pt x="1162" y="2268"/>
                  </a:lnTo>
                  <a:lnTo>
                    <a:pt x="1217" y="2249"/>
                  </a:lnTo>
                  <a:lnTo>
                    <a:pt x="1217" y="2231"/>
                  </a:lnTo>
                  <a:lnTo>
                    <a:pt x="1235" y="2249"/>
                  </a:lnTo>
                  <a:lnTo>
                    <a:pt x="1235" y="2231"/>
                  </a:lnTo>
                  <a:lnTo>
                    <a:pt x="1217" y="2212"/>
                  </a:lnTo>
                  <a:lnTo>
                    <a:pt x="1235" y="2212"/>
                  </a:lnTo>
                  <a:lnTo>
                    <a:pt x="1254" y="2231"/>
                  </a:lnTo>
                  <a:lnTo>
                    <a:pt x="1254" y="2212"/>
                  </a:lnTo>
                  <a:lnTo>
                    <a:pt x="1254" y="2194"/>
                  </a:lnTo>
                  <a:lnTo>
                    <a:pt x="1309" y="2194"/>
                  </a:lnTo>
                  <a:lnTo>
                    <a:pt x="1291" y="2175"/>
                  </a:lnTo>
                  <a:lnTo>
                    <a:pt x="1291" y="2157"/>
                  </a:lnTo>
                  <a:lnTo>
                    <a:pt x="1309" y="2175"/>
                  </a:lnTo>
                  <a:lnTo>
                    <a:pt x="1328" y="2175"/>
                  </a:lnTo>
                  <a:lnTo>
                    <a:pt x="1328" y="2157"/>
                  </a:lnTo>
                  <a:lnTo>
                    <a:pt x="1346" y="2157"/>
                  </a:lnTo>
                  <a:lnTo>
                    <a:pt x="1346" y="2139"/>
                  </a:lnTo>
                  <a:lnTo>
                    <a:pt x="1364" y="2157"/>
                  </a:lnTo>
                  <a:lnTo>
                    <a:pt x="1346" y="2120"/>
                  </a:lnTo>
                  <a:lnTo>
                    <a:pt x="1328" y="2102"/>
                  </a:lnTo>
                  <a:lnTo>
                    <a:pt x="1364" y="2120"/>
                  </a:lnTo>
                  <a:lnTo>
                    <a:pt x="1383" y="2139"/>
                  </a:lnTo>
                  <a:lnTo>
                    <a:pt x="1420" y="2139"/>
                  </a:lnTo>
                  <a:lnTo>
                    <a:pt x="1438" y="2120"/>
                  </a:lnTo>
                  <a:lnTo>
                    <a:pt x="1457" y="2120"/>
                  </a:lnTo>
                  <a:lnTo>
                    <a:pt x="1457" y="2102"/>
                  </a:lnTo>
                  <a:lnTo>
                    <a:pt x="1438" y="2083"/>
                  </a:lnTo>
                  <a:lnTo>
                    <a:pt x="1457" y="2083"/>
                  </a:lnTo>
                  <a:lnTo>
                    <a:pt x="1457" y="2065"/>
                  </a:lnTo>
                  <a:lnTo>
                    <a:pt x="1493" y="2065"/>
                  </a:lnTo>
                  <a:lnTo>
                    <a:pt x="1475" y="2046"/>
                  </a:lnTo>
                  <a:lnTo>
                    <a:pt x="1512" y="2046"/>
                  </a:lnTo>
                  <a:lnTo>
                    <a:pt x="1512" y="2028"/>
                  </a:lnTo>
                  <a:lnTo>
                    <a:pt x="1530" y="2046"/>
                  </a:lnTo>
                  <a:lnTo>
                    <a:pt x="1530" y="2028"/>
                  </a:lnTo>
                  <a:lnTo>
                    <a:pt x="1549" y="2010"/>
                  </a:lnTo>
                  <a:lnTo>
                    <a:pt x="1549" y="1991"/>
                  </a:lnTo>
                  <a:lnTo>
                    <a:pt x="1567" y="1991"/>
                  </a:lnTo>
                  <a:lnTo>
                    <a:pt x="1604" y="1973"/>
                  </a:lnTo>
                  <a:lnTo>
                    <a:pt x="1659" y="1936"/>
                  </a:lnTo>
                  <a:lnTo>
                    <a:pt x="1659" y="1917"/>
                  </a:lnTo>
                  <a:lnTo>
                    <a:pt x="1678" y="1917"/>
                  </a:lnTo>
                  <a:lnTo>
                    <a:pt x="1678" y="1936"/>
                  </a:lnTo>
                  <a:lnTo>
                    <a:pt x="1696" y="1936"/>
                  </a:lnTo>
                  <a:lnTo>
                    <a:pt x="1696" y="1917"/>
                  </a:lnTo>
                  <a:lnTo>
                    <a:pt x="1715" y="1899"/>
                  </a:lnTo>
                  <a:lnTo>
                    <a:pt x="1715" y="1880"/>
                  </a:lnTo>
                  <a:lnTo>
                    <a:pt x="1733" y="1880"/>
                  </a:lnTo>
                  <a:lnTo>
                    <a:pt x="1733" y="1862"/>
                  </a:lnTo>
                  <a:lnTo>
                    <a:pt x="1733" y="1844"/>
                  </a:lnTo>
                  <a:lnTo>
                    <a:pt x="1715" y="1844"/>
                  </a:lnTo>
                  <a:lnTo>
                    <a:pt x="1696" y="1825"/>
                  </a:lnTo>
                  <a:lnTo>
                    <a:pt x="1715" y="1825"/>
                  </a:lnTo>
                  <a:lnTo>
                    <a:pt x="1733" y="1844"/>
                  </a:lnTo>
                  <a:lnTo>
                    <a:pt x="1751" y="1844"/>
                  </a:lnTo>
                  <a:lnTo>
                    <a:pt x="1770" y="1825"/>
                  </a:lnTo>
                  <a:lnTo>
                    <a:pt x="1770" y="1807"/>
                  </a:lnTo>
                  <a:lnTo>
                    <a:pt x="1788" y="1825"/>
                  </a:lnTo>
                  <a:lnTo>
                    <a:pt x="1788" y="1807"/>
                  </a:lnTo>
                  <a:lnTo>
                    <a:pt x="1807" y="1807"/>
                  </a:lnTo>
                  <a:lnTo>
                    <a:pt x="1825" y="1788"/>
                  </a:lnTo>
                  <a:lnTo>
                    <a:pt x="1862" y="1770"/>
                  </a:lnTo>
                  <a:lnTo>
                    <a:pt x="1862" y="1751"/>
                  </a:lnTo>
                  <a:lnTo>
                    <a:pt x="1881" y="1733"/>
                  </a:lnTo>
                  <a:lnTo>
                    <a:pt x="1899" y="1715"/>
                  </a:lnTo>
                  <a:lnTo>
                    <a:pt x="1917" y="1715"/>
                  </a:lnTo>
                  <a:lnTo>
                    <a:pt x="1917" y="1696"/>
                  </a:lnTo>
                  <a:lnTo>
                    <a:pt x="1936" y="1678"/>
                  </a:lnTo>
                  <a:lnTo>
                    <a:pt x="1936" y="1659"/>
                  </a:lnTo>
                  <a:lnTo>
                    <a:pt x="2010" y="1659"/>
                  </a:lnTo>
                  <a:lnTo>
                    <a:pt x="1991" y="1641"/>
                  </a:lnTo>
                  <a:lnTo>
                    <a:pt x="1991" y="1622"/>
                  </a:lnTo>
                  <a:lnTo>
                    <a:pt x="2010" y="1622"/>
                  </a:lnTo>
                  <a:lnTo>
                    <a:pt x="2010" y="1604"/>
                  </a:lnTo>
                  <a:lnTo>
                    <a:pt x="2046" y="1604"/>
                  </a:lnTo>
                  <a:lnTo>
                    <a:pt x="2046" y="1586"/>
                  </a:lnTo>
                  <a:lnTo>
                    <a:pt x="2046" y="1567"/>
                  </a:lnTo>
                  <a:lnTo>
                    <a:pt x="2065" y="1567"/>
                  </a:lnTo>
                  <a:lnTo>
                    <a:pt x="2065" y="1549"/>
                  </a:lnTo>
                  <a:lnTo>
                    <a:pt x="2065" y="1530"/>
                  </a:lnTo>
                  <a:lnTo>
                    <a:pt x="2046" y="1512"/>
                  </a:lnTo>
                  <a:lnTo>
                    <a:pt x="2083" y="1530"/>
                  </a:lnTo>
                  <a:lnTo>
                    <a:pt x="2120" y="1530"/>
                  </a:lnTo>
                  <a:lnTo>
                    <a:pt x="2120" y="1512"/>
                  </a:lnTo>
                  <a:lnTo>
                    <a:pt x="2120" y="1493"/>
                  </a:lnTo>
                  <a:lnTo>
                    <a:pt x="2157" y="1493"/>
                  </a:lnTo>
                  <a:lnTo>
                    <a:pt x="2139" y="1475"/>
                  </a:lnTo>
                  <a:lnTo>
                    <a:pt x="2175" y="1457"/>
                  </a:lnTo>
                  <a:lnTo>
                    <a:pt x="2175" y="1438"/>
                  </a:lnTo>
                  <a:lnTo>
                    <a:pt x="2194" y="1457"/>
                  </a:lnTo>
                  <a:lnTo>
                    <a:pt x="2175" y="1420"/>
                  </a:lnTo>
                  <a:lnTo>
                    <a:pt x="2139" y="1401"/>
                  </a:lnTo>
                  <a:lnTo>
                    <a:pt x="2157" y="1401"/>
                  </a:lnTo>
                  <a:lnTo>
                    <a:pt x="2175" y="1420"/>
                  </a:lnTo>
                  <a:lnTo>
                    <a:pt x="2175" y="1401"/>
                  </a:lnTo>
                  <a:lnTo>
                    <a:pt x="2157" y="1383"/>
                  </a:lnTo>
                  <a:lnTo>
                    <a:pt x="2175" y="1383"/>
                  </a:lnTo>
                  <a:lnTo>
                    <a:pt x="2212" y="1401"/>
                  </a:lnTo>
                  <a:lnTo>
                    <a:pt x="2231" y="1364"/>
                  </a:lnTo>
                  <a:lnTo>
                    <a:pt x="2249" y="1327"/>
                  </a:lnTo>
                  <a:lnTo>
                    <a:pt x="2249" y="1309"/>
                  </a:lnTo>
                  <a:lnTo>
                    <a:pt x="2268" y="1327"/>
                  </a:lnTo>
                  <a:lnTo>
                    <a:pt x="2268" y="1309"/>
                  </a:lnTo>
                  <a:lnTo>
                    <a:pt x="2268" y="1291"/>
                  </a:lnTo>
                  <a:lnTo>
                    <a:pt x="2286" y="1309"/>
                  </a:lnTo>
                  <a:lnTo>
                    <a:pt x="2286" y="1291"/>
                  </a:lnTo>
                  <a:lnTo>
                    <a:pt x="2304" y="1272"/>
                  </a:lnTo>
                  <a:lnTo>
                    <a:pt x="2286" y="1254"/>
                  </a:lnTo>
                  <a:lnTo>
                    <a:pt x="2323" y="1254"/>
                  </a:lnTo>
                  <a:lnTo>
                    <a:pt x="2286" y="1217"/>
                  </a:lnTo>
                  <a:lnTo>
                    <a:pt x="2341" y="1235"/>
                  </a:lnTo>
                  <a:lnTo>
                    <a:pt x="2323" y="1217"/>
                  </a:lnTo>
                  <a:lnTo>
                    <a:pt x="2378" y="1217"/>
                  </a:lnTo>
                  <a:lnTo>
                    <a:pt x="2360" y="1198"/>
                  </a:lnTo>
                  <a:lnTo>
                    <a:pt x="2341" y="1198"/>
                  </a:lnTo>
                  <a:lnTo>
                    <a:pt x="2323" y="1180"/>
                  </a:lnTo>
                  <a:lnTo>
                    <a:pt x="2360" y="1180"/>
                  </a:lnTo>
                  <a:lnTo>
                    <a:pt x="2360" y="1198"/>
                  </a:lnTo>
                  <a:lnTo>
                    <a:pt x="2378" y="1198"/>
                  </a:lnTo>
                  <a:lnTo>
                    <a:pt x="2378" y="1180"/>
                  </a:lnTo>
                  <a:lnTo>
                    <a:pt x="2378" y="1162"/>
                  </a:lnTo>
                  <a:lnTo>
                    <a:pt x="2378" y="1143"/>
                  </a:lnTo>
                  <a:lnTo>
                    <a:pt x="2397" y="1162"/>
                  </a:lnTo>
                  <a:lnTo>
                    <a:pt x="2378" y="1125"/>
                  </a:lnTo>
                  <a:lnTo>
                    <a:pt x="2397" y="1143"/>
                  </a:lnTo>
                  <a:lnTo>
                    <a:pt x="2397" y="1125"/>
                  </a:lnTo>
                  <a:lnTo>
                    <a:pt x="2415" y="1125"/>
                  </a:lnTo>
                  <a:lnTo>
                    <a:pt x="2415" y="1106"/>
                  </a:lnTo>
                  <a:lnTo>
                    <a:pt x="2415" y="1088"/>
                  </a:lnTo>
                  <a:lnTo>
                    <a:pt x="2434" y="1106"/>
                  </a:lnTo>
                  <a:lnTo>
                    <a:pt x="2434" y="1088"/>
                  </a:lnTo>
                  <a:lnTo>
                    <a:pt x="2434" y="1069"/>
                  </a:lnTo>
                  <a:lnTo>
                    <a:pt x="2415" y="1069"/>
                  </a:lnTo>
                  <a:lnTo>
                    <a:pt x="2415" y="1051"/>
                  </a:lnTo>
                  <a:lnTo>
                    <a:pt x="2470" y="1051"/>
                  </a:lnTo>
                  <a:lnTo>
                    <a:pt x="2470" y="1033"/>
                  </a:lnTo>
                  <a:lnTo>
                    <a:pt x="2489" y="1033"/>
                  </a:lnTo>
                  <a:lnTo>
                    <a:pt x="2489" y="1014"/>
                  </a:lnTo>
                  <a:lnTo>
                    <a:pt x="2507" y="1014"/>
                  </a:lnTo>
                  <a:lnTo>
                    <a:pt x="2507" y="996"/>
                  </a:lnTo>
                  <a:lnTo>
                    <a:pt x="2544" y="996"/>
                  </a:lnTo>
                  <a:lnTo>
                    <a:pt x="2544" y="977"/>
                  </a:lnTo>
                  <a:lnTo>
                    <a:pt x="2544" y="959"/>
                  </a:lnTo>
                  <a:lnTo>
                    <a:pt x="2581" y="959"/>
                  </a:lnTo>
                  <a:lnTo>
                    <a:pt x="2581" y="940"/>
                  </a:lnTo>
                  <a:lnTo>
                    <a:pt x="2563" y="922"/>
                  </a:lnTo>
                  <a:lnTo>
                    <a:pt x="2544" y="922"/>
                  </a:lnTo>
                  <a:lnTo>
                    <a:pt x="2563" y="904"/>
                  </a:lnTo>
                  <a:lnTo>
                    <a:pt x="2599" y="922"/>
                  </a:lnTo>
                  <a:lnTo>
                    <a:pt x="2599" y="904"/>
                  </a:lnTo>
                  <a:lnTo>
                    <a:pt x="2581" y="885"/>
                  </a:lnTo>
                  <a:lnTo>
                    <a:pt x="2599" y="885"/>
                  </a:lnTo>
                  <a:lnTo>
                    <a:pt x="2618" y="867"/>
                  </a:lnTo>
                  <a:lnTo>
                    <a:pt x="2636" y="867"/>
                  </a:lnTo>
                  <a:lnTo>
                    <a:pt x="2618" y="848"/>
                  </a:lnTo>
                  <a:lnTo>
                    <a:pt x="2636" y="848"/>
                  </a:lnTo>
                  <a:lnTo>
                    <a:pt x="2655" y="830"/>
                  </a:lnTo>
                  <a:lnTo>
                    <a:pt x="2636" y="830"/>
                  </a:lnTo>
                  <a:lnTo>
                    <a:pt x="2618" y="811"/>
                  </a:lnTo>
                  <a:lnTo>
                    <a:pt x="2655" y="811"/>
                  </a:lnTo>
                  <a:lnTo>
                    <a:pt x="2673" y="793"/>
                  </a:lnTo>
                  <a:lnTo>
                    <a:pt x="2655" y="756"/>
                  </a:lnTo>
                  <a:lnTo>
                    <a:pt x="2655" y="756"/>
                  </a:lnTo>
                  <a:lnTo>
                    <a:pt x="2692" y="774"/>
                  </a:lnTo>
                  <a:lnTo>
                    <a:pt x="2655" y="738"/>
                  </a:lnTo>
                  <a:lnTo>
                    <a:pt x="2636" y="719"/>
                  </a:lnTo>
                  <a:lnTo>
                    <a:pt x="2692" y="719"/>
                  </a:lnTo>
                  <a:lnTo>
                    <a:pt x="2673" y="701"/>
                  </a:lnTo>
                  <a:lnTo>
                    <a:pt x="2692" y="701"/>
                  </a:lnTo>
                  <a:lnTo>
                    <a:pt x="2673" y="664"/>
                  </a:lnTo>
                  <a:lnTo>
                    <a:pt x="2692" y="682"/>
                  </a:lnTo>
                  <a:lnTo>
                    <a:pt x="2710" y="701"/>
                  </a:lnTo>
                  <a:lnTo>
                    <a:pt x="2710" y="682"/>
                  </a:lnTo>
                  <a:lnTo>
                    <a:pt x="2728" y="682"/>
                  </a:lnTo>
                  <a:lnTo>
                    <a:pt x="2728" y="645"/>
                  </a:lnTo>
                  <a:lnTo>
                    <a:pt x="2747" y="609"/>
                  </a:lnTo>
                  <a:lnTo>
                    <a:pt x="2747" y="590"/>
                  </a:lnTo>
                  <a:lnTo>
                    <a:pt x="2765" y="590"/>
                  </a:lnTo>
                  <a:lnTo>
                    <a:pt x="2765" y="572"/>
                  </a:lnTo>
                  <a:lnTo>
                    <a:pt x="2802" y="572"/>
                  </a:lnTo>
                  <a:lnTo>
                    <a:pt x="2784" y="553"/>
                  </a:lnTo>
                  <a:lnTo>
                    <a:pt x="2802" y="535"/>
                  </a:lnTo>
                  <a:lnTo>
                    <a:pt x="2802" y="516"/>
                  </a:lnTo>
                  <a:lnTo>
                    <a:pt x="2821" y="516"/>
                  </a:lnTo>
                  <a:lnTo>
                    <a:pt x="2821" y="498"/>
                  </a:lnTo>
                  <a:lnTo>
                    <a:pt x="2821" y="480"/>
                  </a:lnTo>
                  <a:lnTo>
                    <a:pt x="2802" y="461"/>
                  </a:lnTo>
                  <a:lnTo>
                    <a:pt x="2821" y="461"/>
                  </a:lnTo>
                  <a:lnTo>
                    <a:pt x="2802" y="443"/>
                  </a:lnTo>
                  <a:lnTo>
                    <a:pt x="2802" y="424"/>
                  </a:lnTo>
                  <a:lnTo>
                    <a:pt x="2821" y="424"/>
                  </a:lnTo>
                  <a:lnTo>
                    <a:pt x="2857" y="443"/>
                  </a:lnTo>
                  <a:lnTo>
                    <a:pt x="2857" y="424"/>
                  </a:lnTo>
                  <a:lnTo>
                    <a:pt x="2857" y="406"/>
                  </a:lnTo>
                  <a:lnTo>
                    <a:pt x="2876" y="406"/>
                  </a:lnTo>
                  <a:lnTo>
                    <a:pt x="2876" y="387"/>
                  </a:lnTo>
                  <a:lnTo>
                    <a:pt x="2857" y="369"/>
                  </a:lnTo>
                  <a:lnTo>
                    <a:pt x="2876" y="369"/>
                  </a:lnTo>
                  <a:lnTo>
                    <a:pt x="2857" y="351"/>
                  </a:lnTo>
                  <a:lnTo>
                    <a:pt x="2857" y="332"/>
                  </a:lnTo>
                  <a:lnTo>
                    <a:pt x="2857" y="314"/>
                  </a:lnTo>
                  <a:lnTo>
                    <a:pt x="2913" y="314"/>
                  </a:lnTo>
                  <a:lnTo>
                    <a:pt x="2894" y="295"/>
                  </a:lnTo>
                  <a:lnTo>
                    <a:pt x="2913" y="277"/>
                  </a:lnTo>
                  <a:lnTo>
                    <a:pt x="2913" y="258"/>
                  </a:lnTo>
                  <a:lnTo>
                    <a:pt x="2913" y="240"/>
                  </a:lnTo>
                  <a:lnTo>
                    <a:pt x="2894" y="221"/>
                  </a:lnTo>
                  <a:lnTo>
                    <a:pt x="2876" y="203"/>
                  </a:lnTo>
                  <a:lnTo>
                    <a:pt x="2894" y="203"/>
                  </a:lnTo>
                  <a:lnTo>
                    <a:pt x="2950" y="221"/>
                  </a:lnTo>
                  <a:lnTo>
                    <a:pt x="2950" y="203"/>
                  </a:lnTo>
                  <a:lnTo>
                    <a:pt x="2931" y="185"/>
                  </a:lnTo>
                  <a:lnTo>
                    <a:pt x="2894" y="166"/>
                  </a:lnTo>
                  <a:lnTo>
                    <a:pt x="2931" y="166"/>
                  </a:lnTo>
                  <a:lnTo>
                    <a:pt x="2968" y="185"/>
                  </a:lnTo>
                  <a:lnTo>
                    <a:pt x="2968" y="166"/>
                  </a:lnTo>
                  <a:lnTo>
                    <a:pt x="2968" y="148"/>
                  </a:lnTo>
                  <a:lnTo>
                    <a:pt x="2968" y="129"/>
                  </a:lnTo>
                  <a:lnTo>
                    <a:pt x="2968" y="111"/>
                  </a:lnTo>
                  <a:lnTo>
                    <a:pt x="2987" y="111"/>
                  </a:lnTo>
                  <a:lnTo>
                    <a:pt x="2987" y="92"/>
                  </a:lnTo>
                  <a:lnTo>
                    <a:pt x="3005" y="92"/>
                  </a:lnTo>
                  <a:lnTo>
                    <a:pt x="2987" y="74"/>
                  </a:lnTo>
                  <a:lnTo>
                    <a:pt x="3005" y="74"/>
                  </a:lnTo>
                  <a:lnTo>
                    <a:pt x="2987" y="56"/>
                  </a:lnTo>
                  <a:lnTo>
                    <a:pt x="2968" y="37"/>
                  </a:lnTo>
                  <a:lnTo>
                    <a:pt x="2950" y="19"/>
                  </a:lnTo>
                  <a:lnTo>
                    <a:pt x="2968" y="19"/>
                  </a:lnTo>
                  <a:lnTo>
                    <a:pt x="2950" y="0"/>
                  </a:lnTo>
                  <a:lnTo>
                    <a:pt x="2931" y="0"/>
                  </a:lnTo>
                  <a:lnTo>
                    <a:pt x="2913" y="19"/>
                  </a:lnTo>
                  <a:lnTo>
                    <a:pt x="2894" y="19"/>
                  </a:lnTo>
                  <a:lnTo>
                    <a:pt x="2857"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1248200" y="641800"/>
              <a:ext cx="137825" cy="115225"/>
            </a:xfrm>
            <a:custGeom>
              <a:avLst/>
              <a:gdLst/>
              <a:ahLst/>
              <a:cxnLst/>
              <a:rect l="l" t="t" r="r" b="b"/>
              <a:pathLst>
                <a:path w="5513" h="4609" extrusionOk="0">
                  <a:moveTo>
                    <a:pt x="130" y="166"/>
                  </a:moveTo>
                  <a:lnTo>
                    <a:pt x="111" y="185"/>
                  </a:lnTo>
                  <a:lnTo>
                    <a:pt x="111" y="166"/>
                  </a:lnTo>
                  <a:close/>
                  <a:moveTo>
                    <a:pt x="314" y="166"/>
                  </a:moveTo>
                  <a:lnTo>
                    <a:pt x="314" y="185"/>
                  </a:lnTo>
                  <a:lnTo>
                    <a:pt x="351" y="185"/>
                  </a:lnTo>
                  <a:lnTo>
                    <a:pt x="351" y="166"/>
                  </a:lnTo>
                  <a:close/>
                  <a:moveTo>
                    <a:pt x="130" y="277"/>
                  </a:moveTo>
                  <a:lnTo>
                    <a:pt x="148" y="296"/>
                  </a:lnTo>
                  <a:lnTo>
                    <a:pt x="111" y="296"/>
                  </a:lnTo>
                  <a:lnTo>
                    <a:pt x="111" y="314"/>
                  </a:lnTo>
                  <a:lnTo>
                    <a:pt x="93" y="296"/>
                  </a:lnTo>
                  <a:lnTo>
                    <a:pt x="93" y="277"/>
                  </a:lnTo>
                  <a:close/>
                  <a:moveTo>
                    <a:pt x="19" y="296"/>
                  </a:moveTo>
                  <a:lnTo>
                    <a:pt x="19" y="314"/>
                  </a:lnTo>
                  <a:lnTo>
                    <a:pt x="38" y="332"/>
                  </a:lnTo>
                  <a:lnTo>
                    <a:pt x="38" y="314"/>
                  </a:lnTo>
                  <a:lnTo>
                    <a:pt x="19" y="296"/>
                  </a:lnTo>
                  <a:close/>
                  <a:moveTo>
                    <a:pt x="167" y="830"/>
                  </a:moveTo>
                  <a:lnTo>
                    <a:pt x="167" y="849"/>
                  </a:lnTo>
                  <a:lnTo>
                    <a:pt x="148" y="867"/>
                  </a:lnTo>
                  <a:lnTo>
                    <a:pt x="148" y="849"/>
                  </a:lnTo>
                  <a:lnTo>
                    <a:pt x="148" y="830"/>
                  </a:lnTo>
                  <a:close/>
                  <a:moveTo>
                    <a:pt x="167" y="885"/>
                  </a:moveTo>
                  <a:lnTo>
                    <a:pt x="167" y="904"/>
                  </a:lnTo>
                  <a:lnTo>
                    <a:pt x="185" y="922"/>
                  </a:lnTo>
                  <a:lnTo>
                    <a:pt x="204" y="904"/>
                  </a:lnTo>
                  <a:lnTo>
                    <a:pt x="204" y="885"/>
                  </a:lnTo>
                  <a:close/>
                  <a:moveTo>
                    <a:pt x="167" y="1309"/>
                  </a:moveTo>
                  <a:lnTo>
                    <a:pt x="148" y="1328"/>
                  </a:lnTo>
                  <a:lnTo>
                    <a:pt x="130" y="1328"/>
                  </a:lnTo>
                  <a:lnTo>
                    <a:pt x="130" y="1309"/>
                  </a:lnTo>
                  <a:close/>
                  <a:moveTo>
                    <a:pt x="222" y="1309"/>
                  </a:moveTo>
                  <a:lnTo>
                    <a:pt x="222" y="1328"/>
                  </a:lnTo>
                  <a:lnTo>
                    <a:pt x="204" y="1365"/>
                  </a:lnTo>
                  <a:lnTo>
                    <a:pt x="167" y="1365"/>
                  </a:lnTo>
                  <a:lnTo>
                    <a:pt x="204" y="1346"/>
                  </a:lnTo>
                  <a:lnTo>
                    <a:pt x="222" y="1309"/>
                  </a:lnTo>
                  <a:close/>
                  <a:moveTo>
                    <a:pt x="240" y="1420"/>
                  </a:moveTo>
                  <a:lnTo>
                    <a:pt x="240" y="1438"/>
                  </a:lnTo>
                  <a:lnTo>
                    <a:pt x="222" y="1438"/>
                  </a:lnTo>
                  <a:lnTo>
                    <a:pt x="222" y="1420"/>
                  </a:lnTo>
                  <a:close/>
                  <a:moveTo>
                    <a:pt x="222" y="1549"/>
                  </a:moveTo>
                  <a:lnTo>
                    <a:pt x="204" y="1586"/>
                  </a:lnTo>
                  <a:lnTo>
                    <a:pt x="185" y="1586"/>
                  </a:lnTo>
                  <a:lnTo>
                    <a:pt x="204" y="1549"/>
                  </a:lnTo>
                  <a:close/>
                  <a:moveTo>
                    <a:pt x="277" y="1623"/>
                  </a:moveTo>
                  <a:lnTo>
                    <a:pt x="277" y="1641"/>
                  </a:lnTo>
                  <a:lnTo>
                    <a:pt x="259" y="1641"/>
                  </a:lnTo>
                  <a:lnTo>
                    <a:pt x="277" y="1623"/>
                  </a:lnTo>
                  <a:close/>
                  <a:moveTo>
                    <a:pt x="369" y="1789"/>
                  </a:moveTo>
                  <a:lnTo>
                    <a:pt x="369" y="1807"/>
                  </a:lnTo>
                  <a:lnTo>
                    <a:pt x="351" y="1825"/>
                  </a:lnTo>
                  <a:lnTo>
                    <a:pt x="369" y="1789"/>
                  </a:lnTo>
                  <a:close/>
                  <a:moveTo>
                    <a:pt x="333" y="1899"/>
                  </a:moveTo>
                  <a:lnTo>
                    <a:pt x="333" y="1918"/>
                  </a:lnTo>
                  <a:lnTo>
                    <a:pt x="296" y="1918"/>
                  </a:lnTo>
                  <a:lnTo>
                    <a:pt x="314" y="1899"/>
                  </a:lnTo>
                  <a:close/>
                  <a:moveTo>
                    <a:pt x="333" y="2102"/>
                  </a:moveTo>
                  <a:lnTo>
                    <a:pt x="351" y="2120"/>
                  </a:lnTo>
                  <a:lnTo>
                    <a:pt x="351" y="2102"/>
                  </a:lnTo>
                  <a:close/>
                  <a:moveTo>
                    <a:pt x="462" y="2120"/>
                  </a:moveTo>
                  <a:lnTo>
                    <a:pt x="462" y="2139"/>
                  </a:lnTo>
                  <a:lnTo>
                    <a:pt x="443" y="2139"/>
                  </a:lnTo>
                  <a:lnTo>
                    <a:pt x="443" y="2120"/>
                  </a:lnTo>
                  <a:close/>
                  <a:moveTo>
                    <a:pt x="757" y="2102"/>
                  </a:moveTo>
                  <a:lnTo>
                    <a:pt x="738" y="2120"/>
                  </a:lnTo>
                  <a:lnTo>
                    <a:pt x="738" y="2139"/>
                  </a:lnTo>
                  <a:lnTo>
                    <a:pt x="757" y="2120"/>
                  </a:lnTo>
                  <a:lnTo>
                    <a:pt x="775" y="2102"/>
                  </a:lnTo>
                  <a:close/>
                  <a:moveTo>
                    <a:pt x="535" y="2286"/>
                  </a:moveTo>
                  <a:lnTo>
                    <a:pt x="535" y="2305"/>
                  </a:lnTo>
                  <a:lnTo>
                    <a:pt x="517" y="2305"/>
                  </a:lnTo>
                  <a:lnTo>
                    <a:pt x="499" y="2286"/>
                  </a:lnTo>
                  <a:close/>
                  <a:moveTo>
                    <a:pt x="314" y="2305"/>
                  </a:moveTo>
                  <a:lnTo>
                    <a:pt x="314" y="2323"/>
                  </a:lnTo>
                  <a:lnTo>
                    <a:pt x="333" y="2323"/>
                  </a:lnTo>
                  <a:lnTo>
                    <a:pt x="333" y="2305"/>
                  </a:lnTo>
                  <a:close/>
                  <a:moveTo>
                    <a:pt x="591" y="2434"/>
                  </a:moveTo>
                  <a:lnTo>
                    <a:pt x="591" y="2452"/>
                  </a:lnTo>
                  <a:lnTo>
                    <a:pt x="554" y="2452"/>
                  </a:lnTo>
                  <a:lnTo>
                    <a:pt x="591" y="2434"/>
                  </a:lnTo>
                  <a:close/>
                  <a:moveTo>
                    <a:pt x="664" y="2471"/>
                  </a:moveTo>
                  <a:lnTo>
                    <a:pt x="664" y="2489"/>
                  </a:lnTo>
                  <a:lnTo>
                    <a:pt x="683" y="2471"/>
                  </a:lnTo>
                  <a:close/>
                  <a:moveTo>
                    <a:pt x="609" y="2508"/>
                  </a:moveTo>
                  <a:lnTo>
                    <a:pt x="609" y="2526"/>
                  </a:lnTo>
                  <a:lnTo>
                    <a:pt x="591" y="2508"/>
                  </a:lnTo>
                  <a:close/>
                  <a:moveTo>
                    <a:pt x="664" y="2526"/>
                  </a:moveTo>
                  <a:lnTo>
                    <a:pt x="646" y="2544"/>
                  </a:lnTo>
                  <a:lnTo>
                    <a:pt x="646" y="2526"/>
                  </a:lnTo>
                  <a:close/>
                  <a:moveTo>
                    <a:pt x="996" y="3005"/>
                  </a:moveTo>
                  <a:lnTo>
                    <a:pt x="996" y="3024"/>
                  </a:lnTo>
                  <a:lnTo>
                    <a:pt x="978" y="3024"/>
                  </a:lnTo>
                  <a:lnTo>
                    <a:pt x="978" y="3005"/>
                  </a:lnTo>
                  <a:close/>
                  <a:moveTo>
                    <a:pt x="1144" y="3171"/>
                  </a:moveTo>
                  <a:lnTo>
                    <a:pt x="1125" y="3208"/>
                  </a:lnTo>
                  <a:lnTo>
                    <a:pt x="1107" y="3208"/>
                  </a:lnTo>
                  <a:lnTo>
                    <a:pt x="1125" y="3190"/>
                  </a:lnTo>
                  <a:lnTo>
                    <a:pt x="1144" y="3171"/>
                  </a:lnTo>
                  <a:close/>
                  <a:moveTo>
                    <a:pt x="1328" y="3411"/>
                  </a:moveTo>
                  <a:lnTo>
                    <a:pt x="1310" y="3429"/>
                  </a:lnTo>
                  <a:lnTo>
                    <a:pt x="1310" y="3411"/>
                  </a:lnTo>
                  <a:close/>
                  <a:moveTo>
                    <a:pt x="1770" y="3724"/>
                  </a:moveTo>
                  <a:lnTo>
                    <a:pt x="1770" y="3743"/>
                  </a:lnTo>
                  <a:lnTo>
                    <a:pt x="1789" y="3743"/>
                  </a:lnTo>
                  <a:lnTo>
                    <a:pt x="1789" y="3724"/>
                  </a:lnTo>
                  <a:close/>
                  <a:moveTo>
                    <a:pt x="1844" y="3816"/>
                  </a:moveTo>
                  <a:lnTo>
                    <a:pt x="1863" y="3835"/>
                  </a:lnTo>
                  <a:lnTo>
                    <a:pt x="1863" y="3853"/>
                  </a:lnTo>
                  <a:lnTo>
                    <a:pt x="1844" y="3853"/>
                  </a:lnTo>
                  <a:lnTo>
                    <a:pt x="1844" y="3835"/>
                  </a:lnTo>
                  <a:lnTo>
                    <a:pt x="1844" y="3816"/>
                  </a:lnTo>
                  <a:close/>
                  <a:moveTo>
                    <a:pt x="2194" y="4019"/>
                  </a:moveTo>
                  <a:lnTo>
                    <a:pt x="2194" y="4037"/>
                  </a:lnTo>
                  <a:lnTo>
                    <a:pt x="2194" y="4056"/>
                  </a:lnTo>
                  <a:lnTo>
                    <a:pt x="2176" y="4056"/>
                  </a:lnTo>
                  <a:lnTo>
                    <a:pt x="2194" y="4019"/>
                  </a:lnTo>
                  <a:close/>
                  <a:moveTo>
                    <a:pt x="5439" y="4259"/>
                  </a:moveTo>
                  <a:lnTo>
                    <a:pt x="5476" y="4296"/>
                  </a:lnTo>
                  <a:lnTo>
                    <a:pt x="5457" y="4296"/>
                  </a:lnTo>
                  <a:lnTo>
                    <a:pt x="5439" y="4277"/>
                  </a:lnTo>
                  <a:lnTo>
                    <a:pt x="5439" y="4259"/>
                  </a:lnTo>
                  <a:close/>
                  <a:moveTo>
                    <a:pt x="3153" y="4369"/>
                  </a:moveTo>
                  <a:lnTo>
                    <a:pt x="3134" y="4388"/>
                  </a:lnTo>
                  <a:lnTo>
                    <a:pt x="3134" y="4406"/>
                  </a:lnTo>
                  <a:lnTo>
                    <a:pt x="3116" y="4388"/>
                  </a:lnTo>
                  <a:lnTo>
                    <a:pt x="3116" y="4369"/>
                  </a:lnTo>
                  <a:close/>
                  <a:moveTo>
                    <a:pt x="3208" y="4388"/>
                  </a:moveTo>
                  <a:lnTo>
                    <a:pt x="3208" y="4406"/>
                  </a:lnTo>
                  <a:lnTo>
                    <a:pt x="3190" y="4406"/>
                  </a:lnTo>
                  <a:lnTo>
                    <a:pt x="3208" y="4388"/>
                  </a:lnTo>
                  <a:close/>
                  <a:moveTo>
                    <a:pt x="2932" y="4406"/>
                  </a:moveTo>
                  <a:lnTo>
                    <a:pt x="2932" y="4425"/>
                  </a:lnTo>
                  <a:lnTo>
                    <a:pt x="2913" y="4425"/>
                  </a:lnTo>
                  <a:lnTo>
                    <a:pt x="2913" y="4406"/>
                  </a:lnTo>
                  <a:close/>
                  <a:moveTo>
                    <a:pt x="3300" y="4406"/>
                  </a:moveTo>
                  <a:lnTo>
                    <a:pt x="3300" y="4425"/>
                  </a:lnTo>
                  <a:lnTo>
                    <a:pt x="3282" y="4425"/>
                  </a:lnTo>
                  <a:lnTo>
                    <a:pt x="3300" y="4406"/>
                  </a:lnTo>
                  <a:close/>
                  <a:moveTo>
                    <a:pt x="3393" y="4425"/>
                  </a:moveTo>
                  <a:lnTo>
                    <a:pt x="3393" y="4443"/>
                  </a:lnTo>
                  <a:lnTo>
                    <a:pt x="3393" y="4461"/>
                  </a:lnTo>
                  <a:lnTo>
                    <a:pt x="3374" y="4461"/>
                  </a:lnTo>
                  <a:lnTo>
                    <a:pt x="3393" y="4425"/>
                  </a:lnTo>
                  <a:close/>
                  <a:moveTo>
                    <a:pt x="3780" y="4461"/>
                  </a:moveTo>
                  <a:lnTo>
                    <a:pt x="3780" y="4480"/>
                  </a:lnTo>
                  <a:lnTo>
                    <a:pt x="3780" y="4498"/>
                  </a:lnTo>
                  <a:lnTo>
                    <a:pt x="3761" y="4480"/>
                  </a:lnTo>
                  <a:lnTo>
                    <a:pt x="3780" y="4461"/>
                  </a:lnTo>
                  <a:close/>
                  <a:moveTo>
                    <a:pt x="4111" y="4517"/>
                  </a:moveTo>
                  <a:lnTo>
                    <a:pt x="4111" y="4535"/>
                  </a:lnTo>
                  <a:lnTo>
                    <a:pt x="4111" y="4554"/>
                  </a:lnTo>
                  <a:lnTo>
                    <a:pt x="4093" y="4535"/>
                  </a:lnTo>
                  <a:lnTo>
                    <a:pt x="4093" y="4517"/>
                  </a:lnTo>
                  <a:close/>
                  <a:moveTo>
                    <a:pt x="130" y="1"/>
                  </a:moveTo>
                  <a:lnTo>
                    <a:pt x="111" y="37"/>
                  </a:lnTo>
                  <a:lnTo>
                    <a:pt x="111" y="56"/>
                  </a:lnTo>
                  <a:lnTo>
                    <a:pt x="93" y="37"/>
                  </a:lnTo>
                  <a:lnTo>
                    <a:pt x="56" y="37"/>
                  </a:lnTo>
                  <a:lnTo>
                    <a:pt x="56" y="56"/>
                  </a:lnTo>
                  <a:lnTo>
                    <a:pt x="75" y="74"/>
                  </a:lnTo>
                  <a:lnTo>
                    <a:pt x="56" y="93"/>
                  </a:lnTo>
                  <a:lnTo>
                    <a:pt x="75" y="111"/>
                  </a:lnTo>
                  <a:lnTo>
                    <a:pt x="75" y="130"/>
                  </a:lnTo>
                  <a:lnTo>
                    <a:pt x="56" y="148"/>
                  </a:lnTo>
                  <a:lnTo>
                    <a:pt x="56" y="166"/>
                  </a:lnTo>
                  <a:lnTo>
                    <a:pt x="75" y="166"/>
                  </a:lnTo>
                  <a:lnTo>
                    <a:pt x="56" y="185"/>
                  </a:lnTo>
                  <a:lnTo>
                    <a:pt x="38" y="166"/>
                  </a:lnTo>
                  <a:lnTo>
                    <a:pt x="38" y="185"/>
                  </a:lnTo>
                  <a:lnTo>
                    <a:pt x="56" y="203"/>
                  </a:lnTo>
                  <a:lnTo>
                    <a:pt x="38" y="222"/>
                  </a:lnTo>
                  <a:lnTo>
                    <a:pt x="56" y="240"/>
                  </a:lnTo>
                  <a:lnTo>
                    <a:pt x="19" y="240"/>
                  </a:lnTo>
                  <a:lnTo>
                    <a:pt x="19" y="259"/>
                  </a:lnTo>
                  <a:lnTo>
                    <a:pt x="38" y="259"/>
                  </a:lnTo>
                  <a:lnTo>
                    <a:pt x="56" y="277"/>
                  </a:lnTo>
                  <a:lnTo>
                    <a:pt x="19" y="277"/>
                  </a:lnTo>
                  <a:lnTo>
                    <a:pt x="56" y="314"/>
                  </a:lnTo>
                  <a:lnTo>
                    <a:pt x="93" y="351"/>
                  </a:lnTo>
                  <a:lnTo>
                    <a:pt x="93" y="369"/>
                  </a:lnTo>
                  <a:lnTo>
                    <a:pt x="75" y="369"/>
                  </a:lnTo>
                  <a:lnTo>
                    <a:pt x="56" y="351"/>
                  </a:lnTo>
                  <a:lnTo>
                    <a:pt x="38" y="369"/>
                  </a:lnTo>
                  <a:lnTo>
                    <a:pt x="19" y="369"/>
                  </a:lnTo>
                  <a:lnTo>
                    <a:pt x="19" y="388"/>
                  </a:lnTo>
                  <a:lnTo>
                    <a:pt x="38" y="388"/>
                  </a:lnTo>
                  <a:lnTo>
                    <a:pt x="19" y="406"/>
                  </a:lnTo>
                  <a:lnTo>
                    <a:pt x="38" y="425"/>
                  </a:lnTo>
                  <a:lnTo>
                    <a:pt x="38" y="443"/>
                  </a:lnTo>
                  <a:lnTo>
                    <a:pt x="38" y="461"/>
                  </a:lnTo>
                  <a:lnTo>
                    <a:pt x="19" y="461"/>
                  </a:lnTo>
                  <a:lnTo>
                    <a:pt x="1" y="480"/>
                  </a:lnTo>
                  <a:lnTo>
                    <a:pt x="19" y="498"/>
                  </a:lnTo>
                  <a:lnTo>
                    <a:pt x="19" y="517"/>
                  </a:lnTo>
                  <a:lnTo>
                    <a:pt x="56" y="535"/>
                  </a:lnTo>
                  <a:lnTo>
                    <a:pt x="38" y="554"/>
                  </a:lnTo>
                  <a:lnTo>
                    <a:pt x="1" y="572"/>
                  </a:lnTo>
                  <a:lnTo>
                    <a:pt x="19" y="572"/>
                  </a:lnTo>
                  <a:lnTo>
                    <a:pt x="38" y="590"/>
                  </a:lnTo>
                  <a:lnTo>
                    <a:pt x="19" y="590"/>
                  </a:lnTo>
                  <a:lnTo>
                    <a:pt x="19" y="609"/>
                  </a:lnTo>
                  <a:lnTo>
                    <a:pt x="38" y="627"/>
                  </a:lnTo>
                  <a:lnTo>
                    <a:pt x="93" y="627"/>
                  </a:lnTo>
                  <a:lnTo>
                    <a:pt x="75" y="646"/>
                  </a:lnTo>
                  <a:lnTo>
                    <a:pt x="75" y="664"/>
                  </a:lnTo>
                  <a:lnTo>
                    <a:pt x="56" y="683"/>
                  </a:lnTo>
                  <a:lnTo>
                    <a:pt x="56" y="664"/>
                  </a:lnTo>
                  <a:lnTo>
                    <a:pt x="56" y="646"/>
                  </a:lnTo>
                  <a:lnTo>
                    <a:pt x="38" y="627"/>
                  </a:lnTo>
                  <a:lnTo>
                    <a:pt x="1" y="627"/>
                  </a:lnTo>
                  <a:lnTo>
                    <a:pt x="19" y="646"/>
                  </a:lnTo>
                  <a:lnTo>
                    <a:pt x="19" y="664"/>
                  </a:lnTo>
                  <a:lnTo>
                    <a:pt x="1" y="683"/>
                  </a:lnTo>
                  <a:lnTo>
                    <a:pt x="19" y="701"/>
                  </a:lnTo>
                  <a:lnTo>
                    <a:pt x="19" y="719"/>
                  </a:lnTo>
                  <a:lnTo>
                    <a:pt x="1" y="738"/>
                  </a:lnTo>
                  <a:lnTo>
                    <a:pt x="1" y="756"/>
                  </a:lnTo>
                  <a:lnTo>
                    <a:pt x="19" y="775"/>
                  </a:lnTo>
                  <a:lnTo>
                    <a:pt x="19" y="812"/>
                  </a:lnTo>
                  <a:lnTo>
                    <a:pt x="38" y="867"/>
                  </a:lnTo>
                  <a:lnTo>
                    <a:pt x="75" y="885"/>
                  </a:lnTo>
                  <a:lnTo>
                    <a:pt x="111" y="922"/>
                  </a:lnTo>
                  <a:lnTo>
                    <a:pt x="93" y="922"/>
                  </a:lnTo>
                  <a:lnTo>
                    <a:pt x="75" y="904"/>
                  </a:lnTo>
                  <a:lnTo>
                    <a:pt x="75" y="922"/>
                  </a:lnTo>
                  <a:lnTo>
                    <a:pt x="38" y="922"/>
                  </a:lnTo>
                  <a:lnTo>
                    <a:pt x="38" y="959"/>
                  </a:lnTo>
                  <a:lnTo>
                    <a:pt x="38" y="978"/>
                  </a:lnTo>
                  <a:lnTo>
                    <a:pt x="56" y="996"/>
                  </a:lnTo>
                  <a:lnTo>
                    <a:pt x="75" y="996"/>
                  </a:lnTo>
                  <a:lnTo>
                    <a:pt x="38" y="1033"/>
                  </a:lnTo>
                  <a:lnTo>
                    <a:pt x="38" y="1051"/>
                  </a:lnTo>
                  <a:lnTo>
                    <a:pt x="56" y="1051"/>
                  </a:lnTo>
                  <a:lnTo>
                    <a:pt x="56" y="1033"/>
                  </a:lnTo>
                  <a:lnTo>
                    <a:pt x="75" y="1033"/>
                  </a:lnTo>
                  <a:lnTo>
                    <a:pt x="111" y="1051"/>
                  </a:lnTo>
                  <a:lnTo>
                    <a:pt x="56" y="1051"/>
                  </a:lnTo>
                  <a:lnTo>
                    <a:pt x="38" y="1088"/>
                  </a:lnTo>
                  <a:lnTo>
                    <a:pt x="19" y="1107"/>
                  </a:lnTo>
                  <a:lnTo>
                    <a:pt x="56" y="1107"/>
                  </a:lnTo>
                  <a:lnTo>
                    <a:pt x="56" y="1088"/>
                  </a:lnTo>
                  <a:lnTo>
                    <a:pt x="75" y="1070"/>
                  </a:lnTo>
                  <a:lnTo>
                    <a:pt x="75" y="1088"/>
                  </a:lnTo>
                  <a:lnTo>
                    <a:pt x="56" y="1107"/>
                  </a:lnTo>
                  <a:lnTo>
                    <a:pt x="19" y="1125"/>
                  </a:lnTo>
                  <a:lnTo>
                    <a:pt x="56" y="1125"/>
                  </a:lnTo>
                  <a:lnTo>
                    <a:pt x="75" y="1162"/>
                  </a:lnTo>
                  <a:lnTo>
                    <a:pt x="56" y="1162"/>
                  </a:lnTo>
                  <a:lnTo>
                    <a:pt x="56" y="1199"/>
                  </a:lnTo>
                  <a:lnTo>
                    <a:pt x="75" y="1236"/>
                  </a:lnTo>
                  <a:lnTo>
                    <a:pt x="75" y="1254"/>
                  </a:lnTo>
                  <a:lnTo>
                    <a:pt x="93" y="1254"/>
                  </a:lnTo>
                  <a:lnTo>
                    <a:pt x="75" y="1272"/>
                  </a:lnTo>
                  <a:lnTo>
                    <a:pt x="56" y="1291"/>
                  </a:lnTo>
                  <a:lnTo>
                    <a:pt x="75" y="1309"/>
                  </a:lnTo>
                  <a:lnTo>
                    <a:pt x="75" y="1328"/>
                  </a:lnTo>
                  <a:lnTo>
                    <a:pt x="75" y="1383"/>
                  </a:lnTo>
                  <a:lnTo>
                    <a:pt x="93" y="1420"/>
                  </a:lnTo>
                  <a:lnTo>
                    <a:pt x="111" y="1438"/>
                  </a:lnTo>
                  <a:lnTo>
                    <a:pt x="93" y="1475"/>
                  </a:lnTo>
                  <a:lnTo>
                    <a:pt x="111" y="1512"/>
                  </a:lnTo>
                  <a:lnTo>
                    <a:pt x="130" y="1567"/>
                  </a:lnTo>
                  <a:lnTo>
                    <a:pt x="148" y="1586"/>
                  </a:lnTo>
                  <a:lnTo>
                    <a:pt x="167" y="1586"/>
                  </a:lnTo>
                  <a:lnTo>
                    <a:pt x="148" y="1604"/>
                  </a:lnTo>
                  <a:lnTo>
                    <a:pt x="130" y="1604"/>
                  </a:lnTo>
                  <a:lnTo>
                    <a:pt x="130" y="1623"/>
                  </a:lnTo>
                  <a:lnTo>
                    <a:pt x="167" y="1660"/>
                  </a:lnTo>
                  <a:lnTo>
                    <a:pt x="167" y="1678"/>
                  </a:lnTo>
                  <a:lnTo>
                    <a:pt x="185" y="1715"/>
                  </a:lnTo>
                  <a:lnTo>
                    <a:pt x="204" y="1733"/>
                  </a:lnTo>
                  <a:lnTo>
                    <a:pt x="185" y="1733"/>
                  </a:lnTo>
                  <a:lnTo>
                    <a:pt x="204" y="1752"/>
                  </a:lnTo>
                  <a:lnTo>
                    <a:pt x="240" y="1752"/>
                  </a:lnTo>
                  <a:lnTo>
                    <a:pt x="240" y="1733"/>
                  </a:lnTo>
                  <a:lnTo>
                    <a:pt x="259" y="1733"/>
                  </a:lnTo>
                  <a:lnTo>
                    <a:pt x="277" y="1752"/>
                  </a:lnTo>
                  <a:lnTo>
                    <a:pt x="296" y="1752"/>
                  </a:lnTo>
                  <a:lnTo>
                    <a:pt x="259" y="1770"/>
                  </a:lnTo>
                  <a:lnTo>
                    <a:pt x="222" y="1789"/>
                  </a:lnTo>
                  <a:lnTo>
                    <a:pt x="204" y="1825"/>
                  </a:lnTo>
                  <a:lnTo>
                    <a:pt x="222" y="1844"/>
                  </a:lnTo>
                  <a:lnTo>
                    <a:pt x="204" y="1862"/>
                  </a:lnTo>
                  <a:lnTo>
                    <a:pt x="240" y="1899"/>
                  </a:lnTo>
                  <a:lnTo>
                    <a:pt x="259" y="1918"/>
                  </a:lnTo>
                  <a:lnTo>
                    <a:pt x="259" y="1936"/>
                  </a:lnTo>
                  <a:lnTo>
                    <a:pt x="259" y="1955"/>
                  </a:lnTo>
                  <a:lnTo>
                    <a:pt x="277" y="1955"/>
                  </a:lnTo>
                  <a:lnTo>
                    <a:pt x="296" y="1991"/>
                  </a:lnTo>
                  <a:lnTo>
                    <a:pt x="296" y="2010"/>
                  </a:lnTo>
                  <a:lnTo>
                    <a:pt x="277" y="2028"/>
                  </a:lnTo>
                  <a:lnTo>
                    <a:pt x="333" y="2028"/>
                  </a:lnTo>
                  <a:lnTo>
                    <a:pt x="314" y="2047"/>
                  </a:lnTo>
                  <a:lnTo>
                    <a:pt x="296" y="2047"/>
                  </a:lnTo>
                  <a:lnTo>
                    <a:pt x="296" y="2065"/>
                  </a:lnTo>
                  <a:lnTo>
                    <a:pt x="314" y="2065"/>
                  </a:lnTo>
                  <a:lnTo>
                    <a:pt x="333" y="2084"/>
                  </a:lnTo>
                  <a:lnTo>
                    <a:pt x="369" y="2084"/>
                  </a:lnTo>
                  <a:lnTo>
                    <a:pt x="369" y="2102"/>
                  </a:lnTo>
                  <a:lnTo>
                    <a:pt x="369" y="2139"/>
                  </a:lnTo>
                  <a:lnTo>
                    <a:pt x="351" y="2139"/>
                  </a:lnTo>
                  <a:lnTo>
                    <a:pt x="351" y="2157"/>
                  </a:lnTo>
                  <a:lnTo>
                    <a:pt x="351" y="2176"/>
                  </a:lnTo>
                  <a:lnTo>
                    <a:pt x="333" y="2194"/>
                  </a:lnTo>
                  <a:lnTo>
                    <a:pt x="333" y="2231"/>
                  </a:lnTo>
                  <a:lnTo>
                    <a:pt x="351" y="2231"/>
                  </a:lnTo>
                  <a:lnTo>
                    <a:pt x="369" y="2249"/>
                  </a:lnTo>
                  <a:lnTo>
                    <a:pt x="388" y="2249"/>
                  </a:lnTo>
                  <a:lnTo>
                    <a:pt x="406" y="2268"/>
                  </a:lnTo>
                  <a:lnTo>
                    <a:pt x="388" y="2268"/>
                  </a:lnTo>
                  <a:lnTo>
                    <a:pt x="388" y="2305"/>
                  </a:lnTo>
                  <a:lnTo>
                    <a:pt x="425" y="2305"/>
                  </a:lnTo>
                  <a:lnTo>
                    <a:pt x="406" y="2286"/>
                  </a:lnTo>
                  <a:lnTo>
                    <a:pt x="425" y="2268"/>
                  </a:lnTo>
                  <a:lnTo>
                    <a:pt x="425" y="2286"/>
                  </a:lnTo>
                  <a:lnTo>
                    <a:pt x="443" y="2286"/>
                  </a:lnTo>
                  <a:lnTo>
                    <a:pt x="425" y="2342"/>
                  </a:lnTo>
                  <a:lnTo>
                    <a:pt x="406" y="2360"/>
                  </a:lnTo>
                  <a:lnTo>
                    <a:pt x="425" y="2378"/>
                  </a:lnTo>
                  <a:lnTo>
                    <a:pt x="425" y="2397"/>
                  </a:lnTo>
                  <a:lnTo>
                    <a:pt x="462" y="2397"/>
                  </a:lnTo>
                  <a:lnTo>
                    <a:pt x="462" y="2415"/>
                  </a:lnTo>
                  <a:lnTo>
                    <a:pt x="462" y="2434"/>
                  </a:lnTo>
                  <a:lnTo>
                    <a:pt x="443" y="2434"/>
                  </a:lnTo>
                  <a:lnTo>
                    <a:pt x="425" y="2452"/>
                  </a:lnTo>
                  <a:lnTo>
                    <a:pt x="462" y="2452"/>
                  </a:lnTo>
                  <a:lnTo>
                    <a:pt x="480" y="2471"/>
                  </a:lnTo>
                  <a:lnTo>
                    <a:pt x="480" y="2489"/>
                  </a:lnTo>
                  <a:lnTo>
                    <a:pt x="499" y="2471"/>
                  </a:lnTo>
                  <a:lnTo>
                    <a:pt x="517" y="2471"/>
                  </a:lnTo>
                  <a:lnTo>
                    <a:pt x="499" y="2489"/>
                  </a:lnTo>
                  <a:lnTo>
                    <a:pt x="480" y="2508"/>
                  </a:lnTo>
                  <a:lnTo>
                    <a:pt x="480" y="2526"/>
                  </a:lnTo>
                  <a:lnTo>
                    <a:pt x="499" y="2526"/>
                  </a:lnTo>
                  <a:lnTo>
                    <a:pt x="480" y="2544"/>
                  </a:lnTo>
                  <a:lnTo>
                    <a:pt x="480" y="2563"/>
                  </a:lnTo>
                  <a:lnTo>
                    <a:pt x="499" y="2563"/>
                  </a:lnTo>
                  <a:lnTo>
                    <a:pt x="535" y="2544"/>
                  </a:lnTo>
                  <a:lnTo>
                    <a:pt x="535" y="2563"/>
                  </a:lnTo>
                  <a:lnTo>
                    <a:pt x="517" y="2581"/>
                  </a:lnTo>
                  <a:lnTo>
                    <a:pt x="535" y="2581"/>
                  </a:lnTo>
                  <a:lnTo>
                    <a:pt x="535" y="2600"/>
                  </a:lnTo>
                  <a:lnTo>
                    <a:pt x="554" y="2618"/>
                  </a:lnTo>
                  <a:lnTo>
                    <a:pt x="572" y="2637"/>
                  </a:lnTo>
                  <a:lnTo>
                    <a:pt x="591" y="2655"/>
                  </a:lnTo>
                  <a:lnTo>
                    <a:pt x="591" y="2673"/>
                  </a:lnTo>
                  <a:lnTo>
                    <a:pt x="591" y="2692"/>
                  </a:lnTo>
                  <a:lnTo>
                    <a:pt x="609" y="2710"/>
                  </a:lnTo>
                  <a:lnTo>
                    <a:pt x="646" y="2766"/>
                  </a:lnTo>
                  <a:lnTo>
                    <a:pt x="646" y="2784"/>
                  </a:lnTo>
                  <a:lnTo>
                    <a:pt x="646" y="2821"/>
                  </a:lnTo>
                  <a:lnTo>
                    <a:pt x="683" y="2821"/>
                  </a:lnTo>
                  <a:lnTo>
                    <a:pt x="683" y="2858"/>
                  </a:lnTo>
                  <a:lnTo>
                    <a:pt x="738" y="2876"/>
                  </a:lnTo>
                  <a:lnTo>
                    <a:pt x="757" y="2895"/>
                  </a:lnTo>
                  <a:lnTo>
                    <a:pt x="738" y="2895"/>
                  </a:lnTo>
                  <a:lnTo>
                    <a:pt x="738" y="2913"/>
                  </a:lnTo>
                  <a:lnTo>
                    <a:pt x="793" y="3005"/>
                  </a:lnTo>
                  <a:lnTo>
                    <a:pt x="904" y="3097"/>
                  </a:lnTo>
                  <a:lnTo>
                    <a:pt x="886" y="3116"/>
                  </a:lnTo>
                  <a:lnTo>
                    <a:pt x="904" y="3134"/>
                  </a:lnTo>
                  <a:lnTo>
                    <a:pt x="922" y="3134"/>
                  </a:lnTo>
                  <a:lnTo>
                    <a:pt x="922" y="3153"/>
                  </a:lnTo>
                  <a:lnTo>
                    <a:pt x="959" y="3153"/>
                  </a:lnTo>
                  <a:lnTo>
                    <a:pt x="978" y="3171"/>
                  </a:lnTo>
                  <a:lnTo>
                    <a:pt x="959" y="3190"/>
                  </a:lnTo>
                  <a:lnTo>
                    <a:pt x="959" y="3208"/>
                  </a:lnTo>
                  <a:lnTo>
                    <a:pt x="1015" y="3208"/>
                  </a:lnTo>
                  <a:lnTo>
                    <a:pt x="1015" y="3245"/>
                  </a:lnTo>
                  <a:lnTo>
                    <a:pt x="1052" y="3245"/>
                  </a:lnTo>
                  <a:lnTo>
                    <a:pt x="1052" y="3263"/>
                  </a:lnTo>
                  <a:lnTo>
                    <a:pt x="1033" y="3300"/>
                  </a:lnTo>
                  <a:lnTo>
                    <a:pt x="1070" y="3300"/>
                  </a:lnTo>
                  <a:lnTo>
                    <a:pt x="1088" y="3282"/>
                  </a:lnTo>
                  <a:lnTo>
                    <a:pt x="1070" y="3319"/>
                  </a:lnTo>
                  <a:lnTo>
                    <a:pt x="1088" y="3337"/>
                  </a:lnTo>
                  <a:lnTo>
                    <a:pt x="1125" y="3337"/>
                  </a:lnTo>
                  <a:lnTo>
                    <a:pt x="1125" y="3355"/>
                  </a:lnTo>
                  <a:lnTo>
                    <a:pt x="1125" y="3374"/>
                  </a:lnTo>
                  <a:lnTo>
                    <a:pt x="1162" y="3411"/>
                  </a:lnTo>
                  <a:lnTo>
                    <a:pt x="1162" y="3392"/>
                  </a:lnTo>
                  <a:lnTo>
                    <a:pt x="1162" y="3374"/>
                  </a:lnTo>
                  <a:lnTo>
                    <a:pt x="1181" y="3374"/>
                  </a:lnTo>
                  <a:lnTo>
                    <a:pt x="1181" y="3392"/>
                  </a:lnTo>
                  <a:lnTo>
                    <a:pt x="1162" y="3411"/>
                  </a:lnTo>
                  <a:lnTo>
                    <a:pt x="1162" y="3429"/>
                  </a:lnTo>
                  <a:lnTo>
                    <a:pt x="1181" y="3429"/>
                  </a:lnTo>
                  <a:lnTo>
                    <a:pt x="1199" y="3448"/>
                  </a:lnTo>
                  <a:lnTo>
                    <a:pt x="1236" y="3466"/>
                  </a:lnTo>
                  <a:lnTo>
                    <a:pt x="1254" y="3503"/>
                  </a:lnTo>
                  <a:lnTo>
                    <a:pt x="1346" y="3595"/>
                  </a:lnTo>
                  <a:lnTo>
                    <a:pt x="1494" y="3687"/>
                  </a:lnTo>
                  <a:lnTo>
                    <a:pt x="1512" y="3706"/>
                  </a:lnTo>
                  <a:lnTo>
                    <a:pt x="1512" y="3724"/>
                  </a:lnTo>
                  <a:lnTo>
                    <a:pt x="1512" y="3743"/>
                  </a:lnTo>
                  <a:lnTo>
                    <a:pt x="1531" y="3724"/>
                  </a:lnTo>
                  <a:lnTo>
                    <a:pt x="1549" y="3761"/>
                  </a:lnTo>
                  <a:lnTo>
                    <a:pt x="1568" y="3761"/>
                  </a:lnTo>
                  <a:lnTo>
                    <a:pt x="1568" y="3779"/>
                  </a:lnTo>
                  <a:lnTo>
                    <a:pt x="1605" y="3816"/>
                  </a:lnTo>
                  <a:lnTo>
                    <a:pt x="1623" y="3816"/>
                  </a:lnTo>
                  <a:lnTo>
                    <a:pt x="1660" y="3835"/>
                  </a:lnTo>
                  <a:lnTo>
                    <a:pt x="1715" y="3890"/>
                  </a:lnTo>
                  <a:lnTo>
                    <a:pt x="1734" y="3908"/>
                  </a:lnTo>
                  <a:lnTo>
                    <a:pt x="1734" y="3927"/>
                  </a:lnTo>
                  <a:lnTo>
                    <a:pt x="1752" y="3945"/>
                  </a:lnTo>
                  <a:lnTo>
                    <a:pt x="1770" y="3927"/>
                  </a:lnTo>
                  <a:lnTo>
                    <a:pt x="1770" y="3908"/>
                  </a:lnTo>
                  <a:lnTo>
                    <a:pt x="1789" y="3927"/>
                  </a:lnTo>
                  <a:lnTo>
                    <a:pt x="1807" y="3945"/>
                  </a:lnTo>
                  <a:lnTo>
                    <a:pt x="1807" y="3964"/>
                  </a:lnTo>
                  <a:lnTo>
                    <a:pt x="1826" y="3945"/>
                  </a:lnTo>
                  <a:lnTo>
                    <a:pt x="1844" y="3927"/>
                  </a:lnTo>
                  <a:lnTo>
                    <a:pt x="1844" y="3964"/>
                  </a:lnTo>
                  <a:lnTo>
                    <a:pt x="1844" y="3982"/>
                  </a:lnTo>
                  <a:lnTo>
                    <a:pt x="1899" y="3982"/>
                  </a:lnTo>
                  <a:lnTo>
                    <a:pt x="1918" y="4001"/>
                  </a:lnTo>
                  <a:lnTo>
                    <a:pt x="1918" y="4037"/>
                  </a:lnTo>
                  <a:lnTo>
                    <a:pt x="1955" y="4037"/>
                  </a:lnTo>
                  <a:lnTo>
                    <a:pt x="1973" y="4056"/>
                  </a:lnTo>
                  <a:lnTo>
                    <a:pt x="1992" y="4037"/>
                  </a:lnTo>
                  <a:lnTo>
                    <a:pt x="1992" y="4074"/>
                  </a:lnTo>
                  <a:lnTo>
                    <a:pt x="2028" y="4074"/>
                  </a:lnTo>
                  <a:lnTo>
                    <a:pt x="2047" y="4056"/>
                  </a:lnTo>
                  <a:lnTo>
                    <a:pt x="2047" y="4074"/>
                  </a:lnTo>
                  <a:lnTo>
                    <a:pt x="2028" y="4093"/>
                  </a:lnTo>
                  <a:lnTo>
                    <a:pt x="2065" y="4111"/>
                  </a:lnTo>
                  <a:lnTo>
                    <a:pt x="2139" y="4130"/>
                  </a:lnTo>
                  <a:lnTo>
                    <a:pt x="2158" y="4148"/>
                  </a:lnTo>
                  <a:lnTo>
                    <a:pt x="2213" y="4167"/>
                  </a:lnTo>
                  <a:lnTo>
                    <a:pt x="2213" y="4185"/>
                  </a:lnTo>
                  <a:lnTo>
                    <a:pt x="2231" y="4185"/>
                  </a:lnTo>
                  <a:lnTo>
                    <a:pt x="2231" y="4203"/>
                  </a:lnTo>
                  <a:lnTo>
                    <a:pt x="2250" y="4222"/>
                  </a:lnTo>
                  <a:lnTo>
                    <a:pt x="2250" y="4203"/>
                  </a:lnTo>
                  <a:lnTo>
                    <a:pt x="2287" y="4203"/>
                  </a:lnTo>
                  <a:lnTo>
                    <a:pt x="2287" y="4222"/>
                  </a:lnTo>
                  <a:lnTo>
                    <a:pt x="2305" y="4240"/>
                  </a:lnTo>
                  <a:lnTo>
                    <a:pt x="2323" y="4222"/>
                  </a:lnTo>
                  <a:lnTo>
                    <a:pt x="2323" y="4240"/>
                  </a:lnTo>
                  <a:lnTo>
                    <a:pt x="2360" y="4259"/>
                  </a:lnTo>
                  <a:lnTo>
                    <a:pt x="2416" y="4259"/>
                  </a:lnTo>
                  <a:lnTo>
                    <a:pt x="2434" y="4240"/>
                  </a:lnTo>
                  <a:lnTo>
                    <a:pt x="2434" y="4259"/>
                  </a:lnTo>
                  <a:lnTo>
                    <a:pt x="2434" y="4277"/>
                  </a:lnTo>
                  <a:lnTo>
                    <a:pt x="2434" y="4296"/>
                  </a:lnTo>
                  <a:lnTo>
                    <a:pt x="2452" y="4277"/>
                  </a:lnTo>
                  <a:lnTo>
                    <a:pt x="2471" y="4259"/>
                  </a:lnTo>
                  <a:lnTo>
                    <a:pt x="2489" y="4277"/>
                  </a:lnTo>
                  <a:lnTo>
                    <a:pt x="2489" y="4296"/>
                  </a:lnTo>
                  <a:lnTo>
                    <a:pt x="2508" y="4277"/>
                  </a:lnTo>
                  <a:lnTo>
                    <a:pt x="2508" y="4296"/>
                  </a:lnTo>
                  <a:lnTo>
                    <a:pt x="2526" y="4314"/>
                  </a:lnTo>
                  <a:lnTo>
                    <a:pt x="2563" y="4296"/>
                  </a:lnTo>
                  <a:lnTo>
                    <a:pt x="2581" y="4296"/>
                  </a:lnTo>
                  <a:lnTo>
                    <a:pt x="2600" y="4314"/>
                  </a:lnTo>
                  <a:lnTo>
                    <a:pt x="2618" y="4351"/>
                  </a:lnTo>
                  <a:lnTo>
                    <a:pt x="2618" y="4332"/>
                  </a:lnTo>
                  <a:lnTo>
                    <a:pt x="2655" y="4332"/>
                  </a:lnTo>
                  <a:lnTo>
                    <a:pt x="2655" y="4351"/>
                  </a:lnTo>
                  <a:lnTo>
                    <a:pt x="2655" y="4369"/>
                  </a:lnTo>
                  <a:lnTo>
                    <a:pt x="2674" y="4388"/>
                  </a:lnTo>
                  <a:lnTo>
                    <a:pt x="2692" y="4388"/>
                  </a:lnTo>
                  <a:lnTo>
                    <a:pt x="2692" y="4369"/>
                  </a:lnTo>
                  <a:lnTo>
                    <a:pt x="2711" y="4351"/>
                  </a:lnTo>
                  <a:lnTo>
                    <a:pt x="2729" y="4388"/>
                  </a:lnTo>
                  <a:lnTo>
                    <a:pt x="2729" y="4406"/>
                  </a:lnTo>
                  <a:lnTo>
                    <a:pt x="2747" y="4406"/>
                  </a:lnTo>
                  <a:lnTo>
                    <a:pt x="2784" y="4388"/>
                  </a:lnTo>
                  <a:lnTo>
                    <a:pt x="2784" y="4406"/>
                  </a:lnTo>
                  <a:lnTo>
                    <a:pt x="2803" y="4388"/>
                  </a:lnTo>
                  <a:lnTo>
                    <a:pt x="2821" y="4406"/>
                  </a:lnTo>
                  <a:lnTo>
                    <a:pt x="2821" y="4388"/>
                  </a:lnTo>
                  <a:lnTo>
                    <a:pt x="2840" y="4388"/>
                  </a:lnTo>
                  <a:lnTo>
                    <a:pt x="2840" y="4406"/>
                  </a:lnTo>
                  <a:lnTo>
                    <a:pt x="2821" y="4425"/>
                  </a:lnTo>
                  <a:lnTo>
                    <a:pt x="2858" y="4406"/>
                  </a:lnTo>
                  <a:lnTo>
                    <a:pt x="2858" y="4425"/>
                  </a:lnTo>
                  <a:lnTo>
                    <a:pt x="2876" y="4443"/>
                  </a:lnTo>
                  <a:lnTo>
                    <a:pt x="3005" y="4461"/>
                  </a:lnTo>
                  <a:lnTo>
                    <a:pt x="3042" y="4461"/>
                  </a:lnTo>
                  <a:lnTo>
                    <a:pt x="3024" y="4443"/>
                  </a:lnTo>
                  <a:lnTo>
                    <a:pt x="3042" y="4443"/>
                  </a:lnTo>
                  <a:lnTo>
                    <a:pt x="3042" y="4461"/>
                  </a:lnTo>
                  <a:lnTo>
                    <a:pt x="3061" y="4461"/>
                  </a:lnTo>
                  <a:lnTo>
                    <a:pt x="3079" y="4480"/>
                  </a:lnTo>
                  <a:lnTo>
                    <a:pt x="3098" y="4461"/>
                  </a:lnTo>
                  <a:lnTo>
                    <a:pt x="3116" y="4480"/>
                  </a:lnTo>
                  <a:lnTo>
                    <a:pt x="3116" y="4498"/>
                  </a:lnTo>
                  <a:lnTo>
                    <a:pt x="3208" y="4498"/>
                  </a:lnTo>
                  <a:lnTo>
                    <a:pt x="3208" y="4517"/>
                  </a:lnTo>
                  <a:lnTo>
                    <a:pt x="3227" y="4517"/>
                  </a:lnTo>
                  <a:lnTo>
                    <a:pt x="3245" y="4535"/>
                  </a:lnTo>
                  <a:lnTo>
                    <a:pt x="3227" y="4498"/>
                  </a:lnTo>
                  <a:lnTo>
                    <a:pt x="3227" y="4480"/>
                  </a:lnTo>
                  <a:lnTo>
                    <a:pt x="3245" y="4517"/>
                  </a:lnTo>
                  <a:lnTo>
                    <a:pt x="3264" y="4535"/>
                  </a:lnTo>
                  <a:lnTo>
                    <a:pt x="3282" y="4535"/>
                  </a:lnTo>
                  <a:lnTo>
                    <a:pt x="3264" y="4517"/>
                  </a:lnTo>
                  <a:lnTo>
                    <a:pt x="3264" y="4498"/>
                  </a:lnTo>
                  <a:lnTo>
                    <a:pt x="3282" y="4517"/>
                  </a:lnTo>
                  <a:lnTo>
                    <a:pt x="3300" y="4535"/>
                  </a:lnTo>
                  <a:lnTo>
                    <a:pt x="3337" y="4535"/>
                  </a:lnTo>
                  <a:lnTo>
                    <a:pt x="3337" y="4554"/>
                  </a:lnTo>
                  <a:lnTo>
                    <a:pt x="3374" y="4554"/>
                  </a:lnTo>
                  <a:lnTo>
                    <a:pt x="3411" y="4572"/>
                  </a:lnTo>
                  <a:lnTo>
                    <a:pt x="3429" y="4572"/>
                  </a:lnTo>
                  <a:lnTo>
                    <a:pt x="3429" y="4554"/>
                  </a:lnTo>
                  <a:lnTo>
                    <a:pt x="3448" y="4572"/>
                  </a:lnTo>
                  <a:lnTo>
                    <a:pt x="3466" y="4572"/>
                  </a:lnTo>
                  <a:lnTo>
                    <a:pt x="3485" y="4554"/>
                  </a:lnTo>
                  <a:lnTo>
                    <a:pt x="3503" y="4554"/>
                  </a:lnTo>
                  <a:lnTo>
                    <a:pt x="3540" y="4572"/>
                  </a:lnTo>
                  <a:lnTo>
                    <a:pt x="3577" y="4572"/>
                  </a:lnTo>
                  <a:lnTo>
                    <a:pt x="3577" y="4554"/>
                  </a:lnTo>
                  <a:lnTo>
                    <a:pt x="3595" y="4572"/>
                  </a:lnTo>
                  <a:lnTo>
                    <a:pt x="3595" y="4590"/>
                  </a:lnTo>
                  <a:lnTo>
                    <a:pt x="3632" y="4572"/>
                  </a:lnTo>
                  <a:lnTo>
                    <a:pt x="3743" y="4572"/>
                  </a:lnTo>
                  <a:lnTo>
                    <a:pt x="3743" y="4554"/>
                  </a:lnTo>
                  <a:lnTo>
                    <a:pt x="3761" y="4572"/>
                  </a:lnTo>
                  <a:lnTo>
                    <a:pt x="3761" y="4590"/>
                  </a:lnTo>
                  <a:lnTo>
                    <a:pt x="3798" y="4590"/>
                  </a:lnTo>
                  <a:lnTo>
                    <a:pt x="3817" y="4609"/>
                  </a:lnTo>
                  <a:lnTo>
                    <a:pt x="3853" y="4609"/>
                  </a:lnTo>
                  <a:lnTo>
                    <a:pt x="3872" y="4590"/>
                  </a:lnTo>
                  <a:lnTo>
                    <a:pt x="3909" y="4609"/>
                  </a:lnTo>
                  <a:lnTo>
                    <a:pt x="3964" y="4609"/>
                  </a:lnTo>
                  <a:lnTo>
                    <a:pt x="3982" y="4590"/>
                  </a:lnTo>
                  <a:lnTo>
                    <a:pt x="4001" y="4590"/>
                  </a:lnTo>
                  <a:lnTo>
                    <a:pt x="4019" y="4609"/>
                  </a:lnTo>
                  <a:lnTo>
                    <a:pt x="4056" y="4609"/>
                  </a:lnTo>
                  <a:lnTo>
                    <a:pt x="4093" y="4590"/>
                  </a:lnTo>
                  <a:lnTo>
                    <a:pt x="4093" y="4572"/>
                  </a:lnTo>
                  <a:lnTo>
                    <a:pt x="4130" y="4590"/>
                  </a:lnTo>
                  <a:lnTo>
                    <a:pt x="4240" y="4590"/>
                  </a:lnTo>
                  <a:lnTo>
                    <a:pt x="4259" y="4572"/>
                  </a:lnTo>
                  <a:lnTo>
                    <a:pt x="4277" y="4554"/>
                  </a:lnTo>
                  <a:lnTo>
                    <a:pt x="4277" y="4572"/>
                  </a:lnTo>
                  <a:lnTo>
                    <a:pt x="4277" y="4590"/>
                  </a:lnTo>
                  <a:lnTo>
                    <a:pt x="4277" y="4609"/>
                  </a:lnTo>
                  <a:lnTo>
                    <a:pt x="4333" y="4572"/>
                  </a:lnTo>
                  <a:lnTo>
                    <a:pt x="4370" y="4554"/>
                  </a:lnTo>
                  <a:lnTo>
                    <a:pt x="4370" y="4572"/>
                  </a:lnTo>
                  <a:lnTo>
                    <a:pt x="4499" y="4572"/>
                  </a:lnTo>
                  <a:lnTo>
                    <a:pt x="4572" y="4554"/>
                  </a:lnTo>
                  <a:lnTo>
                    <a:pt x="4609" y="4572"/>
                  </a:lnTo>
                  <a:lnTo>
                    <a:pt x="4628" y="4554"/>
                  </a:lnTo>
                  <a:lnTo>
                    <a:pt x="4646" y="4554"/>
                  </a:lnTo>
                  <a:lnTo>
                    <a:pt x="4646" y="4517"/>
                  </a:lnTo>
                  <a:lnTo>
                    <a:pt x="4664" y="4535"/>
                  </a:lnTo>
                  <a:lnTo>
                    <a:pt x="4683" y="4554"/>
                  </a:lnTo>
                  <a:lnTo>
                    <a:pt x="4701" y="4554"/>
                  </a:lnTo>
                  <a:lnTo>
                    <a:pt x="4757" y="4535"/>
                  </a:lnTo>
                  <a:lnTo>
                    <a:pt x="4793" y="4517"/>
                  </a:lnTo>
                  <a:lnTo>
                    <a:pt x="4812" y="4535"/>
                  </a:lnTo>
                  <a:lnTo>
                    <a:pt x="4830" y="4535"/>
                  </a:lnTo>
                  <a:lnTo>
                    <a:pt x="4849" y="4517"/>
                  </a:lnTo>
                  <a:lnTo>
                    <a:pt x="4867" y="4498"/>
                  </a:lnTo>
                  <a:lnTo>
                    <a:pt x="4904" y="4517"/>
                  </a:lnTo>
                  <a:lnTo>
                    <a:pt x="4923" y="4498"/>
                  </a:lnTo>
                  <a:lnTo>
                    <a:pt x="4941" y="4480"/>
                  </a:lnTo>
                  <a:lnTo>
                    <a:pt x="4996" y="4480"/>
                  </a:lnTo>
                  <a:lnTo>
                    <a:pt x="5088" y="4461"/>
                  </a:lnTo>
                  <a:lnTo>
                    <a:pt x="5181" y="4443"/>
                  </a:lnTo>
                  <a:lnTo>
                    <a:pt x="5217" y="4443"/>
                  </a:lnTo>
                  <a:lnTo>
                    <a:pt x="5236" y="4406"/>
                  </a:lnTo>
                  <a:lnTo>
                    <a:pt x="5273" y="4388"/>
                  </a:lnTo>
                  <a:lnTo>
                    <a:pt x="5328" y="4369"/>
                  </a:lnTo>
                  <a:lnTo>
                    <a:pt x="5383" y="4351"/>
                  </a:lnTo>
                  <a:lnTo>
                    <a:pt x="5402" y="4332"/>
                  </a:lnTo>
                  <a:lnTo>
                    <a:pt x="5420" y="4296"/>
                  </a:lnTo>
                  <a:lnTo>
                    <a:pt x="5439" y="4314"/>
                  </a:lnTo>
                  <a:lnTo>
                    <a:pt x="5476" y="4314"/>
                  </a:lnTo>
                  <a:lnTo>
                    <a:pt x="5512" y="4277"/>
                  </a:lnTo>
                  <a:lnTo>
                    <a:pt x="5512" y="4259"/>
                  </a:lnTo>
                  <a:lnTo>
                    <a:pt x="5512" y="4222"/>
                  </a:lnTo>
                  <a:lnTo>
                    <a:pt x="5494" y="4203"/>
                  </a:lnTo>
                  <a:lnTo>
                    <a:pt x="5476" y="4203"/>
                  </a:lnTo>
                  <a:lnTo>
                    <a:pt x="5476" y="4185"/>
                  </a:lnTo>
                  <a:lnTo>
                    <a:pt x="5476" y="4167"/>
                  </a:lnTo>
                  <a:lnTo>
                    <a:pt x="5439" y="4167"/>
                  </a:lnTo>
                  <a:lnTo>
                    <a:pt x="5439" y="4148"/>
                  </a:lnTo>
                  <a:lnTo>
                    <a:pt x="5420" y="4148"/>
                  </a:lnTo>
                  <a:lnTo>
                    <a:pt x="5402" y="4130"/>
                  </a:lnTo>
                  <a:lnTo>
                    <a:pt x="5383" y="4148"/>
                  </a:lnTo>
                  <a:lnTo>
                    <a:pt x="5402" y="4167"/>
                  </a:lnTo>
                  <a:lnTo>
                    <a:pt x="5402" y="4185"/>
                  </a:lnTo>
                  <a:lnTo>
                    <a:pt x="5383" y="4185"/>
                  </a:lnTo>
                  <a:lnTo>
                    <a:pt x="5383" y="4222"/>
                  </a:lnTo>
                  <a:lnTo>
                    <a:pt x="5346" y="4203"/>
                  </a:lnTo>
                  <a:lnTo>
                    <a:pt x="5328" y="4203"/>
                  </a:lnTo>
                  <a:lnTo>
                    <a:pt x="5328" y="4222"/>
                  </a:lnTo>
                  <a:lnTo>
                    <a:pt x="5328" y="4240"/>
                  </a:lnTo>
                  <a:lnTo>
                    <a:pt x="5310" y="4222"/>
                  </a:lnTo>
                  <a:lnTo>
                    <a:pt x="5291" y="4222"/>
                  </a:lnTo>
                  <a:lnTo>
                    <a:pt x="5291" y="4240"/>
                  </a:lnTo>
                  <a:lnTo>
                    <a:pt x="5273" y="4259"/>
                  </a:lnTo>
                  <a:lnTo>
                    <a:pt x="5254" y="4259"/>
                  </a:lnTo>
                  <a:lnTo>
                    <a:pt x="5217" y="4240"/>
                  </a:lnTo>
                  <a:lnTo>
                    <a:pt x="5181" y="4277"/>
                  </a:lnTo>
                  <a:lnTo>
                    <a:pt x="5107" y="4296"/>
                  </a:lnTo>
                  <a:lnTo>
                    <a:pt x="5015" y="4332"/>
                  </a:lnTo>
                  <a:lnTo>
                    <a:pt x="4996" y="4351"/>
                  </a:lnTo>
                  <a:lnTo>
                    <a:pt x="4830" y="4351"/>
                  </a:lnTo>
                  <a:lnTo>
                    <a:pt x="4830" y="4369"/>
                  </a:lnTo>
                  <a:lnTo>
                    <a:pt x="4757" y="4369"/>
                  </a:lnTo>
                  <a:lnTo>
                    <a:pt x="4738" y="4388"/>
                  </a:lnTo>
                  <a:lnTo>
                    <a:pt x="4757" y="4406"/>
                  </a:lnTo>
                  <a:lnTo>
                    <a:pt x="4738" y="4406"/>
                  </a:lnTo>
                  <a:lnTo>
                    <a:pt x="4720" y="4388"/>
                  </a:lnTo>
                  <a:lnTo>
                    <a:pt x="4664" y="4406"/>
                  </a:lnTo>
                  <a:lnTo>
                    <a:pt x="4628" y="4406"/>
                  </a:lnTo>
                  <a:lnTo>
                    <a:pt x="4609" y="4425"/>
                  </a:lnTo>
                  <a:lnTo>
                    <a:pt x="4591" y="4406"/>
                  </a:lnTo>
                  <a:lnTo>
                    <a:pt x="4572" y="4425"/>
                  </a:lnTo>
                  <a:lnTo>
                    <a:pt x="4517" y="4425"/>
                  </a:lnTo>
                  <a:lnTo>
                    <a:pt x="4425" y="4443"/>
                  </a:lnTo>
                  <a:lnTo>
                    <a:pt x="4240" y="4443"/>
                  </a:lnTo>
                  <a:lnTo>
                    <a:pt x="4222" y="4461"/>
                  </a:lnTo>
                  <a:lnTo>
                    <a:pt x="4204" y="4461"/>
                  </a:lnTo>
                  <a:lnTo>
                    <a:pt x="4204" y="4443"/>
                  </a:lnTo>
                  <a:lnTo>
                    <a:pt x="4185" y="4461"/>
                  </a:lnTo>
                  <a:lnTo>
                    <a:pt x="4167" y="4443"/>
                  </a:lnTo>
                  <a:lnTo>
                    <a:pt x="4148" y="4425"/>
                  </a:lnTo>
                  <a:lnTo>
                    <a:pt x="4148" y="4443"/>
                  </a:lnTo>
                  <a:lnTo>
                    <a:pt x="4130" y="4425"/>
                  </a:lnTo>
                  <a:lnTo>
                    <a:pt x="4111" y="4406"/>
                  </a:lnTo>
                  <a:lnTo>
                    <a:pt x="4111" y="4425"/>
                  </a:lnTo>
                  <a:lnTo>
                    <a:pt x="4111" y="4461"/>
                  </a:lnTo>
                  <a:lnTo>
                    <a:pt x="4093" y="4461"/>
                  </a:lnTo>
                  <a:lnTo>
                    <a:pt x="4093" y="4443"/>
                  </a:lnTo>
                  <a:lnTo>
                    <a:pt x="4075" y="4443"/>
                  </a:lnTo>
                  <a:lnTo>
                    <a:pt x="4075" y="4480"/>
                  </a:lnTo>
                  <a:lnTo>
                    <a:pt x="4056" y="4480"/>
                  </a:lnTo>
                  <a:lnTo>
                    <a:pt x="4056" y="4461"/>
                  </a:lnTo>
                  <a:lnTo>
                    <a:pt x="4038" y="4443"/>
                  </a:lnTo>
                  <a:lnTo>
                    <a:pt x="4019" y="4461"/>
                  </a:lnTo>
                  <a:lnTo>
                    <a:pt x="4019" y="4480"/>
                  </a:lnTo>
                  <a:lnTo>
                    <a:pt x="3964" y="4461"/>
                  </a:lnTo>
                  <a:lnTo>
                    <a:pt x="3946" y="4461"/>
                  </a:lnTo>
                  <a:lnTo>
                    <a:pt x="3909" y="4443"/>
                  </a:lnTo>
                  <a:lnTo>
                    <a:pt x="3743" y="4443"/>
                  </a:lnTo>
                  <a:lnTo>
                    <a:pt x="3724" y="4425"/>
                  </a:lnTo>
                  <a:lnTo>
                    <a:pt x="3687" y="4425"/>
                  </a:lnTo>
                  <a:lnTo>
                    <a:pt x="3540" y="4406"/>
                  </a:lnTo>
                  <a:lnTo>
                    <a:pt x="3466" y="4388"/>
                  </a:lnTo>
                  <a:lnTo>
                    <a:pt x="3429" y="4388"/>
                  </a:lnTo>
                  <a:lnTo>
                    <a:pt x="3429" y="4369"/>
                  </a:lnTo>
                  <a:lnTo>
                    <a:pt x="3411" y="4369"/>
                  </a:lnTo>
                  <a:lnTo>
                    <a:pt x="3411" y="4388"/>
                  </a:lnTo>
                  <a:lnTo>
                    <a:pt x="3411" y="4406"/>
                  </a:lnTo>
                  <a:lnTo>
                    <a:pt x="3393" y="4406"/>
                  </a:lnTo>
                  <a:lnTo>
                    <a:pt x="3374" y="4425"/>
                  </a:lnTo>
                  <a:lnTo>
                    <a:pt x="3356" y="4406"/>
                  </a:lnTo>
                  <a:lnTo>
                    <a:pt x="3337" y="4388"/>
                  </a:lnTo>
                  <a:lnTo>
                    <a:pt x="3319" y="4369"/>
                  </a:lnTo>
                  <a:lnTo>
                    <a:pt x="3319" y="4351"/>
                  </a:lnTo>
                  <a:lnTo>
                    <a:pt x="3300" y="4351"/>
                  </a:lnTo>
                  <a:lnTo>
                    <a:pt x="3300" y="4369"/>
                  </a:lnTo>
                  <a:lnTo>
                    <a:pt x="3282" y="4388"/>
                  </a:lnTo>
                  <a:lnTo>
                    <a:pt x="3282" y="4406"/>
                  </a:lnTo>
                  <a:lnTo>
                    <a:pt x="3264" y="4406"/>
                  </a:lnTo>
                  <a:lnTo>
                    <a:pt x="3245" y="4388"/>
                  </a:lnTo>
                  <a:lnTo>
                    <a:pt x="3264" y="4388"/>
                  </a:lnTo>
                  <a:lnTo>
                    <a:pt x="3245" y="4369"/>
                  </a:lnTo>
                  <a:lnTo>
                    <a:pt x="3208" y="4369"/>
                  </a:lnTo>
                  <a:lnTo>
                    <a:pt x="3190" y="4351"/>
                  </a:lnTo>
                  <a:lnTo>
                    <a:pt x="3190" y="4332"/>
                  </a:lnTo>
                  <a:lnTo>
                    <a:pt x="3153" y="4351"/>
                  </a:lnTo>
                  <a:lnTo>
                    <a:pt x="3116" y="4332"/>
                  </a:lnTo>
                  <a:lnTo>
                    <a:pt x="3024" y="4314"/>
                  </a:lnTo>
                  <a:lnTo>
                    <a:pt x="3005" y="4277"/>
                  </a:lnTo>
                  <a:lnTo>
                    <a:pt x="3005" y="4296"/>
                  </a:lnTo>
                  <a:lnTo>
                    <a:pt x="2987" y="4314"/>
                  </a:lnTo>
                  <a:lnTo>
                    <a:pt x="2987" y="4296"/>
                  </a:lnTo>
                  <a:lnTo>
                    <a:pt x="2969" y="4296"/>
                  </a:lnTo>
                  <a:lnTo>
                    <a:pt x="2969" y="4314"/>
                  </a:lnTo>
                  <a:lnTo>
                    <a:pt x="2950" y="4332"/>
                  </a:lnTo>
                  <a:lnTo>
                    <a:pt x="2950" y="4296"/>
                  </a:lnTo>
                  <a:lnTo>
                    <a:pt x="2913" y="4277"/>
                  </a:lnTo>
                  <a:lnTo>
                    <a:pt x="2913" y="4296"/>
                  </a:lnTo>
                  <a:lnTo>
                    <a:pt x="2913" y="4314"/>
                  </a:lnTo>
                  <a:lnTo>
                    <a:pt x="2895" y="4296"/>
                  </a:lnTo>
                  <a:lnTo>
                    <a:pt x="2876" y="4277"/>
                  </a:lnTo>
                  <a:lnTo>
                    <a:pt x="2858" y="4277"/>
                  </a:lnTo>
                  <a:lnTo>
                    <a:pt x="2858" y="4259"/>
                  </a:lnTo>
                  <a:lnTo>
                    <a:pt x="2840" y="4240"/>
                  </a:lnTo>
                  <a:lnTo>
                    <a:pt x="2821" y="4259"/>
                  </a:lnTo>
                  <a:lnTo>
                    <a:pt x="2803" y="4277"/>
                  </a:lnTo>
                  <a:lnTo>
                    <a:pt x="2803" y="4259"/>
                  </a:lnTo>
                  <a:lnTo>
                    <a:pt x="2803" y="4240"/>
                  </a:lnTo>
                  <a:lnTo>
                    <a:pt x="2692" y="4240"/>
                  </a:lnTo>
                  <a:lnTo>
                    <a:pt x="2692" y="4222"/>
                  </a:lnTo>
                  <a:lnTo>
                    <a:pt x="2711" y="4203"/>
                  </a:lnTo>
                  <a:lnTo>
                    <a:pt x="2692" y="4203"/>
                  </a:lnTo>
                  <a:lnTo>
                    <a:pt x="2674" y="4240"/>
                  </a:lnTo>
                  <a:lnTo>
                    <a:pt x="2674" y="4222"/>
                  </a:lnTo>
                  <a:lnTo>
                    <a:pt x="2655" y="4185"/>
                  </a:lnTo>
                  <a:lnTo>
                    <a:pt x="2600" y="4167"/>
                  </a:lnTo>
                  <a:lnTo>
                    <a:pt x="2563" y="4148"/>
                  </a:lnTo>
                  <a:lnTo>
                    <a:pt x="2545" y="4130"/>
                  </a:lnTo>
                  <a:lnTo>
                    <a:pt x="2526" y="4111"/>
                  </a:lnTo>
                  <a:lnTo>
                    <a:pt x="2526" y="4130"/>
                  </a:lnTo>
                  <a:lnTo>
                    <a:pt x="2508" y="4148"/>
                  </a:lnTo>
                  <a:lnTo>
                    <a:pt x="2489" y="4130"/>
                  </a:lnTo>
                  <a:lnTo>
                    <a:pt x="2489" y="4148"/>
                  </a:lnTo>
                  <a:lnTo>
                    <a:pt x="2471" y="4148"/>
                  </a:lnTo>
                  <a:lnTo>
                    <a:pt x="2452" y="4111"/>
                  </a:lnTo>
                  <a:lnTo>
                    <a:pt x="2416" y="4093"/>
                  </a:lnTo>
                  <a:lnTo>
                    <a:pt x="2397" y="4111"/>
                  </a:lnTo>
                  <a:lnTo>
                    <a:pt x="2379" y="4093"/>
                  </a:lnTo>
                  <a:lnTo>
                    <a:pt x="2379" y="4074"/>
                  </a:lnTo>
                  <a:lnTo>
                    <a:pt x="2379" y="4056"/>
                  </a:lnTo>
                  <a:lnTo>
                    <a:pt x="2360" y="4074"/>
                  </a:lnTo>
                  <a:lnTo>
                    <a:pt x="2342" y="4093"/>
                  </a:lnTo>
                  <a:lnTo>
                    <a:pt x="2342" y="4074"/>
                  </a:lnTo>
                  <a:lnTo>
                    <a:pt x="2342" y="4056"/>
                  </a:lnTo>
                  <a:lnTo>
                    <a:pt x="2323" y="4056"/>
                  </a:lnTo>
                  <a:lnTo>
                    <a:pt x="2323" y="4037"/>
                  </a:lnTo>
                  <a:lnTo>
                    <a:pt x="2305" y="4056"/>
                  </a:lnTo>
                  <a:lnTo>
                    <a:pt x="2287" y="4056"/>
                  </a:lnTo>
                  <a:lnTo>
                    <a:pt x="2287" y="4037"/>
                  </a:lnTo>
                  <a:lnTo>
                    <a:pt x="2268" y="4056"/>
                  </a:lnTo>
                  <a:lnTo>
                    <a:pt x="2250" y="4056"/>
                  </a:lnTo>
                  <a:lnTo>
                    <a:pt x="2250" y="4037"/>
                  </a:lnTo>
                  <a:lnTo>
                    <a:pt x="2231" y="4019"/>
                  </a:lnTo>
                  <a:lnTo>
                    <a:pt x="2158" y="3982"/>
                  </a:lnTo>
                  <a:lnTo>
                    <a:pt x="2065" y="3908"/>
                  </a:lnTo>
                  <a:lnTo>
                    <a:pt x="2047" y="3927"/>
                  </a:lnTo>
                  <a:lnTo>
                    <a:pt x="2028" y="3927"/>
                  </a:lnTo>
                  <a:lnTo>
                    <a:pt x="2028" y="3908"/>
                  </a:lnTo>
                  <a:lnTo>
                    <a:pt x="2028" y="3890"/>
                  </a:lnTo>
                  <a:lnTo>
                    <a:pt x="2028" y="3872"/>
                  </a:lnTo>
                  <a:lnTo>
                    <a:pt x="1992" y="3872"/>
                  </a:lnTo>
                  <a:lnTo>
                    <a:pt x="1955" y="3835"/>
                  </a:lnTo>
                  <a:lnTo>
                    <a:pt x="1936" y="3835"/>
                  </a:lnTo>
                  <a:lnTo>
                    <a:pt x="1918" y="3816"/>
                  </a:lnTo>
                  <a:lnTo>
                    <a:pt x="1918" y="3798"/>
                  </a:lnTo>
                  <a:lnTo>
                    <a:pt x="1881" y="3816"/>
                  </a:lnTo>
                  <a:lnTo>
                    <a:pt x="1863" y="3816"/>
                  </a:lnTo>
                  <a:lnTo>
                    <a:pt x="1844" y="3779"/>
                  </a:lnTo>
                  <a:lnTo>
                    <a:pt x="1807" y="3761"/>
                  </a:lnTo>
                  <a:lnTo>
                    <a:pt x="1770" y="3761"/>
                  </a:lnTo>
                  <a:lnTo>
                    <a:pt x="1770" y="3743"/>
                  </a:lnTo>
                  <a:lnTo>
                    <a:pt x="1752" y="3743"/>
                  </a:lnTo>
                  <a:lnTo>
                    <a:pt x="1752" y="3706"/>
                  </a:lnTo>
                  <a:lnTo>
                    <a:pt x="1715" y="3687"/>
                  </a:lnTo>
                  <a:lnTo>
                    <a:pt x="1660" y="3632"/>
                  </a:lnTo>
                  <a:lnTo>
                    <a:pt x="1641" y="3614"/>
                  </a:lnTo>
                  <a:lnTo>
                    <a:pt x="1623" y="3632"/>
                  </a:lnTo>
                  <a:lnTo>
                    <a:pt x="1605" y="3632"/>
                  </a:lnTo>
                  <a:lnTo>
                    <a:pt x="1605" y="3614"/>
                  </a:lnTo>
                  <a:lnTo>
                    <a:pt x="1586" y="3577"/>
                  </a:lnTo>
                  <a:lnTo>
                    <a:pt x="1549" y="3558"/>
                  </a:lnTo>
                  <a:lnTo>
                    <a:pt x="1512" y="3558"/>
                  </a:lnTo>
                  <a:lnTo>
                    <a:pt x="1531" y="3540"/>
                  </a:lnTo>
                  <a:lnTo>
                    <a:pt x="1531" y="3521"/>
                  </a:lnTo>
                  <a:lnTo>
                    <a:pt x="1494" y="3521"/>
                  </a:lnTo>
                  <a:lnTo>
                    <a:pt x="1475" y="3503"/>
                  </a:lnTo>
                  <a:lnTo>
                    <a:pt x="1457" y="3484"/>
                  </a:lnTo>
                  <a:lnTo>
                    <a:pt x="1411" y="3484"/>
                  </a:lnTo>
                  <a:lnTo>
                    <a:pt x="1420" y="3466"/>
                  </a:lnTo>
                  <a:lnTo>
                    <a:pt x="1420" y="3429"/>
                  </a:lnTo>
                  <a:lnTo>
                    <a:pt x="1402" y="3411"/>
                  </a:lnTo>
                  <a:lnTo>
                    <a:pt x="1402" y="3392"/>
                  </a:lnTo>
                  <a:lnTo>
                    <a:pt x="1383" y="3374"/>
                  </a:lnTo>
                  <a:lnTo>
                    <a:pt x="1365" y="3374"/>
                  </a:lnTo>
                  <a:lnTo>
                    <a:pt x="1346" y="3392"/>
                  </a:lnTo>
                  <a:lnTo>
                    <a:pt x="1328" y="3374"/>
                  </a:lnTo>
                  <a:lnTo>
                    <a:pt x="1328" y="3355"/>
                  </a:lnTo>
                  <a:lnTo>
                    <a:pt x="1310" y="3355"/>
                  </a:lnTo>
                  <a:lnTo>
                    <a:pt x="1310" y="3337"/>
                  </a:lnTo>
                  <a:lnTo>
                    <a:pt x="1310" y="3319"/>
                  </a:lnTo>
                  <a:lnTo>
                    <a:pt x="1291" y="3300"/>
                  </a:lnTo>
                  <a:lnTo>
                    <a:pt x="1254" y="3300"/>
                  </a:lnTo>
                  <a:lnTo>
                    <a:pt x="1236" y="3263"/>
                  </a:lnTo>
                  <a:lnTo>
                    <a:pt x="1236" y="3245"/>
                  </a:lnTo>
                  <a:lnTo>
                    <a:pt x="1217" y="3226"/>
                  </a:lnTo>
                  <a:lnTo>
                    <a:pt x="1199" y="3226"/>
                  </a:lnTo>
                  <a:lnTo>
                    <a:pt x="1199" y="3208"/>
                  </a:lnTo>
                  <a:lnTo>
                    <a:pt x="1181" y="3208"/>
                  </a:lnTo>
                  <a:lnTo>
                    <a:pt x="1162" y="3226"/>
                  </a:lnTo>
                  <a:lnTo>
                    <a:pt x="1162" y="3208"/>
                  </a:lnTo>
                  <a:lnTo>
                    <a:pt x="1162" y="3153"/>
                  </a:lnTo>
                  <a:lnTo>
                    <a:pt x="1144" y="3153"/>
                  </a:lnTo>
                  <a:lnTo>
                    <a:pt x="1125" y="3134"/>
                  </a:lnTo>
                  <a:lnTo>
                    <a:pt x="1107" y="3116"/>
                  </a:lnTo>
                  <a:lnTo>
                    <a:pt x="1107" y="3097"/>
                  </a:lnTo>
                  <a:lnTo>
                    <a:pt x="1088" y="3079"/>
                  </a:lnTo>
                  <a:lnTo>
                    <a:pt x="1070" y="3079"/>
                  </a:lnTo>
                  <a:lnTo>
                    <a:pt x="1052" y="3024"/>
                  </a:lnTo>
                  <a:lnTo>
                    <a:pt x="1033" y="3024"/>
                  </a:lnTo>
                  <a:lnTo>
                    <a:pt x="1033" y="3005"/>
                  </a:lnTo>
                  <a:lnTo>
                    <a:pt x="996" y="2987"/>
                  </a:lnTo>
                  <a:lnTo>
                    <a:pt x="978" y="2987"/>
                  </a:lnTo>
                  <a:lnTo>
                    <a:pt x="978" y="2968"/>
                  </a:lnTo>
                  <a:lnTo>
                    <a:pt x="959" y="2968"/>
                  </a:lnTo>
                  <a:lnTo>
                    <a:pt x="941" y="2987"/>
                  </a:lnTo>
                  <a:lnTo>
                    <a:pt x="941" y="2968"/>
                  </a:lnTo>
                  <a:lnTo>
                    <a:pt x="959" y="2950"/>
                  </a:lnTo>
                  <a:lnTo>
                    <a:pt x="959" y="2931"/>
                  </a:lnTo>
                  <a:lnTo>
                    <a:pt x="904" y="2858"/>
                  </a:lnTo>
                  <a:lnTo>
                    <a:pt x="867" y="2802"/>
                  </a:lnTo>
                  <a:lnTo>
                    <a:pt x="830" y="2802"/>
                  </a:lnTo>
                  <a:lnTo>
                    <a:pt x="812" y="2784"/>
                  </a:lnTo>
                  <a:lnTo>
                    <a:pt x="849" y="2766"/>
                  </a:lnTo>
                  <a:lnTo>
                    <a:pt x="812" y="2766"/>
                  </a:lnTo>
                  <a:lnTo>
                    <a:pt x="812" y="2747"/>
                  </a:lnTo>
                  <a:lnTo>
                    <a:pt x="812" y="2729"/>
                  </a:lnTo>
                  <a:lnTo>
                    <a:pt x="793" y="2710"/>
                  </a:lnTo>
                  <a:lnTo>
                    <a:pt x="775" y="2692"/>
                  </a:lnTo>
                  <a:lnTo>
                    <a:pt x="757" y="2692"/>
                  </a:lnTo>
                  <a:lnTo>
                    <a:pt x="757" y="2673"/>
                  </a:lnTo>
                  <a:lnTo>
                    <a:pt x="757" y="2637"/>
                  </a:lnTo>
                  <a:lnTo>
                    <a:pt x="720" y="2655"/>
                  </a:lnTo>
                  <a:lnTo>
                    <a:pt x="683" y="2673"/>
                  </a:lnTo>
                  <a:lnTo>
                    <a:pt x="683" y="2673"/>
                  </a:lnTo>
                  <a:lnTo>
                    <a:pt x="701" y="2637"/>
                  </a:lnTo>
                  <a:lnTo>
                    <a:pt x="738" y="2600"/>
                  </a:lnTo>
                  <a:lnTo>
                    <a:pt x="701" y="2600"/>
                  </a:lnTo>
                  <a:lnTo>
                    <a:pt x="720" y="2563"/>
                  </a:lnTo>
                  <a:lnTo>
                    <a:pt x="720" y="2544"/>
                  </a:lnTo>
                  <a:lnTo>
                    <a:pt x="701" y="2526"/>
                  </a:lnTo>
                  <a:lnTo>
                    <a:pt x="701" y="2544"/>
                  </a:lnTo>
                  <a:lnTo>
                    <a:pt x="683" y="2544"/>
                  </a:lnTo>
                  <a:lnTo>
                    <a:pt x="664" y="2526"/>
                  </a:lnTo>
                  <a:lnTo>
                    <a:pt x="683" y="2526"/>
                  </a:lnTo>
                  <a:lnTo>
                    <a:pt x="664" y="2508"/>
                  </a:lnTo>
                  <a:lnTo>
                    <a:pt x="664" y="2489"/>
                  </a:lnTo>
                  <a:lnTo>
                    <a:pt x="646" y="2471"/>
                  </a:lnTo>
                  <a:lnTo>
                    <a:pt x="628" y="2471"/>
                  </a:lnTo>
                  <a:lnTo>
                    <a:pt x="646" y="2452"/>
                  </a:lnTo>
                  <a:lnTo>
                    <a:pt x="628" y="2434"/>
                  </a:lnTo>
                  <a:lnTo>
                    <a:pt x="609" y="2452"/>
                  </a:lnTo>
                  <a:lnTo>
                    <a:pt x="609" y="2434"/>
                  </a:lnTo>
                  <a:lnTo>
                    <a:pt x="591" y="2415"/>
                  </a:lnTo>
                  <a:lnTo>
                    <a:pt x="628" y="2415"/>
                  </a:lnTo>
                  <a:lnTo>
                    <a:pt x="609" y="2397"/>
                  </a:lnTo>
                  <a:lnTo>
                    <a:pt x="591" y="2397"/>
                  </a:lnTo>
                  <a:lnTo>
                    <a:pt x="591" y="2378"/>
                  </a:lnTo>
                  <a:lnTo>
                    <a:pt x="591" y="2360"/>
                  </a:lnTo>
                  <a:lnTo>
                    <a:pt x="572" y="2360"/>
                  </a:lnTo>
                  <a:lnTo>
                    <a:pt x="572" y="2342"/>
                  </a:lnTo>
                  <a:lnTo>
                    <a:pt x="572" y="2323"/>
                  </a:lnTo>
                  <a:lnTo>
                    <a:pt x="572" y="2305"/>
                  </a:lnTo>
                  <a:lnTo>
                    <a:pt x="535" y="2268"/>
                  </a:lnTo>
                  <a:lnTo>
                    <a:pt x="517" y="2268"/>
                  </a:lnTo>
                  <a:lnTo>
                    <a:pt x="517" y="2249"/>
                  </a:lnTo>
                  <a:lnTo>
                    <a:pt x="535" y="2231"/>
                  </a:lnTo>
                  <a:lnTo>
                    <a:pt x="517" y="2231"/>
                  </a:lnTo>
                  <a:lnTo>
                    <a:pt x="517" y="2194"/>
                  </a:lnTo>
                  <a:lnTo>
                    <a:pt x="499" y="2194"/>
                  </a:lnTo>
                  <a:lnTo>
                    <a:pt x="517" y="2157"/>
                  </a:lnTo>
                  <a:lnTo>
                    <a:pt x="499" y="2157"/>
                  </a:lnTo>
                  <a:lnTo>
                    <a:pt x="499" y="2139"/>
                  </a:lnTo>
                  <a:lnTo>
                    <a:pt x="517" y="2120"/>
                  </a:lnTo>
                  <a:lnTo>
                    <a:pt x="480" y="2120"/>
                  </a:lnTo>
                  <a:lnTo>
                    <a:pt x="480" y="2102"/>
                  </a:lnTo>
                  <a:lnTo>
                    <a:pt x="462" y="2102"/>
                  </a:lnTo>
                  <a:lnTo>
                    <a:pt x="480" y="2065"/>
                  </a:lnTo>
                  <a:lnTo>
                    <a:pt x="480" y="2047"/>
                  </a:lnTo>
                  <a:lnTo>
                    <a:pt x="462" y="2028"/>
                  </a:lnTo>
                  <a:lnTo>
                    <a:pt x="443" y="1991"/>
                  </a:lnTo>
                  <a:lnTo>
                    <a:pt x="443" y="1955"/>
                  </a:lnTo>
                  <a:lnTo>
                    <a:pt x="443" y="1936"/>
                  </a:lnTo>
                  <a:lnTo>
                    <a:pt x="425" y="1918"/>
                  </a:lnTo>
                  <a:lnTo>
                    <a:pt x="406" y="1918"/>
                  </a:lnTo>
                  <a:lnTo>
                    <a:pt x="388" y="1936"/>
                  </a:lnTo>
                  <a:lnTo>
                    <a:pt x="388" y="1918"/>
                  </a:lnTo>
                  <a:lnTo>
                    <a:pt x="406" y="1899"/>
                  </a:lnTo>
                  <a:lnTo>
                    <a:pt x="425" y="1881"/>
                  </a:lnTo>
                  <a:lnTo>
                    <a:pt x="425" y="1862"/>
                  </a:lnTo>
                  <a:lnTo>
                    <a:pt x="388" y="1862"/>
                  </a:lnTo>
                  <a:lnTo>
                    <a:pt x="388" y="1844"/>
                  </a:lnTo>
                  <a:lnTo>
                    <a:pt x="388" y="1825"/>
                  </a:lnTo>
                  <a:lnTo>
                    <a:pt x="388" y="1807"/>
                  </a:lnTo>
                  <a:lnTo>
                    <a:pt x="388" y="1789"/>
                  </a:lnTo>
                  <a:lnTo>
                    <a:pt x="388" y="1770"/>
                  </a:lnTo>
                  <a:lnTo>
                    <a:pt x="351" y="1752"/>
                  </a:lnTo>
                  <a:lnTo>
                    <a:pt x="369" y="1752"/>
                  </a:lnTo>
                  <a:lnTo>
                    <a:pt x="369" y="1733"/>
                  </a:lnTo>
                  <a:lnTo>
                    <a:pt x="369" y="1678"/>
                  </a:lnTo>
                  <a:lnTo>
                    <a:pt x="351" y="1696"/>
                  </a:lnTo>
                  <a:lnTo>
                    <a:pt x="333" y="1715"/>
                  </a:lnTo>
                  <a:lnTo>
                    <a:pt x="333" y="1696"/>
                  </a:lnTo>
                  <a:lnTo>
                    <a:pt x="333" y="1660"/>
                  </a:lnTo>
                  <a:lnTo>
                    <a:pt x="351" y="1604"/>
                  </a:lnTo>
                  <a:lnTo>
                    <a:pt x="296" y="1586"/>
                  </a:lnTo>
                  <a:lnTo>
                    <a:pt x="277" y="1567"/>
                  </a:lnTo>
                  <a:lnTo>
                    <a:pt x="314" y="1567"/>
                  </a:lnTo>
                  <a:lnTo>
                    <a:pt x="314" y="1549"/>
                  </a:lnTo>
                  <a:lnTo>
                    <a:pt x="240" y="1549"/>
                  </a:lnTo>
                  <a:lnTo>
                    <a:pt x="240" y="1531"/>
                  </a:lnTo>
                  <a:lnTo>
                    <a:pt x="277" y="1494"/>
                  </a:lnTo>
                  <a:lnTo>
                    <a:pt x="296" y="1475"/>
                  </a:lnTo>
                  <a:lnTo>
                    <a:pt x="259" y="1475"/>
                  </a:lnTo>
                  <a:lnTo>
                    <a:pt x="259" y="1457"/>
                  </a:lnTo>
                  <a:lnTo>
                    <a:pt x="277" y="1438"/>
                  </a:lnTo>
                  <a:lnTo>
                    <a:pt x="240" y="1438"/>
                  </a:lnTo>
                  <a:lnTo>
                    <a:pt x="277" y="1420"/>
                  </a:lnTo>
                  <a:lnTo>
                    <a:pt x="259" y="1402"/>
                  </a:lnTo>
                  <a:lnTo>
                    <a:pt x="259" y="1383"/>
                  </a:lnTo>
                  <a:lnTo>
                    <a:pt x="240" y="1328"/>
                  </a:lnTo>
                  <a:lnTo>
                    <a:pt x="240" y="1254"/>
                  </a:lnTo>
                  <a:lnTo>
                    <a:pt x="240" y="1236"/>
                  </a:lnTo>
                  <a:lnTo>
                    <a:pt x="222" y="1236"/>
                  </a:lnTo>
                  <a:lnTo>
                    <a:pt x="204" y="1217"/>
                  </a:lnTo>
                  <a:lnTo>
                    <a:pt x="222" y="1217"/>
                  </a:lnTo>
                  <a:lnTo>
                    <a:pt x="222" y="1199"/>
                  </a:lnTo>
                  <a:lnTo>
                    <a:pt x="222" y="1180"/>
                  </a:lnTo>
                  <a:lnTo>
                    <a:pt x="240" y="1143"/>
                  </a:lnTo>
                  <a:lnTo>
                    <a:pt x="222" y="1125"/>
                  </a:lnTo>
                  <a:lnTo>
                    <a:pt x="204" y="1143"/>
                  </a:lnTo>
                  <a:lnTo>
                    <a:pt x="204" y="1125"/>
                  </a:lnTo>
                  <a:lnTo>
                    <a:pt x="204" y="1107"/>
                  </a:lnTo>
                  <a:lnTo>
                    <a:pt x="204" y="1070"/>
                  </a:lnTo>
                  <a:lnTo>
                    <a:pt x="204" y="1033"/>
                  </a:lnTo>
                  <a:lnTo>
                    <a:pt x="222" y="1033"/>
                  </a:lnTo>
                  <a:lnTo>
                    <a:pt x="222" y="1014"/>
                  </a:lnTo>
                  <a:lnTo>
                    <a:pt x="204" y="978"/>
                  </a:lnTo>
                  <a:lnTo>
                    <a:pt x="204" y="959"/>
                  </a:lnTo>
                  <a:lnTo>
                    <a:pt x="185" y="959"/>
                  </a:lnTo>
                  <a:lnTo>
                    <a:pt x="185" y="941"/>
                  </a:lnTo>
                  <a:lnTo>
                    <a:pt x="167" y="922"/>
                  </a:lnTo>
                  <a:lnTo>
                    <a:pt x="148" y="922"/>
                  </a:lnTo>
                  <a:lnTo>
                    <a:pt x="148" y="904"/>
                  </a:lnTo>
                  <a:lnTo>
                    <a:pt x="148" y="885"/>
                  </a:lnTo>
                  <a:lnTo>
                    <a:pt x="167" y="867"/>
                  </a:lnTo>
                  <a:lnTo>
                    <a:pt x="204" y="867"/>
                  </a:lnTo>
                  <a:lnTo>
                    <a:pt x="204" y="830"/>
                  </a:lnTo>
                  <a:lnTo>
                    <a:pt x="204" y="812"/>
                  </a:lnTo>
                  <a:lnTo>
                    <a:pt x="204" y="793"/>
                  </a:lnTo>
                  <a:lnTo>
                    <a:pt x="204" y="775"/>
                  </a:lnTo>
                  <a:lnTo>
                    <a:pt x="185" y="756"/>
                  </a:lnTo>
                  <a:lnTo>
                    <a:pt x="167" y="756"/>
                  </a:lnTo>
                  <a:lnTo>
                    <a:pt x="167" y="738"/>
                  </a:lnTo>
                  <a:lnTo>
                    <a:pt x="167" y="719"/>
                  </a:lnTo>
                  <a:lnTo>
                    <a:pt x="167" y="683"/>
                  </a:lnTo>
                  <a:lnTo>
                    <a:pt x="148" y="664"/>
                  </a:lnTo>
                  <a:lnTo>
                    <a:pt x="185" y="627"/>
                  </a:lnTo>
                  <a:lnTo>
                    <a:pt x="185" y="609"/>
                  </a:lnTo>
                  <a:lnTo>
                    <a:pt x="167" y="590"/>
                  </a:lnTo>
                  <a:lnTo>
                    <a:pt x="167" y="535"/>
                  </a:lnTo>
                  <a:lnTo>
                    <a:pt x="167" y="480"/>
                  </a:lnTo>
                  <a:lnTo>
                    <a:pt x="148" y="480"/>
                  </a:lnTo>
                  <a:lnTo>
                    <a:pt x="167" y="461"/>
                  </a:lnTo>
                  <a:lnTo>
                    <a:pt x="148" y="443"/>
                  </a:lnTo>
                  <a:lnTo>
                    <a:pt x="130" y="443"/>
                  </a:lnTo>
                  <a:lnTo>
                    <a:pt x="130" y="425"/>
                  </a:lnTo>
                  <a:lnTo>
                    <a:pt x="167" y="425"/>
                  </a:lnTo>
                  <a:lnTo>
                    <a:pt x="185" y="406"/>
                  </a:lnTo>
                  <a:lnTo>
                    <a:pt x="204" y="388"/>
                  </a:lnTo>
                  <a:lnTo>
                    <a:pt x="167" y="388"/>
                  </a:lnTo>
                  <a:lnTo>
                    <a:pt x="204" y="369"/>
                  </a:lnTo>
                  <a:lnTo>
                    <a:pt x="167" y="369"/>
                  </a:lnTo>
                  <a:lnTo>
                    <a:pt x="130" y="351"/>
                  </a:lnTo>
                  <a:lnTo>
                    <a:pt x="148" y="332"/>
                  </a:lnTo>
                  <a:lnTo>
                    <a:pt x="167" y="332"/>
                  </a:lnTo>
                  <a:lnTo>
                    <a:pt x="167" y="314"/>
                  </a:lnTo>
                  <a:lnTo>
                    <a:pt x="185" y="332"/>
                  </a:lnTo>
                  <a:lnTo>
                    <a:pt x="204" y="332"/>
                  </a:lnTo>
                  <a:lnTo>
                    <a:pt x="204" y="314"/>
                  </a:lnTo>
                  <a:lnTo>
                    <a:pt x="185" y="277"/>
                  </a:lnTo>
                  <a:lnTo>
                    <a:pt x="204" y="277"/>
                  </a:lnTo>
                  <a:lnTo>
                    <a:pt x="185" y="259"/>
                  </a:lnTo>
                  <a:lnTo>
                    <a:pt x="204" y="240"/>
                  </a:lnTo>
                  <a:lnTo>
                    <a:pt x="204" y="222"/>
                  </a:lnTo>
                  <a:lnTo>
                    <a:pt x="185" y="222"/>
                  </a:lnTo>
                  <a:lnTo>
                    <a:pt x="148" y="203"/>
                  </a:lnTo>
                  <a:lnTo>
                    <a:pt x="185" y="203"/>
                  </a:lnTo>
                  <a:lnTo>
                    <a:pt x="204" y="185"/>
                  </a:lnTo>
                  <a:lnTo>
                    <a:pt x="204" y="166"/>
                  </a:lnTo>
                  <a:lnTo>
                    <a:pt x="185" y="148"/>
                  </a:lnTo>
                  <a:lnTo>
                    <a:pt x="222" y="148"/>
                  </a:lnTo>
                  <a:lnTo>
                    <a:pt x="222" y="130"/>
                  </a:lnTo>
                  <a:lnTo>
                    <a:pt x="204" y="111"/>
                  </a:lnTo>
                  <a:lnTo>
                    <a:pt x="222" y="111"/>
                  </a:lnTo>
                  <a:lnTo>
                    <a:pt x="222" y="93"/>
                  </a:lnTo>
                  <a:lnTo>
                    <a:pt x="204" y="93"/>
                  </a:lnTo>
                  <a:lnTo>
                    <a:pt x="185" y="74"/>
                  </a:lnTo>
                  <a:lnTo>
                    <a:pt x="185" y="56"/>
                  </a:lnTo>
                  <a:lnTo>
                    <a:pt x="167" y="56"/>
                  </a:lnTo>
                  <a:lnTo>
                    <a:pt x="148" y="37"/>
                  </a:lnTo>
                  <a:lnTo>
                    <a:pt x="204" y="37"/>
                  </a:lnTo>
                  <a:lnTo>
                    <a:pt x="185" y="19"/>
                  </a:lnTo>
                  <a:lnTo>
                    <a:pt x="167" y="19"/>
                  </a:lnTo>
                  <a:lnTo>
                    <a:pt x="167"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1227925" y="757475"/>
              <a:ext cx="113400" cy="198175"/>
            </a:xfrm>
            <a:custGeom>
              <a:avLst/>
              <a:gdLst/>
              <a:ahLst/>
              <a:cxnLst/>
              <a:rect l="l" t="t" r="r" b="b"/>
              <a:pathLst>
                <a:path w="4536" h="7927" extrusionOk="0">
                  <a:moveTo>
                    <a:pt x="222" y="0"/>
                  </a:moveTo>
                  <a:lnTo>
                    <a:pt x="222" y="37"/>
                  </a:lnTo>
                  <a:lnTo>
                    <a:pt x="240" y="37"/>
                  </a:lnTo>
                  <a:lnTo>
                    <a:pt x="240" y="19"/>
                  </a:lnTo>
                  <a:lnTo>
                    <a:pt x="240" y="0"/>
                  </a:lnTo>
                  <a:close/>
                  <a:moveTo>
                    <a:pt x="204" y="203"/>
                  </a:moveTo>
                  <a:lnTo>
                    <a:pt x="222" y="222"/>
                  </a:lnTo>
                  <a:lnTo>
                    <a:pt x="204" y="240"/>
                  </a:lnTo>
                  <a:lnTo>
                    <a:pt x="185" y="240"/>
                  </a:lnTo>
                  <a:lnTo>
                    <a:pt x="185" y="222"/>
                  </a:lnTo>
                  <a:lnTo>
                    <a:pt x="204" y="203"/>
                  </a:lnTo>
                  <a:close/>
                  <a:moveTo>
                    <a:pt x="351" y="222"/>
                  </a:moveTo>
                  <a:lnTo>
                    <a:pt x="333" y="258"/>
                  </a:lnTo>
                  <a:lnTo>
                    <a:pt x="333" y="277"/>
                  </a:lnTo>
                  <a:lnTo>
                    <a:pt x="314" y="277"/>
                  </a:lnTo>
                  <a:lnTo>
                    <a:pt x="296" y="258"/>
                  </a:lnTo>
                  <a:lnTo>
                    <a:pt x="314" y="240"/>
                  </a:lnTo>
                  <a:lnTo>
                    <a:pt x="333" y="222"/>
                  </a:lnTo>
                  <a:close/>
                  <a:moveTo>
                    <a:pt x="333" y="332"/>
                  </a:moveTo>
                  <a:lnTo>
                    <a:pt x="314" y="351"/>
                  </a:lnTo>
                  <a:lnTo>
                    <a:pt x="333" y="351"/>
                  </a:lnTo>
                  <a:lnTo>
                    <a:pt x="333" y="332"/>
                  </a:lnTo>
                  <a:close/>
                  <a:moveTo>
                    <a:pt x="886" y="461"/>
                  </a:moveTo>
                  <a:lnTo>
                    <a:pt x="922" y="480"/>
                  </a:lnTo>
                  <a:lnTo>
                    <a:pt x="922" y="498"/>
                  </a:lnTo>
                  <a:lnTo>
                    <a:pt x="904" y="516"/>
                  </a:lnTo>
                  <a:lnTo>
                    <a:pt x="904" y="498"/>
                  </a:lnTo>
                  <a:lnTo>
                    <a:pt x="886" y="461"/>
                  </a:lnTo>
                  <a:close/>
                  <a:moveTo>
                    <a:pt x="978" y="480"/>
                  </a:moveTo>
                  <a:lnTo>
                    <a:pt x="959" y="498"/>
                  </a:lnTo>
                  <a:lnTo>
                    <a:pt x="959" y="516"/>
                  </a:lnTo>
                  <a:lnTo>
                    <a:pt x="978" y="516"/>
                  </a:lnTo>
                  <a:lnTo>
                    <a:pt x="996" y="535"/>
                  </a:lnTo>
                  <a:lnTo>
                    <a:pt x="1015" y="516"/>
                  </a:lnTo>
                  <a:lnTo>
                    <a:pt x="996" y="498"/>
                  </a:lnTo>
                  <a:lnTo>
                    <a:pt x="978" y="480"/>
                  </a:lnTo>
                  <a:close/>
                  <a:moveTo>
                    <a:pt x="1310" y="848"/>
                  </a:moveTo>
                  <a:lnTo>
                    <a:pt x="1310" y="867"/>
                  </a:lnTo>
                  <a:lnTo>
                    <a:pt x="1291" y="867"/>
                  </a:lnTo>
                  <a:lnTo>
                    <a:pt x="1291" y="848"/>
                  </a:lnTo>
                  <a:close/>
                  <a:moveTo>
                    <a:pt x="1365" y="811"/>
                  </a:moveTo>
                  <a:lnTo>
                    <a:pt x="1383" y="830"/>
                  </a:lnTo>
                  <a:lnTo>
                    <a:pt x="1383" y="867"/>
                  </a:lnTo>
                  <a:lnTo>
                    <a:pt x="1365" y="885"/>
                  </a:lnTo>
                  <a:lnTo>
                    <a:pt x="1365" y="848"/>
                  </a:lnTo>
                  <a:lnTo>
                    <a:pt x="1365" y="811"/>
                  </a:lnTo>
                  <a:close/>
                  <a:moveTo>
                    <a:pt x="1457" y="885"/>
                  </a:moveTo>
                  <a:lnTo>
                    <a:pt x="1457" y="904"/>
                  </a:lnTo>
                  <a:lnTo>
                    <a:pt x="1475" y="885"/>
                  </a:lnTo>
                  <a:close/>
                  <a:moveTo>
                    <a:pt x="1531" y="1033"/>
                  </a:moveTo>
                  <a:lnTo>
                    <a:pt x="1531" y="1069"/>
                  </a:lnTo>
                  <a:lnTo>
                    <a:pt x="1512" y="1088"/>
                  </a:lnTo>
                  <a:lnTo>
                    <a:pt x="1512" y="1069"/>
                  </a:lnTo>
                  <a:lnTo>
                    <a:pt x="1512" y="1033"/>
                  </a:lnTo>
                  <a:close/>
                  <a:moveTo>
                    <a:pt x="1641" y="1069"/>
                  </a:moveTo>
                  <a:lnTo>
                    <a:pt x="1641" y="1088"/>
                  </a:lnTo>
                  <a:lnTo>
                    <a:pt x="1623" y="1106"/>
                  </a:lnTo>
                  <a:lnTo>
                    <a:pt x="1623" y="1088"/>
                  </a:lnTo>
                  <a:lnTo>
                    <a:pt x="1623" y="1069"/>
                  </a:lnTo>
                  <a:close/>
                  <a:moveTo>
                    <a:pt x="1807" y="1199"/>
                  </a:moveTo>
                  <a:lnTo>
                    <a:pt x="1826" y="1217"/>
                  </a:lnTo>
                  <a:lnTo>
                    <a:pt x="1807" y="1217"/>
                  </a:lnTo>
                  <a:lnTo>
                    <a:pt x="1807" y="1199"/>
                  </a:lnTo>
                  <a:close/>
                  <a:moveTo>
                    <a:pt x="1826" y="1309"/>
                  </a:moveTo>
                  <a:lnTo>
                    <a:pt x="1844" y="1328"/>
                  </a:lnTo>
                  <a:lnTo>
                    <a:pt x="1826" y="1346"/>
                  </a:lnTo>
                  <a:lnTo>
                    <a:pt x="1807" y="1346"/>
                  </a:lnTo>
                  <a:lnTo>
                    <a:pt x="1807" y="1328"/>
                  </a:lnTo>
                  <a:lnTo>
                    <a:pt x="1826" y="1309"/>
                  </a:lnTo>
                  <a:close/>
                  <a:moveTo>
                    <a:pt x="1899" y="1401"/>
                  </a:moveTo>
                  <a:lnTo>
                    <a:pt x="1881" y="1420"/>
                  </a:lnTo>
                  <a:lnTo>
                    <a:pt x="1863" y="1401"/>
                  </a:lnTo>
                  <a:close/>
                  <a:moveTo>
                    <a:pt x="2360" y="1420"/>
                  </a:moveTo>
                  <a:lnTo>
                    <a:pt x="2342" y="1438"/>
                  </a:lnTo>
                  <a:lnTo>
                    <a:pt x="2360" y="1438"/>
                  </a:lnTo>
                  <a:lnTo>
                    <a:pt x="2379" y="1420"/>
                  </a:lnTo>
                  <a:close/>
                  <a:moveTo>
                    <a:pt x="2047" y="1493"/>
                  </a:moveTo>
                  <a:lnTo>
                    <a:pt x="2065" y="1512"/>
                  </a:lnTo>
                  <a:lnTo>
                    <a:pt x="2065" y="1530"/>
                  </a:lnTo>
                  <a:lnTo>
                    <a:pt x="2047" y="1530"/>
                  </a:lnTo>
                  <a:lnTo>
                    <a:pt x="2047" y="1512"/>
                  </a:lnTo>
                  <a:lnTo>
                    <a:pt x="2047" y="1493"/>
                  </a:lnTo>
                  <a:close/>
                  <a:moveTo>
                    <a:pt x="1992" y="1715"/>
                  </a:moveTo>
                  <a:lnTo>
                    <a:pt x="1992" y="1733"/>
                  </a:lnTo>
                  <a:lnTo>
                    <a:pt x="2010" y="1752"/>
                  </a:lnTo>
                  <a:lnTo>
                    <a:pt x="2010" y="1733"/>
                  </a:lnTo>
                  <a:lnTo>
                    <a:pt x="1992" y="1715"/>
                  </a:lnTo>
                  <a:close/>
                  <a:moveTo>
                    <a:pt x="2305" y="1825"/>
                  </a:moveTo>
                  <a:lnTo>
                    <a:pt x="2305" y="1844"/>
                  </a:lnTo>
                  <a:lnTo>
                    <a:pt x="2286" y="1844"/>
                  </a:lnTo>
                  <a:lnTo>
                    <a:pt x="2286" y="1825"/>
                  </a:lnTo>
                  <a:close/>
                  <a:moveTo>
                    <a:pt x="2397" y="1844"/>
                  </a:moveTo>
                  <a:lnTo>
                    <a:pt x="2397" y="1862"/>
                  </a:lnTo>
                  <a:lnTo>
                    <a:pt x="2416" y="1844"/>
                  </a:lnTo>
                  <a:close/>
                  <a:moveTo>
                    <a:pt x="2360" y="1881"/>
                  </a:moveTo>
                  <a:lnTo>
                    <a:pt x="2360" y="1899"/>
                  </a:lnTo>
                  <a:lnTo>
                    <a:pt x="2342" y="1899"/>
                  </a:lnTo>
                  <a:lnTo>
                    <a:pt x="2342" y="1881"/>
                  </a:lnTo>
                  <a:close/>
                  <a:moveTo>
                    <a:pt x="2821" y="2452"/>
                  </a:moveTo>
                  <a:lnTo>
                    <a:pt x="2803" y="2470"/>
                  </a:lnTo>
                  <a:lnTo>
                    <a:pt x="2803" y="2452"/>
                  </a:lnTo>
                  <a:close/>
                  <a:moveTo>
                    <a:pt x="2987" y="2673"/>
                  </a:moveTo>
                  <a:lnTo>
                    <a:pt x="2969" y="2692"/>
                  </a:lnTo>
                  <a:lnTo>
                    <a:pt x="2950" y="2692"/>
                  </a:lnTo>
                  <a:lnTo>
                    <a:pt x="2969" y="2673"/>
                  </a:lnTo>
                  <a:close/>
                  <a:moveTo>
                    <a:pt x="2987" y="2876"/>
                  </a:moveTo>
                  <a:lnTo>
                    <a:pt x="2987" y="2894"/>
                  </a:lnTo>
                  <a:lnTo>
                    <a:pt x="2969" y="2913"/>
                  </a:lnTo>
                  <a:lnTo>
                    <a:pt x="2987" y="2876"/>
                  </a:lnTo>
                  <a:close/>
                  <a:moveTo>
                    <a:pt x="3134" y="2968"/>
                  </a:moveTo>
                  <a:lnTo>
                    <a:pt x="3134" y="2987"/>
                  </a:lnTo>
                  <a:lnTo>
                    <a:pt x="3116" y="2987"/>
                  </a:lnTo>
                  <a:lnTo>
                    <a:pt x="3116" y="2968"/>
                  </a:lnTo>
                  <a:close/>
                  <a:moveTo>
                    <a:pt x="3485" y="3503"/>
                  </a:moveTo>
                  <a:lnTo>
                    <a:pt x="3485" y="3521"/>
                  </a:lnTo>
                  <a:lnTo>
                    <a:pt x="3503" y="3521"/>
                  </a:lnTo>
                  <a:lnTo>
                    <a:pt x="3485" y="3503"/>
                  </a:lnTo>
                  <a:close/>
                  <a:moveTo>
                    <a:pt x="3522" y="3650"/>
                  </a:moveTo>
                  <a:lnTo>
                    <a:pt x="3522" y="3669"/>
                  </a:lnTo>
                  <a:lnTo>
                    <a:pt x="3522" y="3687"/>
                  </a:lnTo>
                  <a:lnTo>
                    <a:pt x="3503" y="3687"/>
                  </a:lnTo>
                  <a:lnTo>
                    <a:pt x="3503" y="3669"/>
                  </a:lnTo>
                  <a:lnTo>
                    <a:pt x="3503" y="3650"/>
                  </a:lnTo>
                  <a:close/>
                  <a:moveTo>
                    <a:pt x="3706" y="4074"/>
                  </a:moveTo>
                  <a:lnTo>
                    <a:pt x="3706" y="4093"/>
                  </a:lnTo>
                  <a:lnTo>
                    <a:pt x="3669" y="4093"/>
                  </a:lnTo>
                  <a:lnTo>
                    <a:pt x="3706" y="4074"/>
                  </a:lnTo>
                  <a:close/>
                  <a:moveTo>
                    <a:pt x="3945" y="4977"/>
                  </a:moveTo>
                  <a:lnTo>
                    <a:pt x="3964" y="4996"/>
                  </a:lnTo>
                  <a:lnTo>
                    <a:pt x="3945" y="4996"/>
                  </a:lnTo>
                  <a:lnTo>
                    <a:pt x="3945" y="5014"/>
                  </a:lnTo>
                  <a:lnTo>
                    <a:pt x="3927" y="4996"/>
                  </a:lnTo>
                  <a:lnTo>
                    <a:pt x="3945" y="4977"/>
                  </a:lnTo>
                  <a:close/>
                  <a:moveTo>
                    <a:pt x="4093" y="5162"/>
                  </a:moveTo>
                  <a:lnTo>
                    <a:pt x="4093" y="5180"/>
                  </a:lnTo>
                  <a:lnTo>
                    <a:pt x="4093" y="5199"/>
                  </a:lnTo>
                  <a:lnTo>
                    <a:pt x="4075" y="5199"/>
                  </a:lnTo>
                  <a:lnTo>
                    <a:pt x="4075" y="5180"/>
                  </a:lnTo>
                  <a:lnTo>
                    <a:pt x="4093" y="5162"/>
                  </a:lnTo>
                  <a:close/>
                  <a:moveTo>
                    <a:pt x="4167" y="5199"/>
                  </a:moveTo>
                  <a:lnTo>
                    <a:pt x="4148" y="5217"/>
                  </a:lnTo>
                  <a:lnTo>
                    <a:pt x="4167" y="5217"/>
                  </a:lnTo>
                  <a:lnTo>
                    <a:pt x="4167" y="5199"/>
                  </a:lnTo>
                  <a:close/>
                  <a:moveTo>
                    <a:pt x="4111" y="5254"/>
                  </a:moveTo>
                  <a:lnTo>
                    <a:pt x="4130" y="5272"/>
                  </a:lnTo>
                  <a:lnTo>
                    <a:pt x="4111" y="5272"/>
                  </a:lnTo>
                  <a:lnTo>
                    <a:pt x="4111" y="5254"/>
                  </a:lnTo>
                  <a:close/>
                  <a:moveTo>
                    <a:pt x="4148" y="5364"/>
                  </a:moveTo>
                  <a:lnTo>
                    <a:pt x="4148" y="5383"/>
                  </a:lnTo>
                  <a:lnTo>
                    <a:pt x="4130" y="5383"/>
                  </a:lnTo>
                  <a:lnTo>
                    <a:pt x="4130" y="5364"/>
                  </a:lnTo>
                  <a:close/>
                  <a:moveTo>
                    <a:pt x="4167" y="5475"/>
                  </a:moveTo>
                  <a:lnTo>
                    <a:pt x="4167" y="5493"/>
                  </a:lnTo>
                  <a:lnTo>
                    <a:pt x="4148" y="5493"/>
                  </a:lnTo>
                  <a:lnTo>
                    <a:pt x="4130" y="5475"/>
                  </a:lnTo>
                  <a:close/>
                  <a:moveTo>
                    <a:pt x="4277" y="5899"/>
                  </a:moveTo>
                  <a:lnTo>
                    <a:pt x="4277" y="5917"/>
                  </a:lnTo>
                  <a:lnTo>
                    <a:pt x="4240" y="5936"/>
                  </a:lnTo>
                  <a:lnTo>
                    <a:pt x="4240" y="5917"/>
                  </a:lnTo>
                  <a:lnTo>
                    <a:pt x="4259" y="5899"/>
                  </a:lnTo>
                  <a:close/>
                  <a:moveTo>
                    <a:pt x="4296" y="6286"/>
                  </a:moveTo>
                  <a:lnTo>
                    <a:pt x="4296" y="6305"/>
                  </a:lnTo>
                  <a:lnTo>
                    <a:pt x="4259" y="6305"/>
                  </a:lnTo>
                  <a:lnTo>
                    <a:pt x="4277" y="6286"/>
                  </a:lnTo>
                  <a:close/>
                  <a:moveTo>
                    <a:pt x="4406" y="7835"/>
                  </a:moveTo>
                  <a:lnTo>
                    <a:pt x="4425" y="7853"/>
                  </a:lnTo>
                  <a:lnTo>
                    <a:pt x="4406" y="7853"/>
                  </a:lnTo>
                  <a:lnTo>
                    <a:pt x="4369" y="7871"/>
                  </a:lnTo>
                  <a:lnTo>
                    <a:pt x="4369" y="7853"/>
                  </a:lnTo>
                  <a:lnTo>
                    <a:pt x="4388" y="7853"/>
                  </a:lnTo>
                  <a:lnTo>
                    <a:pt x="4406" y="7835"/>
                  </a:lnTo>
                  <a:close/>
                  <a:moveTo>
                    <a:pt x="56" y="111"/>
                  </a:moveTo>
                  <a:lnTo>
                    <a:pt x="38" y="148"/>
                  </a:lnTo>
                  <a:lnTo>
                    <a:pt x="1" y="148"/>
                  </a:lnTo>
                  <a:lnTo>
                    <a:pt x="19" y="185"/>
                  </a:lnTo>
                  <a:lnTo>
                    <a:pt x="56" y="203"/>
                  </a:lnTo>
                  <a:lnTo>
                    <a:pt x="74" y="203"/>
                  </a:lnTo>
                  <a:lnTo>
                    <a:pt x="74" y="222"/>
                  </a:lnTo>
                  <a:lnTo>
                    <a:pt x="56" y="222"/>
                  </a:lnTo>
                  <a:lnTo>
                    <a:pt x="38" y="258"/>
                  </a:lnTo>
                  <a:lnTo>
                    <a:pt x="56" y="277"/>
                  </a:lnTo>
                  <a:lnTo>
                    <a:pt x="56" y="258"/>
                  </a:lnTo>
                  <a:lnTo>
                    <a:pt x="93" y="258"/>
                  </a:lnTo>
                  <a:lnTo>
                    <a:pt x="93" y="277"/>
                  </a:lnTo>
                  <a:lnTo>
                    <a:pt x="93" y="295"/>
                  </a:lnTo>
                  <a:lnTo>
                    <a:pt x="111" y="277"/>
                  </a:lnTo>
                  <a:lnTo>
                    <a:pt x="111" y="258"/>
                  </a:lnTo>
                  <a:lnTo>
                    <a:pt x="130" y="258"/>
                  </a:lnTo>
                  <a:lnTo>
                    <a:pt x="167" y="277"/>
                  </a:lnTo>
                  <a:lnTo>
                    <a:pt x="185" y="277"/>
                  </a:lnTo>
                  <a:lnTo>
                    <a:pt x="185" y="295"/>
                  </a:lnTo>
                  <a:lnTo>
                    <a:pt x="185" y="314"/>
                  </a:lnTo>
                  <a:lnTo>
                    <a:pt x="204" y="295"/>
                  </a:lnTo>
                  <a:lnTo>
                    <a:pt x="204" y="277"/>
                  </a:lnTo>
                  <a:lnTo>
                    <a:pt x="222" y="277"/>
                  </a:lnTo>
                  <a:lnTo>
                    <a:pt x="222" y="295"/>
                  </a:lnTo>
                  <a:lnTo>
                    <a:pt x="222" y="314"/>
                  </a:lnTo>
                  <a:lnTo>
                    <a:pt x="259" y="295"/>
                  </a:lnTo>
                  <a:lnTo>
                    <a:pt x="259" y="314"/>
                  </a:lnTo>
                  <a:lnTo>
                    <a:pt x="259" y="332"/>
                  </a:lnTo>
                  <a:lnTo>
                    <a:pt x="277" y="332"/>
                  </a:lnTo>
                  <a:lnTo>
                    <a:pt x="277" y="314"/>
                  </a:lnTo>
                  <a:lnTo>
                    <a:pt x="296" y="314"/>
                  </a:lnTo>
                  <a:lnTo>
                    <a:pt x="296" y="332"/>
                  </a:lnTo>
                  <a:lnTo>
                    <a:pt x="314" y="314"/>
                  </a:lnTo>
                  <a:lnTo>
                    <a:pt x="369" y="295"/>
                  </a:lnTo>
                  <a:lnTo>
                    <a:pt x="388" y="295"/>
                  </a:lnTo>
                  <a:lnTo>
                    <a:pt x="388" y="314"/>
                  </a:lnTo>
                  <a:lnTo>
                    <a:pt x="369" y="332"/>
                  </a:lnTo>
                  <a:lnTo>
                    <a:pt x="388" y="369"/>
                  </a:lnTo>
                  <a:lnTo>
                    <a:pt x="388" y="387"/>
                  </a:lnTo>
                  <a:lnTo>
                    <a:pt x="406" y="369"/>
                  </a:lnTo>
                  <a:lnTo>
                    <a:pt x="425" y="387"/>
                  </a:lnTo>
                  <a:lnTo>
                    <a:pt x="480" y="387"/>
                  </a:lnTo>
                  <a:lnTo>
                    <a:pt x="462" y="406"/>
                  </a:lnTo>
                  <a:lnTo>
                    <a:pt x="480" y="424"/>
                  </a:lnTo>
                  <a:lnTo>
                    <a:pt x="535" y="424"/>
                  </a:lnTo>
                  <a:lnTo>
                    <a:pt x="554" y="406"/>
                  </a:lnTo>
                  <a:lnTo>
                    <a:pt x="572" y="443"/>
                  </a:lnTo>
                  <a:lnTo>
                    <a:pt x="572" y="461"/>
                  </a:lnTo>
                  <a:lnTo>
                    <a:pt x="609" y="461"/>
                  </a:lnTo>
                  <a:lnTo>
                    <a:pt x="609" y="480"/>
                  </a:lnTo>
                  <a:lnTo>
                    <a:pt x="646" y="461"/>
                  </a:lnTo>
                  <a:lnTo>
                    <a:pt x="664" y="424"/>
                  </a:lnTo>
                  <a:lnTo>
                    <a:pt x="664" y="387"/>
                  </a:lnTo>
                  <a:lnTo>
                    <a:pt x="683" y="406"/>
                  </a:lnTo>
                  <a:lnTo>
                    <a:pt x="664" y="406"/>
                  </a:lnTo>
                  <a:lnTo>
                    <a:pt x="683" y="424"/>
                  </a:lnTo>
                  <a:lnTo>
                    <a:pt x="683" y="443"/>
                  </a:lnTo>
                  <a:lnTo>
                    <a:pt x="720" y="480"/>
                  </a:lnTo>
                  <a:lnTo>
                    <a:pt x="683" y="461"/>
                  </a:lnTo>
                  <a:lnTo>
                    <a:pt x="664" y="461"/>
                  </a:lnTo>
                  <a:lnTo>
                    <a:pt x="646" y="480"/>
                  </a:lnTo>
                  <a:lnTo>
                    <a:pt x="627" y="498"/>
                  </a:lnTo>
                  <a:lnTo>
                    <a:pt x="664" y="498"/>
                  </a:lnTo>
                  <a:lnTo>
                    <a:pt x="683" y="516"/>
                  </a:lnTo>
                  <a:lnTo>
                    <a:pt x="701" y="516"/>
                  </a:lnTo>
                  <a:lnTo>
                    <a:pt x="720" y="535"/>
                  </a:lnTo>
                  <a:lnTo>
                    <a:pt x="720" y="553"/>
                  </a:lnTo>
                  <a:lnTo>
                    <a:pt x="775" y="553"/>
                  </a:lnTo>
                  <a:lnTo>
                    <a:pt x="812" y="572"/>
                  </a:lnTo>
                  <a:lnTo>
                    <a:pt x="849" y="590"/>
                  </a:lnTo>
                  <a:lnTo>
                    <a:pt x="904" y="590"/>
                  </a:lnTo>
                  <a:lnTo>
                    <a:pt x="941" y="572"/>
                  </a:lnTo>
                  <a:lnTo>
                    <a:pt x="922" y="590"/>
                  </a:lnTo>
                  <a:lnTo>
                    <a:pt x="922" y="609"/>
                  </a:lnTo>
                  <a:lnTo>
                    <a:pt x="904" y="627"/>
                  </a:lnTo>
                  <a:lnTo>
                    <a:pt x="904" y="646"/>
                  </a:lnTo>
                  <a:lnTo>
                    <a:pt x="922" y="664"/>
                  </a:lnTo>
                  <a:lnTo>
                    <a:pt x="978" y="664"/>
                  </a:lnTo>
                  <a:lnTo>
                    <a:pt x="996" y="701"/>
                  </a:lnTo>
                  <a:lnTo>
                    <a:pt x="1015" y="719"/>
                  </a:lnTo>
                  <a:lnTo>
                    <a:pt x="1015" y="701"/>
                  </a:lnTo>
                  <a:lnTo>
                    <a:pt x="1033" y="682"/>
                  </a:lnTo>
                  <a:lnTo>
                    <a:pt x="1051" y="664"/>
                  </a:lnTo>
                  <a:lnTo>
                    <a:pt x="1070" y="682"/>
                  </a:lnTo>
                  <a:lnTo>
                    <a:pt x="1051" y="682"/>
                  </a:lnTo>
                  <a:lnTo>
                    <a:pt x="1033" y="701"/>
                  </a:lnTo>
                  <a:lnTo>
                    <a:pt x="1033" y="719"/>
                  </a:lnTo>
                  <a:lnTo>
                    <a:pt x="1033" y="756"/>
                  </a:lnTo>
                  <a:lnTo>
                    <a:pt x="1051" y="775"/>
                  </a:lnTo>
                  <a:lnTo>
                    <a:pt x="1070" y="756"/>
                  </a:lnTo>
                  <a:lnTo>
                    <a:pt x="1051" y="738"/>
                  </a:lnTo>
                  <a:lnTo>
                    <a:pt x="1051" y="719"/>
                  </a:lnTo>
                  <a:lnTo>
                    <a:pt x="1070" y="719"/>
                  </a:lnTo>
                  <a:lnTo>
                    <a:pt x="1070" y="756"/>
                  </a:lnTo>
                  <a:lnTo>
                    <a:pt x="1070" y="793"/>
                  </a:lnTo>
                  <a:lnTo>
                    <a:pt x="1088" y="775"/>
                  </a:lnTo>
                  <a:lnTo>
                    <a:pt x="1107" y="775"/>
                  </a:lnTo>
                  <a:lnTo>
                    <a:pt x="1125" y="793"/>
                  </a:lnTo>
                  <a:lnTo>
                    <a:pt x="1144" y="830"/>
                  </a:lnTo>
                  <a:lnTo>
                    <a:pt x="1180" y="848"/>
                  </a:lnTo>
                  <a:lnTo>
                    <a:pt x="1217" y="848"/>
                  </a:lnTo>
                  <a:lnTo>
                    <a:pt x="1199" y="867"/>
                  </a:lnTo>
                  <a:lnTo>
                    <a:pt x="1217" y="885"/>
                  </a:lnTo>
                  <a:lnTo>
                    <a:pt x="1236" y="904"/>
                  </a:lnTo>
                  <a:lnTo>
                    <a:pt x="1273" y="922"/>
                  </a:lnTo>
                  <a:lnTo>
                    <a:pt x="1291" y="959"/>
                  </a:lnTo>
                  <a:lnTo>
                    <a:pt x="1346" y="977"/>
                  </a:lnTo>
                  <a:lnTo>
                    <a:pt x="1365" y="996"/>
                  </a:lnTo>
                  <a:lnTo>
                    <a:pt x="1365" y="1014"/>
                  </a:lnTo>
                  <a:lnTo>
                    <a:pt x="1402" y="1051"/>
                  </a:lnTo>
                  <a:lnTo>
                    <a:pt x="1457" y="1088"/>
                  </a:lnTo>
                  <a:lnTo>
                    <a:pt x="1494" y="1088"/>
                  </a:lnTo>
                  <a:lnTo>
                    <a:pt x="1494" y="1106"/>
                  </a:lnTo>
                  <a:lnTo>
                    <a:pt x="1494" y="1125"/>
                  </a:lnTo>
                  <a:lnTo>
                    <a:pt x="1512" y="1143"/>
                  </a:lnTo>
                  <a:lnTo>
                    <a:pt x="1531" y="1162"/>
                  </a:lnTo>
                  <a:lnTo>
                    <a:pt x="1568" y="1180"/>
                  </a:lnTo>
                  <a:lnTo>
                    <a:pt x="1586" y="1199"/>
                  </a:lnTo>
                  <a:lnTo>
                    <a:pt x="1604" y="1199"/>
                  </a:lnTo>
                  <a:lnTo>
                    <a:pt x="1604" y="1217"/>
                  </a:lnTo>
                  <a:lnTo>
                    <a:pt x="1623" y="1217"/>
                  </a:lnTo>
                  <a:lnTo>
                    <a:pt x="1641" y="1235"/>
                  </a:lnTo>
                  <a:lnTo>
                    <a:pt x="1660" y="1217"/>
                  </a:lnTo>
                  <a:lnTo>
                    <a:pt x="1660" y="1199"/>
                  </a:lnTo>
                  <a:lnTo>
                    <a:pt x="1660" y="1180"/>
                  </a:lnTo>
                  <a:lnTo>
                    <a:pt x="1697" y="1180"/>
                  </a:lnTo>
                  <a:lnTo>
                    <a:pt x="1715" y="1199"/>
                  </a:lnTo>
                  <a:lnTo>
                    <a:pt x="1697" y="1217"/>
                  </a:lnTo>
                  <a:lnTo>
                    <a:pt x="1678" y="1235"/>
                  </a:lnTo>
                  <a:lnTo>
                    <a:pt x="1660" y="1254"/>
                  </a:lnTo>
                  <a:lnTo>
                    <a:pt x="1678" y="1291"/>
                  </a:lnTo>
                  <a:lnTo>
                    <a:pt x="1715" y="1291"/>
                  </a:lnTo>
                  <a:lnTo>
                    <a:pt x="1697" y="1309"/>
                  </a:lnTo>
                  <a:lnTo>
                    <a:pt x="1697" y="1328"/>
                  </a:lnTo>
                  <a:lnTo>
                    <a:pt x="1733" y="1346"/>
                  </a:lnTo>
                  <a:lnTo>
                    <a:pt x="1770" y="1364"/>
                  </a:lnTo>
                  <a:lnTo>
                    <a:pt x="1770" y="1383"/>
                  </a:lnTo>
                  <a:lnTo>
                    <a:pt x="1770" y="1401"/>
                  </a:lnTo>
                  <a:lnTo>
                    <a:pt x="1807" y="1401"/>
                  </a:lnTo>
                  <a:lnTo>
                    <a:pt x="1826" y="1420"/>
                  </a:lnTo>
                  <a:lnTo>
                    <a:pt x="1844" y="1438"/>
                  </a:lnTo>
                  <a:lnTo>
                    <a:pt x="1844" y="1457"/>
                  </a:lnTo>
                  <a:lnTo>
                    <a:pt x="1826" y="1475"/>
                  </a:lnTo>
                  <a:lnTo>
                    <a:pt x="1844" y="1475"/>
                  </a:lnTo>
                  <a:lnTo>
                    <a:pt x="1881" y="1457"/>
                  </a:lnTo>
                  <a:lnTo>
                    <a:pt x="1899" y="1457"/>
                  </a:lnTo>
                  <a:lnTo>
                    <a:pt x="1881" y="1475"/>
                  </a:lnTo>
                  <a:lnTo>
                    <a:pt x="1863" y="1493"/>
                  </a:lnTo>
                  <a:lnTo>
                    <a:pt x="1899" y="1493"/>
                  </a:lnTo>
                  <a:lnTo>
                    <a:pt x="1918" y="1512"/>
                  </a:lnTo>
                  <a:lnTo>
                    <a:pt x="1936" y="1530"/>
                  </a:lnTo>
                  <a:lnTo>
                    <a:pt x="1955" y="1530"/>
                  </a:lnTo>
                  <a:lnTo>
                    <a:pt x="1955" y="1512"/>
                  </a:lnTo>
                  <a:lnTo>
                    <a:pt x="1936" y="1512"/>
                  </a:lnTo>
                  <a:lnTo>
                    <a:pt x="1955" y="1493"/>
                  </a:lnTo>
                  <a:lnTo>
                    <a:pt x="1955" y="1512"/>
                  </a:lnTo>
                  <a:lnTo>
                    <a:pt x="1973" y="1549"/>
                  </a:lnTo>
                  <a:lnTo>
                    <a:pt x="1955" y="1567"/>
                  </a:lnTo>
                  <a:lnTo>
                    <a:pt x="1973" y="1586"/>
                  </a:lnTo>
                  <a:lnTo>
                    <a:pt x="1973" y="1604"/>
                  </a:lnTo>
                  <a:lnTo>
                    <a:pt x="1973" y="1622"/>
                  </a:lnTo>
                  <a:lnTo>
                    <a:pt x="1992" y="1641"/>
                  </a:lnTo>
                  <a:lnTo>
                    <a:pt x="2010" y="1659"/>
                  </a:lnTo>
                  <a:lnTo>
                    <a:pt x="2065" y="1659"/>
                  </a:lnTo>
                  <a:lnTo>
                    <a:pt x="2065" y="1678"/>
                  </a:lnTo>
                  <a:lnTo>
                    <a:pt x="2047" y="1715"/>
                  </a:lnTo>
                  <a:lnTo>
                    <a:pt x="2084" y="1715"/>
                  </a:lnTo>
                  <a:lnTo>
                    <a:pt x="2084" y="1696"/>
                  </a:lnTo>
                  <a:lnTo>
                    <a:pt x="2084" y="1678"/>
                  </a:lnTo>
                  <a:lnTo>
                    <a:pt x="2139" y="1678"/>
                  </a:lnTo>
                  <a:lnTo>
                    <a:pt x="2121" y="1696"/>
                  </a:lnTo>
                  <a:lnTo>
                    <a:pt x="2102" y="1752"/>
                  </a:lnTo>
                  <a:lnTo>
                    <a:pt x="2102" y="1770"/>
                  </a:lnTo>
                  <a:lnTo>
                    <a:pt x="2121" y="1788"/>
                  </a:lnTo>
                  <a:lnTo>
                    <a:pt x="2139" y="1807"/>
                  </a:lnTo>
                  <a:lnTo>
                    <a:pt x="2176" y="1807"/>
                  </a:lnTo>
                  <a:lnTo>
                    <a:pt x="2176" y="1825"/>
                  </a:lnTo>
                  <a:lnTo>
                    <a:pt x="2157" y="1844"/>
                  </a:lnTo>
                  <a:lnTo>
                    <a:pt x="2139" y="1862"/>
                  </a:lnTo>
                  <a:lnTo>
                    <a:pt x="2194" y="1862"/>
                  </a:lnTo>
                  <a:lnTo>
                    <a:pt x="2213" y="1881"/>
                  </a:lnTo>
                  <a:lnTo>
                    <a:pt x="2231" y="1862"/>
                  </a:lnTo>
                  <a:lnTo>
                    <a:pt x="2231" y="1881"/>
                  </a:lnTo>
                  <a:lnTo>
                    <a:pt x="2213" y="1899"/>
                  </a:lnTo>
                  <a:lnTo>
                    <a:pt x="2231" y="1917"/>
                  </a:lnTo>
                  <a:lnTo>
                    <a:pt x="2231" y="1936"/>
                  </a:lnTo>
                  <a:lnTo>
                    <a:pt x="2231" y="1954"/>
                  </a:lnTo>
                  <a:lnTo>
                    <a:pt x="2231" y="1973"/>
                  </a:lnTo>
                  <a:lnTo>
                    <a:pt x="2250" y="1954"/>
                  </a:lnTo>
                  <a:lnTo>
                    <a:pt x="2286" y="1936"/>
                  </a:lnTo>
                  <a:lnTo>
                    <a:pt x="2286" y="1954"/>
                  </a:lnTo>
                  <a:lnTo>
                    <a:pt x="2268" y="1973"/>
                  </a:lnTo>
                  <a:lnTo>
                    <a:pt x="2286" y="1991"/>
                  </a:lnTo>
                  <a:lnTo>
                    <a:pt x="2305" y="1991"/>
                  </a:lnTo>
                  <a:lnTo>
                    <a:pt x="2305" y="2010"/>
                  </a:lnTo>
                  <a:lnTo>
                    <a:pt x="2305" y="2028"/>
                  </a:lnTo>
                  <a:lnTo>
                    <a:pt x="2342" y="2046"/>
                  </a:lnTo>
                  <a:lnTo>
                    <a:pt x="2360" y="2046"/>
                  </a:lnTo>
                  <a:lnTo>
                    <a:pt x="2360" y="2065"/>
                  </a:lnTo>
                  <a:lnTo>
                    <a:pt x="2379" y="2102"/>
                  </a:lnTo>
                  <a:lnTo>
                    <a:pt x="2379" y="2120"/>
                  </a:lnTo>
                  <a:lnTo>
                    <a:pt x="2434" y="2157"/>
                  </a:lnTo>
                  <a:lnTo>
                    <a:pt x="2452" y="2194"/>
                  </a:lnTo>
                  <a:lnTo>
                    <a:pt x="2452" y="2231"/>
                  </a:lnTo>
                  <a:lnTo>
                    <a:pt x="2471" y="2231"/>
                  </a:lnTo>
                  <a:lnTo>
                    <a:pt x="2489" y="2249"/>
                  </a:lnTo>
                  <a:lnTo>
                    <a:pt x="2545" y="2286"/>
                  </a:lnTo>
                  <a:lnTo>
                    <a:pt x="2563" y="2286"/>
                  </a:lnTo>
                  <a:lnTo>
                    <a:pt x="2563" y="2305"/>
                  </a:lnTo>
                  <a:lnTo>
                    <a:pt x="2545" y="2305"/>
                  </a:lnTo>
                  <a:lnTo>
                    <a:pt x="2563" y="2323"/>
                  </a:lnTo>
                  <a:lnTo>
                    <a:pt x="2618" y="2434"/>
                  </a:lnTo>
                  <a:lnTo>
                    <a:pt x="2729" y="2544"/>
                  </a:lnTo>
                  <a:lnTo>
                    <a:pt x="2710" y="2544"/>
                  </a:lnTo>
                  <a:lnTo>
                    <a:pt x="2729" y="2563"/>
                  </a:lnTo>
                  <a:lnTo>
                    <a:pt x="2747" y="2563"/>
                  </a:lnTo>
                  <a:lnTo>
                    <a:pt x="2747" y="2581"/>
                  </a:lnTo>
                  <a:lnTo>
                    <a:pt x="2784" y="2599"/>
                  </a:lnTo>
                  <a:lnTo>
                    <a:pt x="2803" y="2618"/>
                  </a:lnTo>
                  <a:lnTo>
                    <a:pt x="2803" y="2636"/>
                  </a:lnTo>
                  <a:lnTo>
                    <a:pt x="2784" y="2673"/>
                  </a:lnTo>
                  <a:lnTo>
                    <a:pt x="2839" y="2673"/>
                  </a:lnTo>
                  <a:lnTo>
                    <a:pt x="2839" y="2692"/>
                  </a:lnTo>
                  <a:lnTo>
                    <a:pt x="2821" y="2710"/>
                  </a:lnTo>
                  <a:lnTo>
                    <a:pt x="2876" y="2710"/>
                  </a:lnTo>
                  <a:lnTo>
                    <a:pt x="2876" y="2728"/>
                  </a:lnTo>
                  <a:lnTo>
                    <a:pt x="2858" y="2765"/>
                  </a:lnTo>
                  <a:lnTo>
                    <a:pt x="2858" y="2784"/>
                  </a:lnTo>
                  <a:lnTo>
                    <a:pt x="2876" y="2765"/>
                  </a:lnTo>
                  <a:lnTo>
                    <a:pt x="2895" y="2765"/>
                  </a:lnTo>
                  <a:lnTo>
                    <a:pt x="2895" y="2784"/>
                  </a:lnTo>
                  <a:lnTo>
                    <a:pt x="2913" y="2821"/>
                  </a:lnTo>
                  <a:lnTo>
                    <a:pt x="2913" y="2839"/>
                  </a:lnTo>
                  <a:lnTo>
                    <a:pt x="2950" y="2839"/>
                  </a:lnTo>
                  <a:lnTo>
                    <a:pt x="2950" y="2858"/>
                  </a:lnTo>
                  <a:lnTo>
                    <a:pt x="2950" y="2931"/>
                  </a:lnTo>
                  <a:lnTo>
                    <a:pt x="2969" y="2950"/>
                  </a:lnTo>
                  <a:lnTo>
                    <a:pt x="2987" y="2950"/>
                  </a:lnTo>
                  <a:lnTo>
                    <a:pt x="3005" y="2968"/>
                  </a:lnTo>
                  <a:lnTo>
                    <a:pt x="3024" y="3005"/>
                  </a:lnTo>
                  <a:lnTo>
                    <a:pt x="3042" y="3042"/>
                  </a:lnTo>
                  <a:lnTo>
                    <a:pt x="3116" y="3171"/>
                  </a:lnTo>
                  <a:lnTo>
                    <a:pt x="3227" y="3337"/>
                  </a:lnTo>
                  <a:lnTo>
                    <a:pt x="3227" y="3355"/>
                  </a:lnTo>
                  <a:lnTo>
                    <a:pt x="3227" y="3374"/>
                  </a:lnTo>
                  <a:lnTo>
                    <a:pt x="3227" y="3392"/>
                  </a:lnTo>
                  <a:lnTo>
                    <a:pt x="3245" y="3374"/>
                  </a:lnTo>
                  <a:lnTo>
                    <a:pt x="3245" y="3411"/>
                  </a:lnTo>
                  <a:lnTo>
                    <a:pt x="3263" y="3429"/>
                  </a:lnTo>
                  <a:lnTo>
                    <a:pt x="3282" y="3429"/>
                  </a:lnTo>
                  <a:lnTo>
                    <a:pt x="3282" y="3447"/>
                  </a:lnTo>
                  <a:lnTo>
                    <a:pt x="3282" y="3503"/>
                  </a:lnTo>
                  <a:lnTo>
                    <a:pt x="3300" y="3521"/>
                  </a:lnTo>
                  <a:lnTo>
                    <a:pt x="3319" y="3558"/>
                  </a:lnTo>
                  <a:lnTo>
                    <a:pt x="3356" y="3632"/>
                  </a:lnTo>
                  <a:lnTo>
                    <a:pt x="3374" y="3669"/>
                  </a:lnTo>
                  <a:lnTo>
                    <a:pt x="3356" y="3687"/>
                  </a:lnTo>
                  <a:lnTo>
                    <a:pt x="3356" y="3705"/>
                  </a:lnTo>
                  <a:lnTo>
                    <a:pt x="3392" y="3705"/>
                  </a:lnTo>
                  <a:lnTo>
                    <a:pt x="3392" y="3687"/>
                  </a:lnTo>
                  <a:lnTo>
                    <a:pt x="3411" y="3705"/>
                  </a:lnTo>
                  <a:lnTo>
                    <a:pt x="3429" y="3742"/>
                  </a:lnTo>
                  <a:lnTo>
                    <a:pt x="3411" y="3761"/>
                  </a:lnTo>
                  <a:lnTo>
                    <a:pt x="3429" y="3761"/>
                  </a:lnTo>
                  <a:lnTo>
                    <a:pt x="3448" y="3742"/>
                  </a:lnTo>
                  <a:lnTo>
                    <a:pt x="3429" y="3779"/>
                  </a:lnTo>
                  <a:lnTo>
                    <a:pt x="3429" y="3798"/>
                  </a:lnTo>
                  <a:lnTo>
                    <a:pt x="3466" y="3834"/>
                  </a:lnTo>
                  <a:lnTo>
                    <a:pt x="3485" y="3853"/>
                  </a:lnTo>
                  <a:lnTo>
                    <a:pt x="3485" y="3890"/>
                  </a:lnTo>
                  <a:lnTo>
                    <a:pt x="3485" y="3908"/>
                  </a:lnTo>
                  <a:lnTo>
                    <a:pt x="3503" y="3908"/>
                  </a:lnTo>
                  <a:lnTo>
                    <a:pt x="3503" y="3945"/>
                  </a:lnTo>
                  <a:lnTo>
                    <a:pt x="3522" y="3945"/>
                  </a:lnTo>
                  <a:lnTo>
                    <a:pt x="3522" y="3964"/>
                  </a:lnTo>
                  <a:lnTo>
                    <a:pt x="3503" y="3982"/>
                  </a:lnTo>
                  <a:lnTo>
                    <a:pt x="3540" y="4000"/>
                  </a:lnTo>
                  <a:lnTo>
                    <a:pt x="3540" y="4019"/>
                  </a:lnTo>
                  <a:lnTo>
                    <a:pt x="3558" y="4056"/>
                  </a:lnTo>
                  <a:lnTo>
                    <a:pt x="3595" y="4111"/>
                  </a:lnTo>
                  <a:lnTo>
                    <a:pt x="3614" y="4129"/>
                  </a:lnTo>
                  <a:lnTo>
                    <a:pt x="3595" y="4129"/>
                  </a:lnTo>
                  <a:lnTo>
                    <a:pt x="3595" y="4148"/>
                  </a:lnTo>
                  <a:lnTo>
                    <a:pt x="3632" y="4203"/>
                  </a:lnTo>
                  <a:lnTo>
                    <a:pt x="3632" y="4240"/>
                  </a:lnTo>
                  <a:lnTo>
                    <a:pt x="3632" y="4258"/>
                  </a:lnTo>
                  <a:lnTo>
                    <a:pt x="3614" y="4277"/>
                  </a:lnTo>
                  <a:lnTo>
                    <a:pt x="3651" y="4277"/>
                  </a:lnTo>
                  <a:lnTo>
                    <a:pt x="3651" y="4295"/>
                  </a:lnTo>
                  <a:lnTo>
                    <a:pt x="3651" y="4314"/>
                  </a:lnTo>
                  <a:lnTo>
                    <a:pt x="3651" y="4332"/>
                  </a:lnTo>
                  <a:lnTo>
                    <a:pt x="3669" y="4332"/>
                  </a:lnTo>
                  <a:lnTo>
                    <a:pt x="3669" y="4351"/>
                  </a:lnTo>
                  <a:lnTo>
                    <a:pt x="3687" y="4406"/>
                  </a:lnTo>
                  <a:lnTo>
                    <a:pt x="3706" y="4424"/>
                  </a:lnTo>
                  <a:lnTo>
                    <a:pt x="3724" y="4424"/>
                  </a:lnTo>
                  <a:lnTo>
                    <a:pt x="3743" y="4443"/>
                  </a:lnTo>
                  <a:lnTo>
                    <a:pt x="3743" y="4461"/>
                  </a:lnTo>
                  <a:lnTo>
                    <a:pt x="3724" y="4461"/>
                  </a:lnTo>
                  <a:lnTo>
                    <a:pt x="3724" y="4480"/>
                  </a:lnTo>
                  <a:lnTo>
                    <a:pt x="3761" y="4480"/>
                  </a:lnTo>
                  <a:lnTo>
                    <a:pt x="3761" y="4498"/>
                  </a:lnTo>
                  <a:lnTo>
                    <a:pt x="3780" y="4517"/>
                  </a:lnTo>
                  <a:lnTo>
                    <a:pt x="3798" y="4517"/>
                  </a:lnTo>
                  <a:lnTo>
                    <a:pt x="3780" y="4553"/>
                  </a:lnTo>
                  <a:lnTo>
                    <a:pt x="3761" y="4572"/>
                  </a:lnTo>
                  <a:lnTo>
                    <a:pt x="3798" y="4590"/>
                  </a:lnTo>
                  <a:lnTo>
                    <a:pt x="3816" y="4609"/>
                  </a:lnTo>
                  <a:lnTo>
                    <a:pt x="3798" y="4627"/>
                  </a:lnTo>
                  <a:lnTo>
                    <a:pt x="3798" y="4664"/>
                  </a:lnTo>
                  <a:lnTo>
                    <a:pt x="3816" y="4664"/>
                  </a:lnTo>
                  <a:lnTo>
                    <a:pt x="3816" y="4682"/>
                  </a:lnTo>
                  <a:lnTo>
                    <a:pt x="3853" y="4682"/>
                  </a:lnTo>
                  <a:lnTo>
                    <a:pt x="3835" y="4701"/>
                  </a:lnTo>
                  <a:lnTo>
                    <a:pt x="3816" y="4719"/>
                  </a:lnTo>
                  <a:lnTo>
                    <a:pt x="3816" y="4738"/>
                  </a:lnTo>
                  <a:lnTo>
                    <a:pt x="3835" y="4756"/>
                  </a:lnTo>
                  <a:lnTo>
                    <a:pt x="3853" y="4756"/>
                  </a:lnTo>
                  <a:lnTo>
                    <a:pt x="3853" y="4793"/>
                  </a:lnTo>
                  <a:lnTo>
                    <a:pt x="3835" y="4811"/>
                  </a:lnTo>
                  <a:lnTo>
                    <a:pt x="3853" y="4830"/>
                  </a:lnTo>
                  <a:lnTo>
                    <a:pt x="3872" y="4848"/>
                  </a:lnTo>
                  <a:lnTo>
                    <a:pt x="3890" y="4867"/>
                  </a:lnTo>
                  <a:lnTo>
                    <a:pt x="3890" y="4885"/>
                  </a:lnTo>
                  <a:lnTo>
                    <a:pt x="3909" y="4885"/>
                  </a:lnTo>
                  <a:lnTo>
                    <a:pt x="3927" y="4904"/>
                  </a:lnTo>
                  <a:lnTo>
                    <a:pt x="3909" y="4904"/>
                  </a:lnTo>
                  <a:lnTo>
                    <a:pt x="3872" y="4922"/>
                  </a:lnTo>
                  <a:lnTo>
                    <a:pt x="3927" y="4922"/>
                  </a:lnTo>
                  <a:lnTo>
                    <a:pt x="3909" y="4940"/>
                  </a:lnTo>
                  <a:lnTo>
                    <a:pt x="3890" y="4940"/>
                  </a:lnTo>
                  <a:lnTo>
                    <a:pt x="3890" y="4959"/>
                  </a:lnTo>
                  <a:lnTo>
                    <a:pt x="3945" y="5088"/>
                  </a:lnTo>
                  <a:lnTo>
                    <a:pt x="3964" y="5143"/>
                  </a:lnTo>
                  <a:lnTo>
                    <a:pt x="3964" y="5125"/>
                  </a:lnTo>
                  <a:lnTo>
                    <a:pt x="3964" y="5106"/>
                  </a:lnTo>
                  <a:lnTo>
                    <a:pt x="3982" y="5125"/>
                  </a:lnTo>
                  <a:lnTo>
                    <a:pt x="3964" y="5143"/>
                  </a:lnTo>
                  <a:lnTo>
                    <a:pt x="3964" y="5180"/>
                  </a:lnTo>
                  <a:lnTo>
                    <a:pt x="3982" y="5180"/>
                  </a:lnTo>
                  <a:lnTo>
                    <a:pt x="4001" y="5199"/>
                  </a:lnTo>
                  <a:lnTo>
                    <a:pt x="3982" y="5217"/>
                  </a:lnTo>
                  <a:lnTo>
                    <a:pt x="3964" y="5217"/>
                  </a:lnTo>
                  <a:lnTo>
                    <a:pt x="3982" y="5235"/>
                  </a:lnTo>
                  <a:lnTo>
                    <a:pt x="4001" y="5235"/>
                  </a:lnTo>
                  <a:lnTo>
                    <a:pt x="3982" y="5254"/>
                  </a:lnTo>
                  <a:lnTo>
                    <a:pt x="4019" y="5291"/>
                  </a:lnTo>
                  <a:lnTo>
                    <a:pt x="4019" y="5328"/>
                  </a:lnTo>
                  <a:lnTo>
                    <a:pt x="4019" y="5346"/>
                  </a:lnTo>
                  <a:lnTo>
                    <a:pt x="4019" y="5401"/>
                  </a:lnTo>
                  <a:lnTo>
                    <a:pt x="4038" y="5383"/>
                  </a:lnTo>
                  <a:lnTo>
                    <a:pt x="4056" y="5383"/>
                  </a:lnTo>
                  <a:lnTo>
                    <a:pt x="4038" y="5401"/>
                  </a:lnTo>
                  <a:lnTo>
                    <a:pt x="4038" y="5420"/>
                  </a:lnTo>
                  <a:lnTo>
                    <a:pt x="4038" y="5438"/>
                  </a:lnTo>
                  <a:lnTo>
                    <a:pt x="4038" y="5457"/>
                  </a:lnTo>
                  <a:lnTo>
                    <a:pt x="4038" y="5475"/>
                  </a:lnTo>
                  <a:lnTo>
                    <a:pt x="4038" y="5493"/>
                  </a:lnTo>
                  <a:lnTo>
                    <a:pt x="4056" y="5512"/>
                  </a:lnTo>
                  <a:lnTo>
                    <a:pt x="4056" y="5549"/>
                  </a:lnTo>
                  <a:lnTo>
                    <a:pt x="4056" y="5567"/>
                  </a:lnTo>
                  <a:lnTo>
                    <a:pt x="4075" y="5567"/>
                  </a:lnTo>
                  <a:lnTo>
                    <a:pt x="4056" y="5586"/>
                  </a:lnTo>
                  <a:lnTo>
                    <a:pt x="4056" y="5604"/>
                  </a:lnTo>
                  <a:lnTo>
                    <a:pt x="4075" y="5623"/>
                  </a:lnTo>
                  <a:lnTo>
                    <a:pt x="4093" y="5623"/>
                  </a:lnTo>
                  <a:lnTo>
                    <a:pt x="4093" y="5641"/>
                  </a:lnTo>
                  <a:lnTo>
                    <a:pt x="4093" y="5696"/>
                  </a:lnTo>
                  <a:lnTo>
                    <a:pt x="4111" y="5715"/>
                  </a:lnTo>
                  <a:lnTo>
                    <a:pt x="4130" y="5715"/>
                  </a:lnTo>
                  <a:lnTo>
                    <a:pt x="4111" y="5733"/>
                  </a:lnTo>
                  <a:lnTo>
                    <a:pt x="4111" y="5752"/>
                  </a:lnTo>
                  <a:lnTo>
                    <a:pt x="4130" y="5788"/>
                  </a:lnTo>
                  <a:lnTo>
                    <a:pt x="4130" y="5844"/>
                  </a:lnTo>
                  <a:lnTo>
                    <a:pt x="4148" y="5899"/>
                  </a:lnTo>
                  <a:lnTo>
                    <a:pt x="4167" y="5917"/>
                  </a:lnTo>
                  <a:lnTo>
                    <a:pt x="4148" y="5917"/>
                  </a:lnTo>
                  <a:lnTo>
                    <a:pt x="4148" y="5936"/>
                  </a:lnTo>
                  <a:lnTo>
                    <a:pt x="4148" y="5954"/>
                  </a:lnTo>
                  <a:lnTo>
                    <a:pt x="4148" y="5991"/>
                  </a:lnTo>
                  <a:lnTo>
                    <a:pt x="4148" y="6010"/>
                  </a:lnTo>
                  <a:lnTo>
                    <a:pt x="4148" y="6028"/>
                  </a:lnTo>
                  <a:lnTo>
                    <a:pt x="4167" y="6065"/>
                  </a:lnTo>
                  <a:lnTo>
                    <a:pt x="4185" y="6083"/>
                  </a:lnTo>
                  <a:lnTo>
                    <a:pt x="4167" y="6120"/>
                  </a:lnTo>
                  <a:lnTo>
                    <a:pt x="4167" y="6139"/>
                  </a:lnTo>
                  <a:lnTo>
                    <a:pt x="4185" y="6139"/>
                  </a:lnTo>
                  <a:lnTo>
                    <a:pt x="4204" y="6176"/>
                  </a:lnTo>
                  <a:lnTo>
                    <a:pt x="4204" y="6194"/>
                  </a:lnTo>
                  <a:lnTo>
                    <a:pt x="4204" y="6212"/>
                  </a:lnTo>
                  <a:lnTo>
                    <a:pt x="4204" y="6249"/>
                  </a:lnTo>
                  <a:lnTo>
                    <a:pt x="4222" y="6286"/>
                  </a:lnTo>
                  <a:lnTo>
                    <a:pt x="4222" y="6305"/>
                  </a:lnTo>
                  <a:lnTo>
                    <a:pt x="4240" y="6286"/>
                  </a:lnTo>
                  <a:lnTo>
                    <a:pt x="4240" y="6286"/>
                  </a:lnTo>
                  <a:lnTo>
                    <a:pt x="4222" y="6323"/>
                  </a:lnTo>
                  <a:lnTo>
                    <a:pt x="4222" y="6397"/>
                  </a:lnTo>
                  <a:lnTo>
                    <a:pt x="4240" y="6452"/>
                  </a:lnTo>
                  <a:lnTo>
                    <a:pt x="4259" y="6470"/>
                  </a:lnTo>
                  <a:lnTo>
                    <a:pt x="4277" y="6489"/>
                  </a:lnTo>
                  <a:lnTo>
                    <a:pt x="4240" y="6489"/>
                  </a:lnTo>
                  <a:lnTo>
                    <a:pt x="4222" y="6507"/>
                  </a:lnTo>
                  <a:lnTo>
                    <a:pt x="4277" y="6563"/>
                  </a:lnTo>
                  <a:lnTo>
                    <a:pt x="4296" y="6599"/>
                  </a:lnTo>
                  <a:lnTo>
                    <a:pt x="4277" y="6599"/>
                  </a:lnTo>
                  <a:lnTo>
                    <a:pt x="4277" y="6636"/>
                  </a:lnTo>
                  <a:lnTo>
                    <a:pt x="4277" y="6729"/>
                  </a:lnTo>
                  <a:lnTo>
                    <a:pt x="4296" y="6839"/>
                  </a:lnTo>
                  <a:lnTo>
                    <a:pt x="4277" y="6876"/>
                  </a:lnTo>
                  <a:lnTo>
                    <a:pt x="4277" y="6894"/>
                  </a:lnTo>
                  <a:lnTo>
                    <a:pt x="4277" y="6913"/>
                  </a:lnTo>
                  <a:lnTo>
                    <a:pt x="4296" y="6894"/>
                  </a:lnTo>
                  <a:lnTo>
                    <a:pt x="4333" y="6894"/>
                  </a:lnTo>
                  <a:lnTo>
                    <a:pt x="4314" y="6913"/>
                  </a:lnTo>
                  <a:lnTo>
                    <a:pt x="4296" y="6931"/>
                  </a:lnTo>
                  <a:lnTo>
                    <a:pt x="4277" y="6950"/>
                  </a:lnTo>
                  <a:lnTo>
                    <a:pt x="4296" y="6950"/>
                  </a:lnTo>
                  <a:lnTo>
                    <a:pt x="4314" y="7023"/>
                  </a:lnTo>
                  <a:lnTo>
                    <a:pt x="4314" y="7079"/>
                  </a:lnTo>
                  <a:lnTo>
                    <a:pt x="4296" y="7079"/>
                  </a:lnTo>
                  <a:lnTo>
                    <a:pt x="4296" y="7116"/>
                  </a:lnTo>
                  <a:lnTo>
                    <a:pt x="4314" y="7134"/>
                  </a:lnTo>
                  <a:lnTo>
                    <a:pt x="4314" y="7152"/>
                  </a:lnTo>
                  <a:lnTo>
                    <a:pt x="4314" y="7189"/>
                  </a:lnTo>
                  <a:lnTo>
                    <a:pt x="4314" y="7226"/>
                  </a:lnTo>
                  <a:lnTo>
                    <a:pt x="4333" y="7226"/>
                  </a:lnTo>
                  <a:lnTo>
                    <a:pt x="4333" y="7263"/>
                  </a:lnTo>
                  <a:lnTo>
                    <a:pt x="4314" y="7300"/>
                  </a:lnTo>
                  <a:lnTo>
                    <a:pt x="4314" y="7411"/>
                  </a:lnTo>
                  <a:lnTo>
                    <a:pt x="4333" y="7503"/>
                  </a:lnTo>
                  <a:lnTo>
                    <a:pt x="4314" y="7558"/>
                  </a:lnTo>
                  <a:lnTo>
                    <a:pt x="4333" y="7576"/>
                  </a:lnTo>
                  <a:lnTo>
                    <a:pt x="4333" y="7613"/>
                  </a:lnTo>
                  <a:lnTo>
                    <a:pt x="4351" y="7687"/>
                  </a:lnTo>
                  <a:lnTo>
                    <a:pt x="4351" y="7761"/>
                  </a:lnTo>
                  <a:lnTo>
                    <a:pt x="4351" y="7779"/>
                  </a:lnTo>
                  <a:lnTo>
                    <a:pt x="4369" y="7816"/>
                  </a:lnTo>
                  <a:lnTo>
                    <a:pt x="4351" y="7835"/>
                  </a:lnTo>
                  <a:lnTo>
                    <a:pt x="4351" y="7853"/>
                  </a:lnTo>
                  <a:lnTo>
                    <a:pt x="4351" y="7908"/>
                  </a:lnTo>
                  <a:lnTo>
                    <a:pt x="4388" y="7927"/>
                  </a:lnTo>
                  <a:lnTo>
                    <a:pt x="4480" y="7927"/>
                  </a:lnTo>
                  <a:lnTo>
                    <a:pt x="4480" y="7908"/>
                  </a:lnTo>
                  <a:lnTo>
                    <a:pt x="4498" y="7908"/>
                  </a:lnTo>
                  <a:lnTo>
                    <a:pt x="4517" y="7890"/>
                  </a:lnTo>
                  <a:lnTo>
                    <a:pt x="4517" y="7871"/>
                  </a:lnTo>
                  <a:lnTo>
                    <a:pt x="4535" y="7871"/>
                  </a:lnTo>
                  <a:lnTo>
                    <a:pt x="4535" y="7853"/>
                  </a:lnTo>
                  <a:lnTo>
                    <a:pt x="4517" y="7835"/>
                  </a:lnTo>
                  <a:lnTo>
                    <a:pt x="4480" y="7835"/>
                  </a:lnTo>
                  <a:lnTo>
                    <a:pt x="4480" y="7816"/>
                  </a:lnTo>
                  <a:lnTo>
                    <a:pt x="4462" y="7798"/>
                  </a:lnTo>
                  <a:lnTo>
                    <a:pt x="4498" y="7779"/>
                  </a:lnTo>
                  <a:lnTo>
                    <a:pt x="4498" y="7761"/>
                  </a:lnTo>
                  <a:lnTo>
                    <a:pt x="4480" y="7742"/>
                  </a:lnTo>
                  <a:lnTo>
                    <a:pt x="4462" y="7742"/>
                  </a:lnTo>
                  <a:lnTo>
                    <a:pt x="4480" y="7724"/>
                  </a:lnTo>
                  <a:lnTo>
                    <a:pt x="4498" y="7705"/>
                  </a:lnTo>
                  <a:lnTo>
                    <a:pt x="4480" y="7687"/>
                  </a:lnTo>
                  <a:lnTo>
                    <a:pt x="4462" y="7669"/>
                  </a:lnTo>
                  <a:lnTo>
                    <a:pt x="4462" y="7650"/>
                  </a:lnTo>
                  <a:lnTo>
                    <a:pt x="4480" y="7632"/>
                  </a:lnTo>
                  <a:lnTo>
                    <a:pt x="4498" y="7613"/>
                  </a:lnTo>
                  <a:lnTo>
                    <a:pt x="4480" y="7558"/>
                  </a:lnTo>
                  <a:lnTo>
                    <a:pt x="4480" y="7466"/>
                  </a:lnTo>
                  <a:lnTo>
                    <a:pt x="4480" y="7355"/>
                  </a:lnTo>
                  <a:lnTo>
                    <a:pt x="4462" y="7318"/>
                  </a:lnTo>
                  <a:lnTo>
                    <a:pt x="4462" y="7263"/>
                  </a:lnTo>
                  <a:lnTo>
                    <a:pt x="4462" y="7189"/>
                  </a:lnTo>
                  <a:lnTo>
                    <a:pt x="4480" y="7134"/>
                  </a:lnTo>
                  <a:lnTo>
                    <a:pt x="4462" y="7134"/>
                  </a:lnTo>
                  <a:lnTo>
                    <a:pt x="4462" y="7116"/>
                  </a:lnTo>
                  <a:lnTo>
                    <a:pt x="4462" y="7079"/>
                  </a:lnTo>
                  <a:lnTo>
                    <a:pt x="4462" y="7060"/>
                  </a:lnTo>
                  <a:lnTo>
                    <a:pt x="4462" y="7042"/>
                  </a:lnTo>
                  <a:lnTo>
                    <a:pt x="4425" y="7042"/>
                  </a:lnTo>
                  <a:lnTo>
                    <a:pt x="4443" y="7023"/>
                  </a:lnTo>
                  <a:lnTo>
                    <a:pt x="4443" y="6987"/>
                  </a:lnTo>
                  <a:lnTo>
                    <a:pt x="4443" y="6950"/>
                  </a:lnTo>
                  <a:lnTo>
                    <a:pt x="4443" y="6894"/>
                  </a:lnTo>
                  <a:lnTo>
                    <a:pt x="4425" y="6876"/>
                  </a:lnTo>
                  <a:lnTo>
                    <a:pt x="4406" y="6876"/>
                  </a:lnTo>
                  <a:lnTo>
                    <a:pt x="4425" y="6858"/>
                  </a:lnTo>
                  <a:lnTo>
                    <a:pt x="4443" y="6858"/>
                  </a:lnTo>
                  <a:lnTo>
                    <a:pt x="4425" y="6839"/>
                  </a:lnTo>
                  <a:lnTo>
                    <a:pt x="4425" y="6821"/>
                  </a:lnTo>
                  <a:lnTo>
                    <a:pt x="4425" y="6765"/>
                  </a:lnTo>
                  <a:lnTo>
                    <a:pt x="4406" y="6655"/>
                  </a:lnTo>
                  <a:lnTo>
                    <a:pt x="4406" y="6526"/>
                  </a:lnTo>
                  <a:lnTo>
                    <a:pt x="4406" y="6470"/>
                  </a:lnTo>
                  <a:lnTo>
                    <a:pt x="4388" y="6452"/>
                  </a:lnTo>
                  <a:lnTo>
                    <a:pt x="4369" y="6434"/>
                  </a:lnTo>
                  <a:lnTo>
                    <a:pt x="4369" y="6415"/>
                  </a:lnTo>
                  <a:lnTo>
                    <a:pt x="4388" y="6397"/>
                  </a:lnTo>
                  <a:lnTo>
                    <a:pt x="4369" y="6378"/>
                  </a:lnTo>
                  <a:lnTo>
                    <a:pt x="4388" y="6341"/>
                  </a:lnTo>
                  <a:lnTo>
                    <a:pt x="4369" y="6323"/>
                  </a:lnTo>
                  <a:lnTo>
                    <a:pt x="4388" y="6305"/>
                  </a:lnTo>
                  <a:lnTo>
                    <a:pt x="4406" y="6286"/>
                  </a:lnTo>
                  <a:lnTo>
                    <a:pt x="4351" y="6286"/>
                  </a:lnTo>
                  <a:lnTo>
                    <a:pt x="4351" y="6268"/>
                  </a:lnTo>
                  <a:lnTo>
                    <a:pt x="4369" y="6268"/>
                  </a:lnTo>
                  <a:lnTo>
                    <a:pt x="4369" y="6249"/>
                  </a:lnTo>
                  <a:lnTo>
                    <a:pt x="4314" y="6249"/>
                  </a:lnTo>
                  <a:lnTo>
                    <a:pt x="4333" y="6231"/>
                  </a:lnTo>
                  <a:lnTo>
                    <a:pt x="4351" y="6231"/>
                  </a:lnTo>
                  <a:lnTo>
                    <a:pt x="4351" y="6212"/>
                  </a:lnTo>
                  <a:lnTo>
                    <a:pt x="4351" y="6194"/>
                  </a:lnTo>
                  <a:lnTo>
                    <a:pt x="4333" y="6194"/>
                  </a:lnTo>
                  <a:lnTo>
                    <a:pt x="4333" y="6139"/>
                  </a:lnTo>
                  <a:lnTo>
                    <a:pt x="4314" y="6102"/>
                  </a:lnTo>
                  <a:lnTo>
                    <a:pt x="4333" y="6065"/>
                  </a:lnTo>
                  <a:lnTo>
                    <a:pt x="4314" y="5954"/>
                  </a:lnTo>
                  <a:lnTo>
                    <a:pt x="4296" y="5881"/>
                  </a:lnTo>
                  <a:lnTo>
                    <a:pt x="4296" y="5844"/>
                  </a:lnTo>
                  <a:lnTo>
                    <a:pt x="4296" y="5825"/>
                  </a:lnTo>
                  <a:lnTo>
                    <a:pt x="4277" y="5788"/>
                  </a:lnTo>
                  <a:lnTo>
                    <a:pt x="4259" y="5641"/>
                  </a:lnTo>
                  <a:lnTo>
                    <a:pt x="4222" y="5493"/>
                  </a:lnTo>
                  <a:lnTo>
                    <a:pt x="4240" y="5493"/>
                  </a:lnTo>
                  <a:lnTo>
                    <a:pt x="4240" y="5475"/>
                  </a:lnTo>
                  <a:lnTo>
                    <a:pt x="4185" y="5475"/>
                  </a:lnTo>
                  <a:lnTo>
                    <a:pt x="4167" y="5457"/>
                  </a:lnTo>
                  <a:lnTo>
                    <a:pt x="4167" y="5438"/>
                  </a:lnTo>
                  <a:lnTo>
                    <a:pt x="4185" y="5420"/>
                  </a:lnTo>
                  <a:lnTo>
                    <a:pt x="4185" y="5401"/>
                  </a:lnTo>
                  <a:lnTo>
                    <a:pt x="4185" y="5383"/>
                  </a:lnTo>
                  <a:lnTo>
                    <a:pt x="4204" y="5383"/>
                  </a:lnTo>
                  <a:lnTo>
                    <a:pt x="4204" y="5364"/>
                  </a:lnTo>
                  <a:lnTo>
                    <a:pt x="4185" y="5346"/>
                  </a:lnTo>
                  <a:lnTo>
                    <a:pt x="4148" y="5346"/>
                  </a:lnTo>
                  <a:lnTo>
                    <a:pt x="4130" y="5328"/>
                  </a:lnTo>
                  <a:lnTo>
                    <a:pt x="4148" y="5309"/>
                  </a:lnTo>
                  <a:lnTo>
                    <a:pt x="4148" y="5328"/>
                  </a:lnTo>
                  <a:lnTo>
                    <a:pt x="4167" y="5291"/>
                  </a:lnTo>
                  <a:lnTo>
                    <a:pt x="4148" y="5254"/>
                  </a:lnTo>
                  <a:lnTo>
                    <a:pt x="4148" y="5217"/>
                  </a:lnTo>
                  <a:lnTo>
                    <a:pt x="4130" y="5180"/>
                  </a:lnTo>
                  <a:lnTo>
                    <a:pt x="4111" y="5143"/>
                  </a:lnTo>
                  <a:lnTo>
                    <a:pt x="4093" y="5033"/>
                  </a:lnTo>
                  <a:lnTo>
                    <a:pt x="4111" y="4996"/>
                  </a:lnTo>
                  <a:lnTo>
                    <a:pt x="4093" y="5014"/>
                  </a:lnTo>
                  <a:lnTo>
                    <a:pt x="4075" y="4996"/>
                  </a:lnTo>
                  <a:lnTo>
                    <a:pt x="4075" y="4977"/>
                  </a:lnTo>
                  <a:lnTo>
                    <a:pt x="4038" y="4977"/>
                  </a:lnTo>
                  <a:lnTo>
                    <a:pt x="4056" y="4959"/>
                  </a:lnTo>
                  <a:lnTo>
                    <a:pt x="4056" y="4940"/>
                  </a:lnTo>
                  <a:lnTo>
                    <a:pt x="4056" y="4904"/>
                  </a:lnTo>
                  <a:lnTo>
                    <a:pt x="4038" y="4904"/>
                  </a:lnTo>
                  <a:lnTo>
                    <a:pt x="4038" y="4922"/>
                  </a:lnTo>
                  <a:lnTo>
                    <a:pt x="4019" y="4922"/>
                  </a:lnTo>
                  <a:lnTo>
                    <a:pt x="4019" y="4904"/>
                  </a:lnTo>
                  <a:lnTo>
                    <a:pt x="4019" y="4885"/>
                  </a:lnTo>
                  <a:lnTo>
                    <a:pt x="4019" y="4867"/>
                  </a:lnTo>
                  <a:lnTo>
                    <a:pt x="4019" y="4848"/>
                  </a:lnTo>
                  <a:lnTo>
                    <a:pt x="4038" y="4830"/>
                  </a:lnTo>
                  <a:lnTo>
                    <a:pt x="4038" y="4811"/>
                  </a:lnTo>
                  <a:lnTo>
                    <a:pt x="4001" y="4793"/>
                  </a:lnTo>
                  <a:lnTo>
                    <a:pt x="3982" y="4793"/>
                  </a:lnTo>
                  <a:lnTo>
                    <a:pt x="4001" y="4775"/>
                  </a:lnTo>
                  <a:lnTo>
                    <a:pt x="4001" y="4756"/>
                  </a:lnTo>
                  <a:lnTo>
                    <a:pt x="3982" y="4756"/>
                  </a:lnTo>
                  <a:lnTo>
                    <a:pt x="3982" y="4738"/>
                  </a:lnTo>
                  <a:lnTo>
                    <a:pt x="3982" y="4719"/>
                  </a:lnTo>
                  <a:lnTo>
                    <a:pt x="3964" y="4682"/>
                  </a:lnTo>
                  <a:lnTo>
                    <a:pt x="3945" y="4664"/>
                  </a:lnTo>
                  <a:lnTo>
                    <a:pt x="3964" y="4646"/>
                  </a:lnTo>
                  <a:lnTo>
                    <a:pt x="3909" y="4646"/>
                  </a:lnTo>
                  <a:lnTo>
                    <a:pt x="3927" y="4627"/>
                  </a:lnTo>
                  <a:lnTo>
                    <a:pt x="3945" y="4590"/>
                  </a:lnTo>
                  <a:lnTo>
                    <a:pt x="3927" y="4535"/>
                  </a:lnTo>
                  <a:lnTo>
                    <a:pt x="3909" y="4480"/>
                  </a:lnTo>
                  <a:lnTo>
                    <a:pt x="3909" y="4443"/>
                  </a:lnTo>
                  <a:lnTo>
                    <a:pt x="3909" y="4424"/>
                  </a:lnTo>
                  <a:lnTo>
                    <a:pt x="3872" y="4424"/>
                  </a:lnTo>
                  <a:lnTo>
                    <a:pt x="3872" y="4406"/>
                  </a:lnTo>
                  <a:lnTo>
                    <a:pt x="3835" y="4406"/>
                  </a:lnTo>
                  <a:lnTo>
                    <a:pt x="3853" y="4387"/>
                  </a:lnTo>
                  <a:lnTo>
                    <a:pt x="3853" y="4351"/>
                  </a:lnTo>
                  <a:lnTo>
                    <a:pt x="3835" y="4314"/>
                  </a:lnTo>
                  <a:lnTo>
                    <a:pt x="3816" y="4314"/>
                  </a:lnTo>
                  <a:lnTo>
                    <a:pt x="3816" y="4295"/>
                  </a:lnTo>
                  <a:lnTo>
                    <a:pt x="3816" y="4277"/>
                  </a:lnTo>
                  <a:lnTo>
                    <a:pt x="3835" y="4258"/>
                  </a:lnTo>
                  <a:lnTo>
                    <a:pt x="3798" y="4240"/>
                  </a:lnTo>
                  <a:lnTo>
                    <a:pt x="3798" y="4222"/>
                  </a:lnTo>
                  <a:lnTo>
                    <a:pt x="3798" y="4185"/>
                  </a:lnTo>
                  <a:lnTo>
                    <a:pt x="3780" y="4185"/>
                  </a:lnTo>
                  <a:lnTo>
                    <a:pt x="3780" y="4166"/>
                  </a:lnTo>
                  <a:lnTo>
                    <a:pt x="3761" y="4148"/>
                  </a:lnTo>
                  <a:lnTo>
                    <a:pt x="3724" y="4148"/>
                  </a:lnTo>
                  <a:lnTo>
                    <a:pt x="3743" y="4129"/>
                  </a:lnTo>
                  <a:lnTo>
                    <a:pt x="3743" y="4093"/>
                  </a:lnTo>
                  <a:lnTo>
                    <a:pt x="3706" y="4000"/>
                  </a:lnTo>
                  <a:lnTo>
                    <a:pt x="3669" y="3890"/>
                  </a:lnTo>
                  <a:lnTo>
                    <a:pt x="3651" y="3871"/>
                  </a:lnTo>
                  <a:lnTo>
                    <a:pt x="3632" y="3871"/>
                  </a:lnTo>
                  <a:lnTo>
                    <a:pt x="3651" y="3834"/>
                  </a:lnTo>
                  <a:lnTo>
                    <a:pt x="3632" y="3834"/>
                  </a:lnTo>
                  <a:lnTo>
                    <a:pt x="3651" y="3816"/>
                  </a:lnTo>
                  <a:lnTo>
                    <a:pt x="3614" y="3779"/>
                  </a:lnTo>
                  <a:lnTo>
                    <a:pt x="3614" y="3742"/>
                  </a:lnTo>
                  <a:lnTo>
                    <a:pt x="3614" y="3724"/>
                  </a:lnTo>
                  <a:lnTo>
                    <a:pt x="3577" y="3724"/>
                  </a:lnTo>
                  <a:lnTo>
                    <a:pt x="3577" y="3687"/>
                  </a:lnTo>
                  <a:lnTo>
                    <a:pt x="3558" y="3669"/>
                  </a:lnTo>
                  <a:lnTo>
                    <a:pt x="3540" y="3669"/>
                  </a:lnTo>
                  <a:lnTo>
                    <a:pt x="3540" y="3650"/>
                  </a:lnTo>
                  <a:lnTo>
                    <a:pt x="3522" y="3613"/>
                  </a:lnTo>
                  <a:lnTo>
                    <a:pt x="3485" y="3576"/>
                  </a:lnTo>
                  <a:lnTo>
                    <a:pt x="3466" y="3558"/>
                  </a:lnTo>
                  <a:lnTo>
                    <a:pt x="3485" y="3540"/>
                  </a:lnTo>
                  <a:lnTo>
                    <a:pt x="3485" y="3521"/>
                  </a:lnTo>
                  <a:lnTo>
                    <a:pt x="3466" y="3521"/>
                  </a:lnTo>
                  <a:lnTo>
                    <a:pt x="3466" y="3503"/>
                  </a:lnTo>
                  <a:lnTo>
                    <a:pt x="3466" y="3484"/>
                  </a:lnTo>
                  <a:lnTo>
                    <a:pt x="3429" y="3429"/>
                  </a:lnTo>
                  <a:lnTo>
                    <a:pt x="3411" y="3355"/>
                  </a:lnTo>
                  <a:lnTo>
                    <a:pt x="3392" y="3318"/>
                  </a:lnTo>
                  <a:lnTo>
                    <a:pt x="3374" y="3318"/>
                  </a:lnTo>
                  <a:lnTo>
                    <a:pt x="3356" y="3337"/>
                  </a:lnTo>
                  <a:lnTo>
                    <a:pt x="3374" y="3300"/>
                  </a:lnTo>
                  <a:lnTo>
                    <a:pt x="3356" y="3263"/>
                  </a:lnTo>
                  <a:lnTo>
                    <a:pt x="3319" y="3226"/>
                  </a:lnTo>
                  <a:lnTo>
                    <a:pt x="3300" y="3208"/>
                  </a:lnTo>
                  <a:lnTo>
                    <a:pt x="3300" y="3189"/>
                  </a:lnTo>
                  <a:lnTo>
                    <a:pt x="3282" y="3152"/>
                  </a:lnTo>
                  <a:lnTo>
                    <a:pt x="3263" y="3116"/>
                  </a:lnTo>
                  <a:lnTo>
                    <a:pt x="3245" y="3097"/>
                  </a:lnTo>
                  <a:lnTo>
                    <a:pt x="3227" y="3079"/>
                  </a:lnTo>
                  <a:lnTo>
                    <a:pt x="3208" y="3079"/>
                  </a:lnTo>
                  <a:lnTo>
                    <a:pt x="3208" y="3097"/>
                  </a:lnTo>
                  <a:lnTo>
                    <a:pt x="3208" y="3116"/>
                  </a:lnTo>
                  <a:lnTo>
                    <a:pt x="3190" y="3097"/>
                  </a:lnTo>
                  <a:lnTo>
                    <a:pt x="3208" y="3060"/>
                  </a:lnTo>
                  <a:lnTo>
                    <a:pt x="3227" y="3060"/>
                  </a:lnTo>
                  <a:lnTo>
                    <a:pt x="3227" y="3023"/>
                  </a:lnTo>
                  <a:lnTo>
                    <a:pt x="3208" y="3005"/>
                  </a:lnTo>
                  <a:lnTo>
                    <a:pt x="3208" y="2968"/>
                  </a:lnTo>
                  <a:lnTo>
                    <a:pt x="3208" y="2950"/>
                  </a:lnTo>
                  <a:lnTo>
                    <a:pt x="3153" y="2950"/>
                  </a:lnTo>
                  <a:lnTo>
                    <a:pt x="3153" y="2931"/>
                  </a:lnTo>
                  <a:lnTo>
                    <a:pt x="3153" y="2913"/>
                  </a:lnTo>
                  <a:lnTo>
                    <a:pt x="3116" y="2913"/>
                  </a:lnTo>
                  <a:lnTo>
                    <a:pt x="3134" y="2894"/>
                  </a:lnTo>
                  <a:lnTo>
                    <a:pt x="3134" y="2876"/>
                  </a:lnTo>
                  <a:lnTo>
                    <a:pt x="3116" y="2839"/>
                  </a:lnTo>
                  <a:lnTo>
                    <a:pt x="3098" y="2821"/>
                  </a:lnTo>
                  <a:lnTo>
                    <a:pt x="3079" y="2821"/>
                  </a:lnTo>
                  <a:lnTo>
                    <a:pt x="3079" y="2784"/>
                  </a:lnTo>
                  <a:lnTo>
                    <a:pt x="3061" y="2765"/>
                  </a:lnTo>
                  <a:lnTo>
                    <a:pt x="3042" y="2747"/>
                  </a:lnTo>
                  <a:lnTo>
                    <a:pt x="3024" y="2728"/>
                  </a:lnTo>
                  <a:lnTo>
                    <a:pt x="3024" y="2710"/>
                  </a:lnTo>
                  <a:lnTo>
                    <a:pt x="3005" y="2728"/>
                  </a:lnTo>
                  <a:lnTo>
                    <a:pt x="2987" y="2728"/>
                  </a:lnTo>
                  <a:lnTo>
                    <a:pt x="2987" y="2710"/>
                  </a:lnTo>
                  <a:lnTo>
                    <a:pt x="3005" y="2692"/>
                  </a:lnTo>
                  <a:lnTo>
                    <a:pt x="3005" y="2655"/>
                  </a:lnTo>
                  <a:lnTo>
                    <a:pt x="3005" y="2618"/>
                  </a:lnTo>
                  <a:lnTo>
                    <a:pt x="2987" y="2636"/>
                  </a:lnTo>
                  <a:lnTo>
                    <a:pt x="2969" y="2636"/>
                  </a:lnTo>
                  <a:lnTo>
                    <a:pt x="2969" y="2618"/>
                  </a:lnTo>
                  <a:lnTo>
                    <a:pt x="2950" y="2581"/>
                  </a:lnTo>
                  <a:lnTo>
                    <a:pt x="2950" y="2563"/>
                  </a:lnTo>
                  <a:lnTo>
                    <a:pt x="2932" y="2544"/>
                  </a:lnTo>
                  <a:lnTo>
                    <a:pt x="2913" y="2544"/>
                  </a:lnTo>
                  <a:lnTo>
                    <a:pt x="2895" y="2526"/>
                  </a:lnTo>
                  <a:lnTo>
                    <a:pt x="2895" y="2489"/>
                  </a:lnTo>
                  <a:lnTo>
                    <a:pt x="2895" y="2470"/>
                  </a:lnTo>
                  <a:lnTo>
                    <a:pt x="2858" y="2470"/>
                  </a:lnTo>
                  <a:lnTo>
                    <a:pt x="2858" y="2452"/>
                  </a:lnTo>
                  <a:lnTo>
                    <a:pt x="2839" y="2434"/>
                  </a:lnTo>
                  <a:lnTo>
                    <a:pt x="2803" y="2415"/>
                  </a:lnTo>
                  <a:lnTo>
                    <a:pt x="2803" y="2397"/>
                  </a:lnTo>
                  <a:lnTo>
                    <a:pt x="2784" y="2415"/>
                  </a:lnTo>
                  <a:lnTo>
                    <a:pt x="2766" y="2415"/>
                  </a:lnTo>
                  <a:lnTo>
                    <a:pt x="2766" y="2397"/>
                  </a:lnTo>
                  <a:lnTo>
                    <a:pt x="2784" y="2378"/>
                  </a:lnTo>
                  <a:lnTo>
                    <a:pt x="2784" y="2360"/>
                  </a:lnTo>
                  <a:lnTo>
                    <a:pt x="2729" y="2286"/>
                  </a:lnTo>
                  <a:lnTo>
                    <a:pt x="2674" y="2212"/>
                  </a:lnTo>
                  <a:lnTo>
                    <a:pt x="2655" y="2194"/>
                  </a:lnTo>
                  <a:lnTo>
                    <a:pt x="2637" y="2212"/>
                  </a:lnTo>
                  <a:lnTo>
                    <a:pt x="2618" y="2194"/>
                  </a:lnTo>
                  <a:lnTo>
                    <a:pt x="2637" y="2175"/>
                  </a:lnTo>
                  <a:lnTo>
                    <a:pt x="2637" y="2157"/>
                  </a:lnTo>
                  <a:lnTo>
                    <a:pt x="2618" y="2157"/>
                  </a:lnTo>
                  <a:lnTo>
                    <a:pt x="2600" y="2139"/>
                  </a:lnTo>
                  <a:lnTo>
                    <a:pt x="2618" y="2139"/>
                  </a:lnTo>
                  <a:lnTo>
                    <a:pt x="2581" y="2102"/>
                  </a:lnTo>
                  <a:lnTo>
                    <a:pt x="2563" y="2083"/>
                  </a:lnTo>
                  <a:lnTo>
                    <a:pt x="2545" y="2083"/>
                  </a:lnTo>
                  <a:lnTo>
                    <a:pt x="2545" y="2065"/>
                  </a:lnTo>
                  <a:lnTo>
                    <a:pt x="2526" y="2028"/>
                  </a:lnTo>
                  <a:lnTo>
                    <a:pt x="2489" y="2046"/>
                  </a:lnTo>
                  <a:lnTo>
                    <a:pt x="2452" y="2065"/>
                  </a:lnTo>
                  <a:lnTo>
                    <a:pt x="2471" y="2028"/>
                  </a:lnTo>
                  <a:lnTo>
                    <a:pt x="2508" y="1991"/>
                  </a:lnTo>
                  <a:lnTo>
                    <a:pt x="2508" y="1973"/>
                  </a:lnTo>
                  <a:lnTo>
                    <a:pt x="2489" y="1973"/>
                  </a:lnTo>
                  <a:lnTo>
                    <a:pt x="2471" y="1991"/>
                  </a:lnTo>
                  <a:lnTo>
                    <a:pt x="2471" y="1954"/>
                  </a:lnTo>
                  <a:lnTo>
                    <a:pt x="2471" y="1917"/>
                  </a:lnTo>
                  <a:lnTo>
                    <a:pt x="2452" y="1899"/>
                  </a:lnTo>
                  <a:lnTo>
                    <a:pt x="2452" y="1917"/>
                  </a:lnTo>
                  <a:lnTo>
                    <a:pt x="2397" y="1917"/>
                  </a:lnTo>
                  <a:lnTo>
                    <a:pt x="2416" y="1899"/>
                  </a:lnTo>
                  <a:lnTo>
                    <a:pt x="2416" y="1881"/>
                  </a:lnTo>
                  <a:lnTo>
                    <a:pt x="2397" y="1862"/>
                  </a:lnTo>
                  <a:lnTo>
                    <a:pt x="2379" y="1844"/>
                  </a:lnTo>
                  <a:lnTo>
                    <a:pt x="2342" y="1844"/>
                  </a:lnTo>
                  <a:lnTo>
                    <a:pt x="2360" y="1825"/>
                  </a:lnTo>
                  <a:lnTo>
                    <a:pt x="2360" y="1807"/>
                  </a:lnTo>
                  <a:lnTo>
                    <a:pt x="2342" y="1825"/>
                  </a:lnTo>
                  <a:lnTo>
                    <a:pt x="2323" y="1807"/>
                  </a:lnTo>
                  <a:lnTo>
                    <a:pt x="2305" y="1807"/>
                  </a:lnTo>
                  <a:lnTo>
                    <a:pt x="2323" y="1788"/>
                  </a:lnTo>
                  <a:lnTo>
                    <a:pt x="2323" y="1770"/>
                  </a:lnTo>
                  <a:lnTo>
                    <a:pt x="2286" y="1770"/>
                  </a:lnTo>
                  <a:lnTo>
                    <a:pt x="2286" y="1733"/>
                  </a:lnTo>
                  <a:lnTo>
                    <a:pt x="2268" y="1733"/>
                  </a:lnTo>
                  <a:lnTo>
                    <a:pt x="2250" y="1715"/>
                  </a:lnTo>
                  <a:lnTo>
                    <a:pt x="2250" y="1696"/>
                  </a:lnTo>
                  <a:lnTo>
                    <a:pt x="2250" y="1678"/>
                  </a:lnTo>
                  <a:lnTo>
                    <a:pt x="2194" y="1659"/>
                  </a:lnTo>
                  <a:lnTo>
                    <a:pt x="2194" y="1678"/>
                  </a:lnTo>
                  <a:lnTo>
                    <a:pt x="2176" y="1678"/>
                  </a:lnTo>
                  <a:lnTo>
                    <a:pt x="2176" y="1659"/>
                  </a:lnTo>
                  <a:lnTo>
                    <a:pt x="2194" y="1659"/>
                  </a:lnTo>
                  <a:lnTo>
                    <a:pt x="2176" y="1641"/>
                  </a:lnTo>
                  <a:lnTo>
                    <a:pt x="2194" y="1604"/>
                  </a:lnTo>
                  <a:lnTo>
                    <a:pt x="2157" y="1604"/>
                  </a:lnTo>
                  <a:lnTo>
                    <a:pt x="2157" y="1567"/>
                  </a:lnTo>
                  <a:lnTo>
                    <a:pt x="2139" y="1586"/>
                  </a:lnTo>
                  <a:lnTo>
                    <a:pt x="2121" y="1567"/>
                  </a:lnTo>
                  <a:lnTo>
                    <a:pt x="2121" y="1530"/>
                  </a:lnTo>
                  <a:lnTo>
                    <a:pt x="2102" y="1512"/>
                  </a:lnTo>
                  <a:lnTo>
                    <a:pt x="2121" y="1493"/>
                  </a:lnTo>
                  <a:lnTo>
                    <a:pt x="2102" y="1493"/>
                  </a:lnTo>
                  <a:lnTo>
                    <a:pt x="2065" y="1512"/>
                  </a:lnTo>
                  <a:lnTo>
                    <a:pt x="2065" y="1512"/>
                  </a:lnTo>
                  <a:lnTo>
                    <a:pt x="2084" y="1475"/>
                  </a:lnTo>
                  <a:lnTo>
                    <a:pt x="2065" y="1493"/>
                  </a:lnTo>
                  <a:lnTo>
                    <a:pt x="2047" y="1475"/>
                  </a:lnTo>
                  <a:lnTo>
                    <a:pt x="2047" y="1457"/>
                  </a:lnTo>
                  <a:lnTo>
                    <a:pt x="2028" y="1420"/>
                  </a:lnTo>
                  <a:lnTo>
                    <a:pt x="2028" y="1401"/>
                  </a:lnTo>
                  <a:lnTo>
                    <a:pt x="1992" y="1383"/>
                  </a:lnTo>
                  <a:lnTo>
                    <a:pt x="1973" y="1346"/>
                  </a:lnTo>
                  <a:lnTo>
                    <a:pt x="1973" y="1328"/>
                  </a:lnTo>
                  <a:lnTo>
                    <a:pt x="1955" y="1309"/>
                  </a:lnTo>
                  <a:lnTo>
                    <a:pt x="1918" y="1309"/>
                  </a:lnTo>
                  <a:lnTo>
                    <a:pt x="1899" y="1328"/>
                  </a:lnTo>
                  <a:lnTo>
                    <a:pt x="1899" y="1309"/>
                  </a:lnTo>
                  <a:lnTo>
                    <a:pt x="1899" y="1291"/>
                  </a:lnTo>
                  <a:lnTo>
                    <a:pt x="1899" y="1254"/>
                  </a:lnTo>
                  <a:lnTo>
                    <a:pt x="1863" y="1254"/>
                  </a:lnTo>
                  <a:lnTo>
                    <a:pt x="1844" y="1235"/>
                  </a:lnTo>
                  <a:lnTo>
                    <a:pt x="1844" y="1217"/>
                  </a:lnTo>
                  <a:lnTo>
                    <a:pt x="1826" y="1199"/>
                  </a:lnTo>
                  <a:lnTo>
                    <a:pt x="1826" y="1180"/>
                  </a:lnTo>
                  <a:lnTo>
                    <a:pt x="1807" y="1162"/>
                  </a:lnTo>
                  <a:lnTo>
                    <a:pt x="1770" y="1162"/>
                  </a:lnTo>
                  <a:lnTo>
                    <a:pt x="1789" y="1143"/>
                  </a:lnTo>
                  <a:lnTo>
                    <a:pt x="1770" y="1125"/>
                  </a:lnTo>
                  <a:lnTo>
                    <a:pt x="1733" y="1088"/>
                  </a:lnTo>
                  <a:lnTo>
                    <a:pt x="1733" y="1106"/>
                  </a:lnTo>
                  <a:lnTo>
                    <a:pt x="1733" y="1125"/>
                  </a:lnTo>
                  <a:lnTo>
                    <a:pt x="1715" y="1125"/>
                  </a:lnTo>
                  <a:lnTo>
                    <a:pt x="1697" y="1069"/>
                  </a:lnTo>
                  <a:lnTo>
                    <a:pt x="1678" y="1033"/>
                  </a:lnTo>
                  <a:lnTo>
                    <a:pt x="1623" y="1014"/>
                  </a:lnTo>
                  <a:lnTo>
                    <a:pt x="1586" y="1014"/>
                  </a:lnTo>
                  <a:lnTo>
                    <a:pt x="1604" y="996"/>
                  </a:lnTo>
                  <a:lnTo>
                    <a:pt x="1623" y="996"/>
                  </a:lnTo>
                  <a:lnTo>
                    <a:pt x="1604" y="977"/>
                  </a:lnTo>
                  <a:lnTo>
                    <a:pt x="1586" y="977"/>
                  </a:lnTo>
                  <a:lnTo>
                    <a:pt x="1568" y="996"/>
                  </a:lnTo>
                  <a:lnTo>
                    <a:pt x="1549" y="1014"/>
                  </a:lnTo>
                  <a:lnTo>
                    <a:pt x="1531" y="996"/>
                  </a:lnTo>
                  <a:lnTo>
                    <a:pt x="1531" y="977"/>
                  </a:lnTo>
                  <a:lnTo>
                    <a:pt x="1531" y="940"/>
                  </a:lnTo>
                  <a:lnTo>
                    <a:pt x="1494" y="940"/>
                  </a:lnTo>
                  <a:lnTo>
                    <a:pt x="1494" y="922"/>
                  </a:lnTo>
                  <a:lnTo>
                    <a:pt x="1512" y="885"/>
                  </a:lnTo>
                  <a:lnTo>
                    <a:pt x="1475" y="904"/>
                  </a:lnTo>
                  <a:lnTo>
                    <a:pt x="1457" y="922"/>
                  </a:lnTo>
                  <a:lnTo>
                    <a:pt x="1439" y="904"/>
                  </a:lnTo>
                  <a:lnTo>
                    <a:pt x="1457" y="885"/>
                  </a:lnTo>
                  <a:lnTo>
                    <a:pt x="1457" y="848"/>
                  </a:lnTo>
                  <a:lnTo>
                    <a:pt x="1383" y="811"/>
                  </a:lnTo>
                  <a:lnTo>
                    <a:pt x="1328" y="756"/>
                  </a:lnTo>
                  <a:lnTo>
                    <a:pt x="1310" y="738"/>
                  </a:lnTo>
                  <a:lnTo>
                    <a:pt x="1310" y="756"/>
                  </a:lnTo>
                  <a:lnTo>
                    <a:pt x="1273" y="738"/>
                  </a:lnTo>
                  <a:lnTo>
                    <a:pt x="1273" y="719"/>
                  </a:lnTo>
                  <a:lnTo>
                    <a:pt x="1273" y="701"/>
                  </a:lnTo>
                  <a:lnTo>
                    <a:pt x="1254" y="701"/>
                  </a:lnTo>
                  <a:lnTo>
                    <a:pt x="1254" y="682"/>
                  </a:lnTo>
                  <a:lnTo>
                    <a:pt x="1236" y="646"/>
                  </a:lnTo>
                  <a:lnTo>
                    <a:pt x="1217" y="646"/>
                  </a:lnTo>
                  <a:lnTo>
                    <a:pt x="1217" y="664"/>
                  </a:lnTo>
                  <a:lnTo>
                    <a:pt x="1199" y="664"/>
                  </a:lnTo>
                  <a:lnTo>
                    <a:pt x="1180" y="646"/>
                  </a:lnTo>
                  <a:lnTo>
                    <a:pt x="1162" y="627"/>
                  </a:lnTo>
                  <a:lnTo>
                    <a:pt x="1125" y="609"/>
                  </a:lnTo>
                  <a:lnTo>
                    <a:pt x="1125" y="572"/>
                  </a:lnTo>
                  <a:lnTo>
                    <a:pt x="1125" y="553"/>
                  </a:lnTo>
                  <a:lnTo>
                    <a:pt x="1107" y="572"/>
                  </a:lnTo>
                  <a:lnTo>
                    <a:pt x="1070" y="553"/>
                  </a:lnTo>
                  <a:lnTo>
                    <a:pt x="1051" y="535"/>
                  </a:lnTo>
                  <a:lnTo>
                    <a:pt x="1033" y="535"/>
                  </a:lnTo>
                  <a:lnTo>
                    <a:pt x="1015" y="553"/>
                  </a:lnTo>
                  <a:lnTo>
                    <a:pt x="1015" y="535"/>
                  </a:lnTo>
                  <a:lnTo>
                    <a:pt x="978" y="535"/>
                  </a:lnTo>
                  <a:lnTo>
                    <a:pt x="978" y="553"/>
                  </a:lnTo>
                  <a:lnTo>
                    <a:pt x="959" y="535"/>
                  </a:lnTo>
                  <a:lnTo>
                    <a:pt x="941" y="516"/>
                  </a:lnTo>
                  <a:lnTo>
                    <a:pt x="941" y="498"/>
                  </a:lnTo>
                  <a:lnTo>
                    <a:pt x="959" y="480"/>
                  </a:lnTo>
                  <a:lnTo>
                    <a:pt x="922" y="461"/>
                  </a:lnTo>
                  <a:lnTo>
                    <a:pt x="904" y="443"/>
                  </a:lnTo>
                  <a:lnTo>
                    <a:pt x="886" y="406"/>
                  </a:lnTo>
                  <a:lnTo>
                    <a:pt x="849" y="406"/>
                  </a:lnTo>
                  <a:lnTo>
                    <a:pt x="830" y="424"/>
                  </a:lnTo>
                  <a:lnTo>
                    <a:pt x="812" y="424"/>
                  </a:lnTo>
                  <a:lnTo>
                    <a:pt x="812" y="406"/>
                  </a:lnTo>
                  <a:lnTo>
                    <a:pt x="793" y="369"/>
                  </a:lnTo>
                  <a:lnTo>
                    <a:pt x="793" y="387"/>
                  </a:lnTo>
                  <a:lnTo>
                    <a:pt x="793" y="406"/>
                  </a:lnTo>
                  <a:lnTo>
                    <a:pt x="757" y="387"/>
                  </a:lnTo>
                  <a:lnTo>
                    <a:pt x="720" y="387"/>
                  </a:lnTo>
                  <a:lnTo>
                    <a:pt x="701" y="332"/>
                  </a:lnTo>
                  <a:lnTo>
                    <a:pt x="683" y="314"/>
                  </a:lnTo>
                  <a:lnTo>
                    <a:pt x="646" y="314"/>
                  </a:lnTo>
                  <a:lnTo>
                    <a:pt x="609" y="295"/>
                  </a:lnTo>
                  <a:lnTo>
                    <a:pt x="554" y="277"/>
                  </a:lnTo>
                  <a:lnTo>
                    <a:pt x="535" y="277"/>
                  </a:lnTo>
                  <a:lnTo>
                    <a:pt x="535" y="295"/>
                  </a:lnTo>
                  <a:lnTo>
                    <a:pt x="517" y="277"/>
                  </a:lnTo>
                  <a:lnTo>
                    <a:pt x="498" y="277"/>
                  </a:lnTo>
                  <a:lnTo>
                    <a:pt x="498" y="295"/>
                  </a:lnTo>
                  <a:lnTo>
                    <a:pt x="480" y="295"/>
                  </a:lnTo>
                  <a:lnTo>
                    <a:pt x="480" y="277"/>
                  </a:lnTo>
                  <a:lnTo>
                    <a:pt x="480" y="240"/>
                  </a:lnTo>
                  <a:lnTo>
                    <a:pt x="480" y="222"/>
                  </a:lnTo>
                  <a:lnTo>
                    <a:pt x="462" y="203"/>
                  </a:lnTo>
                  <a:lnTo>
                    <a:pt x="443" y="222"/>
                  </a:lnTo>
                  <a:lnTo>
                    <a:pt x="443" y="203"/>
                  </a:lnTo>
                  <a:lnTo>
                    <a:pt x="425" y="203"/>
                  </a:lnTo>
                  <a:lnTo>
                    <a:pt x="406" y="240"/>
                  </a:lnTo>
                  <a:lnTo>
                    <a:pt x="406" y="258"/>
                  </a:lnTo>
                  <a:lnTo>
                    <a:pt x="388" y="258"/>
                  </a:lnTo>
                  <a:lnTo>
                    <a:pt x="388" y="240"/>
                  </a:lnTo>
                  <a:lnTo>
                    <a:pt x="388" y="222"/>
                  </a:lnTo>
                  <a:lnTo>
                    <a:pt x="369" y="222"/>
                  </a:lnTo>
                  <a:lnTo>
                    <a:pt x="388" y="203"/>
                  </a:lnTo>
                  <a:lnTo>
                    <a:pt x="388" y="185"/>
                  </a:lnTo>
                  <a:lnTo>
                    <a:pt x="388" y="166"/>
                  </a:lnTo>
                  <a:lnTo>
                    <a:pt x="314" y="166"/>
                  </a:lnTo>
                  <a:lnTo>
                    <a:pt x="314" y="185"/>
                  </a:lnTo>
                  <a:lnTo>
                    <a:pt x="296" y="166"/>
                  </a:lnTo>
                  <a:lnTo>
                    <a:pt x="259" y="166"/>
                  </a:lnTo>
                  <a:lnTo>
                    <a:pt x="240" y="185"/>
                  </a:lnTo>
                  <a:lnTo>
                    <a:pt x="222" y="203"/>
                  </a:lnTo>
                  <a:lnTo>
                    <a:pt x="222" y="166"/>
                  </a:lnTo>
                  <a:lnTo>
                    <a:pt x="240" y="148"/>
                  </a:lnTo>
                  <a:lnTo>
                    <a:pt x="185" y="148"/>
                  </a:lnTo>
                  <a:lnTo>
                    <a:pt x="167" y="129"/>
                  </a:lnTo>
                  <a:lnTo>
                    <a:pt x="185" y="111"/>
                  </a:lnTo>
                  <a:lnTo>
                    <a:pt x="167" y="111"/>
                  </a:lnTo>
                  <a:lnTo>
                    <a:pt x="148" y="129"/>
                  </a:lnTo>
                  <a:lnTo>
                    <a:pt x="148" y="111"/>
                  </a:lnTo>
                  <a:lnTo>
                    <a:pt x="111" y="111"/>
                  </a:lnTo>
                  <a:lnTo>
                    <a:pt x="111" y="129"/>
                  </a:lnTo>
                  <a:lnTo>
                    <a:pt x="93" y="148"/>
                  </a:lnTo>
                  <a:lnTo>
                    <a:pt x="74" y="148"/>
                  </a:lnTo>
                  <a:lnTo>
                    <a:pt x="56" y="166"/>
                  </a:lnTo>
                  <a:lnTo>
                    <a:pt x="56" y="148"/>
                  </a:lnTo>
                  <a:lnTo>
                    <a:pt x="56" y="11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1845450" y="875900"/>
              <a:ext cx="129975" cy="152100"/>
            </a:xfrm>
            <a:custGeom>
              <a:avLst/>
              <a:gdLst/>
              <a:ahLst/>
              <a:cxnLst/>
              <a:rect l="l" t="t" r="r" b="b"/>
              <a:pathLst>
                <a:path w="5199" h="6084" extrusionOk="0">
                  <a:moveTo>
                    <a:pt x="148" y="185"/>
                  </a:moveTo>
                  <a:lnTo>
                    <a:pt x="129" y="203"/>
                  </a:lnTo>
                  <a:lnTo>
                    <a:pt x="111" y="203"/>
                  </a:lnTo>
                  <a:lnTo>
                    <a:pt x="111" y="185"/>
                  </a:lnTo>
                  <a:close/>
                  <a:moveTo>
                    <a:pt x="332" y="185"/>
                  </a:moveTo>
                  <a:lnTo>
                    <a:pt x="332" y="203"/>
                  </a:lnTo>
                  <a:lnTo>
                    <a:pt x="351" y="203"/>
                  </a:lnTo>
                  <a:lnTo>
                    <a:pt x="351" y="185"/>
                  </a:lnTo>
                  <a:close/>
                  <a:moveTo>
                    <a:pt x="111" y="296"/>
                  </a:moveTo>
                  <a:lnTo>
                    <a:pt x="129" y="314"/>
                  </a:lnTo>
                  <a:lnTo>
                    <a:pt x="148" y="314"/>
                  </a:lnTo>
                  <a:lnTo>
                    <a:pt x="166" y="333"/>
                  </a:lnTo>
                  <a:lnTo>
                    <a:pt x="129" y="333"/>
                  </a:lnTo>
                  <a:lnTo>
                    <a:pt x="111" y="314"/>
                  </a:lnTo>
                  <a:lnTo>
                    <a:pt x="111" y="296"/>
                  </a:lnTo>
                  <a:close/>
                  <a:moveTo>
                    <a:pt x="166" y="886"/>
                  </a:moveTo>
                  <a:lnTo>
                    <a:pt x="166" y="904"/>
                  </a:lnTo>
                  <a:lnTo>
                    <a:pt x="148" y="922"/>
                  </a:lnTo>
                  <a:lnTo>
                    <a:pt x="148" y="904"/>
                  </a:lnTo>
                  <a:lnTo>
                    <a:pt x="166" y="886"/>
                  </a:lnTo>
                  <a:close/>
                  <a:moveTo>
                    <a:pt x="185" y="941"/>
                  </a:moveTo>
                  <a:lnTo>
                    <a:pt x="166" y="959"/>
                  </a:lnTo>
                  <a:lnTo>
                    <a:pt x="166" y="978"/>
                  </a:lnTo>
                  <a:lnTo>
                    <a:pt x="166" y="996"/>
                  </a:lnTo>
                  <a:lnTo>
                    <a:pt x="185" y="996"/>
                  </a:lnTo>
                  <a:lnTo>
                    <a:pt x="203" y="978"/>
                  </a:lnTo>
                  <a:lnTo>
                    <a:pt x="203" y="959"/>
                  </a:lnTo>
                  <a:lnTo>
                    <a:pt x="185" y="941"/>
                  </a:lnTo>
                  <a:close/>
                  <a:moveTo>
                    <a:pt x="148" y="1402"/>
                  </a:moveTo>
                  <a:lnTo>
                    <a:pt x="129" y="1420"/>
                  </a:lnTo>
                  <a:lnTo>
                    <a:pt x="111" y="1420"/>
                  </a:lnTo>
                  <a:lnTo>
                    <a:pt x="111" y="1402"/>
                  </a:lnTo>
                  <a:close/>
                  <a:moveTo>
                    <a:pt x="203" y="1420"/>
                  </a:moveTo>
                  <a:lnTo>
                    <a:pt x="203" y="1439"/>
                  </a:lnTo>
                  <a:lnTo>
                    <a:pt x="185" y="1457"/>
                  </a:lnTo>
                  <a:lnTo>
                    <a:pt x="148" y="1457"/>
                  </a:lnTo>
                  <a:lnTo>
                    <a:pt x="185" y="1439"/>
                  </a:lnTo>
                  <a:lnTo>
                    <a:pt x="203" y="1420"/>
                  </a:lnTo>
                  <a:close/>
                  <a:moveTo>
                    <a:pt x="222" y="1512"/>
                  </a:moveTo>
                  <a:lnTo>
                    <a:pt x="222" y="1531"/>
                  </a:lnTo>
                  <a:lnTo>
                    <a:pt x="222" y="1549"/>
                  </a:lnTo>
                  <a:lnTo>
                    <a:pt x="203" y="1531"/>
                  </a:lnTo>
                  <a:lnTo>
                    <a:pt x="222" y="1512"/>
                  </a:lnTo>
                  <a:close/>
                  <a:moveTo>
                    <a:pt x="185" y="1678"/>
                  </a:moveTo>
                  <a:lnTo>
                    <a:pt x="166" y="1697"/>
                  </a:lnTo>
                  <a:lnTo>
                    <a:pt x="148" y="1715"/>
                  </a:lnTo>
                  <a:lnTo>
                    <a:pt x="148" y="1697"/>
                  </a:lnTo>
                  <a:lnTo>
                    <a:pt x="185" y="1678"/>
                  </a:lnTo>
                  <a:close/>
                  <a:moveTo>
                    <a:pt x="258" y="1752"/>
                  </a:moveTo>
                  <a:lnTo>
                    <a:pt x="240" y="1770"/>
                  </a:lnTo>
                  <a:lnTo>
                    <a:pt x="222" y="1770"/>
                  </a:lnTo>
                  <a:lnTo>
                    <a:pt x="222" y="1752"/>
                  </a:lnTo>
                  <a:close/>
                  <a:moveTo>
                    <a:pt x="277" y="2028"/>
                  </a:moveTo>
                  <a:lnTo>
                    <a:pt x="277" y="2065"/>
                  </a:lnTo>
                  <a:lnTo>
                    <a:pt x="258" y="2065"/>
                  </a:lnTo>
                  <a:lnTo>
                    <a:pt x="258" y="2047"/>
                  </a:lnTo>
                  <a:lnTo>
                    <a:pt x="277" y="2028"/>
                  </a:lnTo>
                  <a:close/>
                  <a:moveTo>
                    <a:pt x="295" y="2139"/>
                  </a:moveTo>
                  <a:lnTo>
                    <a:pt x="295" y="2157"/>
                  </a:lnTo>
                  <a:lnTo>
                    <a:pt x="277" y="2157"/>
                  </a:lnTo>
                  <a:lnTo>
                    <a:pt x="277" y="2139"/>
                  </a:lnTo>
                  <a:close/>
                  <a:moveTo>
                    <a:pt x="369" y="2286"/>
                  </a:moveTo>
                  <a:lnTo>
                    <a:pt x="387" y="2305"/>
                  </a:lnTo>
                  <a:lnTo>
                    <a:pt x="387" y="2323"/>
                  </a:lnTo>
                  <a:lnTo>
                    <a:pt x="369" y="2323"/>
                  </a:lnTo>
                  <a:lnTo>
                    <a:pt x="369" y="2305"/>
                  </a:lnTo>
                  <a:lnTo>
                    <a:pt x="369" y="2286"/>
                  </a:lnTo>
                  <a:close/>
                  <a:moveTo>
                    <a:pt x="701" y="2323"/>
                  </a:moveTo>
                  <a:lnTo>
                    <a:pt x="664" y="2342"/>
                  </a:lnTo>
                  <a:lnTo>
                    <a:pt x="682" y="2342"/>
                  </a:lnTo>
                  <a:lnTo>
                    <a:pt x="701" y="2323"/>
                  </a:lnTo>
                  <a:close/>
                  <a:moveTo>
                    <a:pt x="443" y="2471"/>
                  </a:moveTo>
                  <a:lnTo>
                    <a:pt x="443" y="2489"/>
                  </a:lnTo>
                  <a:lnTo>
                    <a:pt x="424" y="2489"/>
                  </a:lnTo>
                  <a:lnTo>
                    <a:pt x="424" y="2471"/>
                  </a:lnTo>
                  <a:close/>
                  <a:moveTo>
                    <a:pt x="572" y="2692"/>
                  </a:moveTo>
                  <a:lnTo>
                    <a:pt x="553" y="2710"/>
                  </a:lnTo>
                  <a:lnTo>
                    <a:pt x="572" y="2710"/>
                  </a:lnTo>
                  <a:lnTo>
                    <a:pt x="572" y="2692"/>
                  </a:lnTo>
                  <a:close/>
                  <a:moveTo>
                    <a:pt x="517" y="2710"/>
                  </a:moveTo>
                  <a:lnTo>
                    <a:pt x="517" y="2729"/>
                  </a:lnTo>
                  <a:lnTo>
                    <a:pt x="498" y="2747"/>
                  </a:lnTo>
                  <a:lnTo>
                    <a:pt x="498" y="2729"/>
                  </a:lnTo>
                  <a:lnTo>
                    <a:pt x="498" y="2710"/>
                  </a:lnTo>
                  <a:close/>
                  <a:moveTo>
                    <a:pt x="977" y="3521"/>
                  </a:moveTo>
                  <a:lnTo>
                    <a:pt x="959" y="3540"/>
                  </a:lnTo>
                  <a:lnTo>
                    <a:pt x="940" y="3540"/>
                  </a:lnTo>
                  <a:lnTo>
                    <a:pt x="959" y="3521"/>
                  </a:lnTo>
                  <a:close/>
                  <a:moveTo>
                    <a:pt x="977" y="3724"/>
                  </a:moveTo>
                  <a:lnTo>
                    <a:pt x="977" y="3743"/>
                  </a:lnTo>
                  <a:lnTo>
                    <a:pt x="959" y="3743"/>
                  </a:lnTo>
                  <a:lnTo>
                    <a:pt x="959" y="3724"/>
                  </a:lnTo>
                  <a:close/>
                  <a:moveTo>
                    <a:pt x="1125" y="3780"/>
                  </a:moveTo>
                  <a:lnTo>
                    <a:pt x="1125" y="3798"/>
                  </a:lnTo>
                  <a:lnTo>
                    <a:pt x="1106" y="3816"/>
                  </a:lnTo>
                  <a:lnTo>
                    <a:pt x="1106" y="3798"/>
                  </a:lnTo>
                  <a:lnTo>
                    <a:pt x="1106" y="3780"/>
                  </a:lnTo>
                  <a:close/>
                  <a:moveTo>
                    <a:pt x="1586" y="4333"/>
                  </a:moveTo>
                  <a:lnTo>
                    <a:pt x="1586" y="4351"/>
                  </a:lnTo>
                  <a:lnTo>
                    <a:pt x="1586" y="4369"/>
                  </a:lnTo>
                  <a:lnTo>
                    <a:pt x="1567" y="4351"/>
                  </a:lnTo>
                  <a:lnTo>
                    <a:pt x="1586" y="4333"/>
                  </a:lnTo>
                  <a:close/>
                  <a:moveTo>
                    <a:pt x="1881" y="4627"/>
                  </a:moveTo>
                  <a:lnTo>
                    <a:pt x="1881" y="4646"/>
                  </a:lnTo>
                  <a:lnTo>
                    <a:pt x="1881" y="4664"/>
                  </a:lnTo>
                  <a:lnTo>
                    <a:pt x="1862" y="4664"/>
                  </a:lnTo>
                  <a:lnTo>
                    <a:pt x="1881" y="4627"/>
                  </a:lnTo>
                  <a:close/>
                  <a:moveTo>
                    <a:pt x="2065" y="4959"/>
                  </a:moveTo>
                  <a:lnTo>
                    <a:pt x="2083" y="4978"/>
                  </a:lnTo>
                  <a:lnTo>
                    <a:pt x="2083" y="4959"/>
                  </a:lnTo>
                  <a:close/>
                  <a:moveTo>
                    <a:pt x="2544" y="5217"/>
                  </a:moveTo>
                  <a:lnTo>
                    <a:pt x="2544" y="5236"/>
                  </a:lnTo>
                  <a:lnTo>
                    <a:pt x="2544" y="5254"/>
                  </a:lnTo>
                  <a:lnTo>
                    <a:pt x="2526" y="5254"/>
                  </a:lnTo>
                  <a:lnTo>
                    <a:pt x="2526" y="5236"/>
                  </a:lnTo>
                  <a:lnTo>
                    <a:pt x="2544" y="5217"/>
                  </a:lnTo>
                  <a:close/>
                  <a:moveTo>
                    <a:pt x="2747" y="5254"/>
                  </a:moveTo>
                  <a:lnTo>
                    <a:pt x="2765" y="5273"/>
                  </a:lnTo>
                  <a:lnTo>
                    <a:pt x="2765" y="5291"/>
                  </a:lnTo>
                  <a:lnTo>
                    <a:pt x="2747" y="5291"/>
                  </a:lnTo>
                  <a:lnTo>
                    <a:pt x="2747" y="5273"/>
                  </a:lnTo>
                  <a:lnTo>
                    <a:pt x="2747" y="5254"/>
                  </a:lnTo>
                  <a:close/>
                  <a:moveTo>
                    <a:pt x="2636" y="5323"/>
                  </a:moveTo>
                  <a:lnTo>
                    <a:pt x="2636" y="5328"/>
                  </a:lnTo>
                  <a:lnTo>
                    <a:pt x="2640" y="5324"/>
                  </a:lnTo>
                  <a:lnTo>
                    <a:pt x="2640" y="5324"/>
                  </a:lnTo>
                  <a:lnTo>
                    <a:pt x="2636" y="5323"/>
                  </a:lnTo>
                  <a:close/>
                  <a:moveTo>
                    <a:pt x="2913" y="5346"/>
                  </a:moveTo>
                  <a:lnTo>
                    <a:pt x="2913" y="5365"/>
                  </a:lnTo>
                  <a:lnTo>
                    <a:pt x="2894" y="5365"/>
                  </a:lnTo>
                  <a:lnTo>
                    <a:pt x="2913" y="5346"/>
                  </a:lnTo>
                  <a:close/>
                  <a:moveTo>
                    <a:pt x="3005" y="5402"/>
                  </a:moveTo>
                  <a:lnTo>
                    <a:pt x="3005" y="5420"/>
                  </a:lnTo>
                  <a:lnTo>
                    <a:pt x="3005" y="5439"/>
                  </a:lnTo>
                  <a:lnTo>
                    <a:pt x="2987" y="5439"/>
                  </a:lnTo>
                  <a:lnTo>
                    <a:pt x="2968" y="5420"/>
                  </a:lnTo>
                  <a:lnTo>
                    <a:pt x="3005" y="5402"/>
                  </a:lnTo>
                  <a:close/>
                  <a:moveTo>
                    <a:pt x="3374" y="5568"/>
                  </a:moveTo>
                  <a:lnTo>
                    <a:pt x="3374" y="5586"/>
                  </a:lnTo>
                  <a:lnTo>
                    <a:pt x="3374" y="5604"/>
                  </a:lnTo>
                  <a:lnTo>
                    <a:pt x="3355" y="5586"/>
                  </a:lnTo>
                  <a:lnTo>
                    <a:pt x="3374" y="5568"/>
                  </a:lnTo>
                  <a:close/>
                  <a:moveTo>
                    <a:pt x="3687" y="5733"/>
                  </a:moveTo>
                  <a:lnTo>
                    <a:pt x="3687" y="5752"/>
                  </a:lnTo>
                  <a:lnTo>
                    <a:pt x="3687" y="5770"/>
                  </a:lnTo>
                  <a:lnTo>
                    <a:pt x="3669" y="5752"/>
                  </a:lnTo>
                  <a:lnTo>
                    <a:pt x="3687" y="5733"/>
                  </a:lnTo>
                  <a:close/>
                  <a:moveTo>
                    <a:pt x="5106" y="5992"/>
                  </a:moveTo>
                  <a:lnTo>
                    <a:pt x="5125" y="6028"/>
                  </a:lnTo>
                  <a:lnTo>
                    <a:pt x="5143" y="6047"/>
                  </a:lnTo>
                  <a:lnTo>
                    <a:pt x="5125" y="6065"/>
                  </a:lnTo>
                  <a:lnTo>
                    <a:pt x="5125" y="6047"/>
                  </a:lnTo>
                  <a:lnTo>
                    <a:pt x="5106" y="6047"/>
                  </a:lnTo>
                  <a:lnTo>
                    <a:pt x="5106" y="6028"/>
                  </a:lnTo>
                  <a:lnTo>
                    <a:pt x="5106" y="5992"/>
                  </a:lnTo>
                  <a:close/>
                  <a:moveTo>
                    <a:pt x="166" y="1"/>
                  </a:moveTo>
                  <a:lnTo>
                    <a:pt x="148" y="19"/>
                  </a:lnTo>
                  <a:lnTo>
                    <a:pt x="129" y="56"/>
                  </a:lnTo>
                  <a:lnTo>
                    <a:pt x="129" y="74"/>
                  </a:lnTo>
                  <a:lnTo>
                    <a:pt x="111" y="74"/>
                  </a:lnTo>
                  <a:lnTo>
                    <a:pt x="111" y="56"/>
                  </a:lnTo>
                  <a:lnTo>
                    <a:pt x="56" y="56"/>
                  </a:lnTo>
                  <a:lnTo>
                    <a:pt x="74" y="74"/>
                  </a:lnTo>
                  <a:lnTo>
                    <a:pt x="74" y="93"/>
                  </a:lnTo>
                  <a:lnTo>
                    <a:pt x="37" y="111"/>
                  </a:lnTo>
                  <a:lnTo>
                    <a:pt x="74" y="111"/>
                  </a:lnTo>
                  <a:lnTo>
                    <a:pt x="74" y="148"/>
                  </a:lnTo>
                  <a:lnTo>
                    <a:pt x="56" y="167"/>
                  </a:lnTo>
                  <a:lnTo>
                    <a:pt x="74" y="167"/>
                  </a:lnTo>
                  <a:lnTo>
                    <a:pt x="74" y="185"/>
                  </a:lnTo>
                  <a:lnTo>
                    <a:pt x="56" y="203"/>
                  </a:lnTo>
                  <a:lnTo>
                    <a:pt x="74" y="222"/>
                  </a:lnTo>
                  <a:lnTo>
                    <a:pt x="37" y="240"/>
                  </a:lnTo>
                  <a:lnTo>
                    <a:pt x="74" y="259"/>
                  </a:lnTo>
                  <a:lnTo>
                    <a:pt x="74" y="277"/>
                  </a:lnTo>
                  <a:lnTo>
                    <a:pt x="37" y="277"/>
                  </a:lnTo>
                  <a:lnTo>
                    <a:pt x="37" y="296"/>
                  </a:lnTo>
                  <a:lnTo>
                    <a:pt x="56" y="296"/>
                  </a:lnTo>
                  <a:lnTo>
                    <a:pt x="56" y="314"/>
                  </a:lnTo>
                  <a:lnTo>
                    <a:pt x="37" y="314"/>
                  </a:lnTo>
                  <a:lnTo>
                    <a:pt x="56" y="333"/>
                  </a:lnTo>
                  <a:lnTo>
                    <a:pt x="93" y="369"/>
                  </a:lnTo>
                  <a:lnTo>
                    <a:pt x="93" y="406"/>
                  </a:lnTo>
                  <a:lnTo>
                    <a:pt x="74" y="388"/>
                  </a:lnTo>
                  <a:lnTo>
                    <a:pt x="37" y="406"/>
                  </a:lnTo>
                  <a:lnTo>
                    <a:pt x="19" y="425"/>
                  </a:lnTo>
                  <a:lnTo>
                    <a:pt x="37" y="425"/>
                  </a:lnTo>
                  <a:lnTo>
                    <a:pt x="37" y="443"/>
                  </a:lnTo>
                  <a:lnTo>
                    <a:pt x="37" y="462"/>
                  </a:lnTo>
                  <a:lnTo>
                    <a:pt x="56" y="480"/>
                  </a:lnTo>
                  <a:lnTo>
                    <a:pt x="37" y="498"/>
                  </a:lnTo>
                  <a:lnTo>
                    <a:pt x="19" y="498"/>
                  </a:lnTo>
                  <a:lnTo>
                    <a:pt x="19" y="517"/>
                  </a:lnTo>
                  <a:lnTo>
                    <a:pt x="19" y="535"/>
                  </a:lnTo>
                  <a:lnTo>
                    <a:pt x="37" y="572"/>
                  </a:lnTo>
                  <a:lnTo>
                    <a:pt x="56" y="572"/>
                  </a:lnTo>
                  <a:lnTo>
                    <a:pt x="37" y="591"/>
                  </a:lnTo>
                  <a:lnTo>
                    <a:pt x="19" y="609"/>
                  </a:lnTo>
                  <a:lnTo>
                    <a:pt x="37" y="646"/>
                  </a:lnTo>
                  <a:lnTo>
                    <a:pt x="19" y="646"/>
                  </a:lnTo>
                  <a:lnTo>
                    <a:pt x="56" y="683"/>
                  </a:lnTo>
                  <a:lnTo>
                    <a:pt x="93" y="664"/>
                  </a:lnTo>
                  <a:lnTo>
                    <a:pt x="129" y="664"/>
                  </a:lnTo>
                  <a:lnTo>
                    <a:pt x="111" y="683"/>
                  </a:lnTo>
                  <a:lnTo>
                    <a:pt x="93" y="683"/>
                  </a:lnTo>
                  <a:lnTo>
                    <a:pt x="74" y="720"/>
                  </a:lnTo>
                  <a:lnTo>
                    <a:pt x="74" y="738"/>
                  </a:lnTo>
                  <a:lnTo>
                    <a:pt x="56" y="720"/>
                  </a:lnTo>
                  <a:lnTo>
                    <a:pt x="56" y="683"/>
                  </a:lnTo>
                  <a:lnTo>
                    <a:pt x="37" y="683"/>
                  </a:lnTo>
                  <a:lnTo>
                    <a:pt x="0" y="664"/>
                  </a:lnTo>
                  <a:lnTo>
                    <a:pt x="19" y="683"/>
                  </a:lnTo>
                  <a:lnTo>
                    <a:pt x="37" y="701"/>
                  </a:lnTo>
                  <a:lnTo>
                    <a:pt x="19" y="720"/>
                  </a:lnTo>
                  <a:lnTo>
                    <a:pt x="19" y="738"/>
                  </a:lnTo>
                  <a:lnTo>
                    <a:pt x="19" y="756"/>
                  </a:lnTo>
                  <a:lnTo>
                    <a:pt x="19" y="775"/>
                  </a:lnTo>
                  <a:lnTo>
                    <a:pt x="0" y="812"/>
                  </a:lnTo>
                  <a:lnTo>
                    <a:pt x="19" y="830"/>
                  </a:lnTo>
                  <a:lnTo>
                    <a:pt x="19" y="867"/>
                  </a:lnTo>
                  <a:lnTo>
                    <a:pt x="37" y="922"/>
                  </a:lnTo>
                  <a:lnTo>
                    <a:pt x="74" y="959"/>
                  </a:lnTo>
                  <a:lnTo>
                    <a:pt x="111" y="978"/>
                  </a:lnTo>
                  <a:lnTo>
                    <a:pt x="37" y="978"/>
                  </a:lnTo>
                  <a:lnTo>
                    <a:pt x="37" y="996"/>
                  </a:lnTo>
                  <a:lnTo>
                    <a:pt x="37" y="1015"/>
                  </a:lnTo>
                  <a:lnTo>
                    <a:pt x="37" y="1051"/>
                  </a:lnTo>
                  <a:lnTo>
                    <a:pt x="56" y="1051"/>
                  </a:lnTo>
                  <a:lnTo>
                    <a:pt x="37" y="1088"/>
                  </a:lnTo>
                  <a:lnTo>
                    <a:pt x="19" y="1125"/>
                  </a:lnTo>
                  <a:lnTo>
                    <a:pt x="37" y="1125"/>
                  </a:lnTo>
                  <a:lnTo>
                    <a:pt x="56" y="1107"/>
                  </a:lnTo>
                  <a:lnTo>
                    <a:pt x="74" y="1107"/>
                  </a:lnTo>
                  <a:lnTo>
                    <a:pt x="93" y="1125"/>
                  </a:lnTo>
                  <a:lnTo>
                    <a:pt x="37" y="1125"/>
                  </a:lnTo>
                  <a:lnTo>
                    <a:pt x="37" y="1162"/>
                  </a:lnTo>
                  <a:lnTo>
                    <a:pt x="19" y="1180"/>
                  </a:lnTo>
                  <a:lnTo>
                    <a:pt x="56" y="1180"/>
                  </a:lnTo>
                  <a:lnTo>
                    <a:pt x="56" y="1162"/>
                  </a:lnTo>
                  <a:lnTo>
                    <a:pt x="56" y="1144"/>
                  </a:lnTo>
                  <a:lnTo>
                    <a:pt x="74" y="1162"/>
                  </a:lnTo>
                  <a:lnTo>
                    <a:pt x="56" y="1180"/>
                  </a:lnTo>
                  <a:lnTo>
                    <a:pt x="19" y="1199"/>
                  </a:lnTo>
                  <a:lnTo>
                    <a:pt x="37" y="1199"/>
                  </a:lnTo>
                  <a:lnTo>
                    <a:pt x="56" y="1217"/>
                  </a:lnTo>
                  <a:lnTo>
                    <a:pt x="56" y="1254"/>
                  </a:lnTo>
                  <a:lnTo>
                    <a:pt x="37" y="1254"/>
                  </a:lnTo>
                  <a:lnTo>
                    <a:pt x="37" y="1273"/>
                  </a:lnTo>
                  <a:lnTo>
                    <a:pt x="56" y="1328"/>
                  </a:lnTo>
                  <a:lnTo>
                    <a:pt x="74" y="1346"/>
                  </a:lnTo>
                  <a:lnTo>
                    <a:pt x="56" y="1346"/>
                  </a:lnTo>
                  <a:lnTo>
                    <a:pt x="37" y="1365"/>
                  </a:lnTo>
                  <a:lnTo>
                    <a:pt x="56" y="1402"/>
                  </a:lnTo>
                  <a:lnTo>
                    <a:pt x="56" y="1420"/>
                  </a:lnTo>
                  <a:lnTo>
                    <a:pt x="56" y="1475"/>
                  </a:lnTo>
                  <a:lnTo>
                    <a:pt x="74" y="1531"/>
                  </a:lnTo>
                  <a:lnTo>
                    <a:pt x="74" y="1549"/>
                  </a:lnTo>
                  <a:lnTo>
                    <a:pt x="74" y="1568"/>
                  </a:lnTo>
                  <a:lnTo>
                    <a:pt x="74" y="1623"/>
                  </a:lnTo>
                  <a:lnTo>
                    <a:pt x="93" y="1678"/>
                  </a:lnTo>
                  <a:lnTo>
                    <a:pt x="129" y="1697"/>
                  </a:lnTo>
                  <a:lnTo>
                    <a:pt x="111" y="1715"/>
                  </a:lnTo>
                  <a:lnTo>
                    <a:pt x="93" y="1715"/>
                  </a:lnTo>
                  <a:lnTo>
                    <a:pt x="111" y="1733"/>
                  </a:lnTo>
                  <a:lnTo>
                    <a:pt x="129" y="1770"/>
                  </a:lnTo>
                  <a:lnTo>
                    <a:pt x="129" y="1807"/>
                  </a:lnTo>
                  <a:lnTo>
                    <a:pt x="148" y="1826"/>
                  </a:lnTo>
                  <a:lnTo>
                    <a:pt x="148" y="1844"/>
                  </a:lnTo>
                  <a:lnTo>
                    <a:pt x="148" y="1862"/>
                  </a:lnTo>
                  <a:lnTo>
                    <a:pt x="166" y="1862"/>
                  </a:lnTo>
                  <a:lnTo>
                    <a:pt x="166" y="1881"/>
                  </a:lnTo>
                  <a:lnTo>
                    <a:pt x="185" y="1881"/>
                  </a:lnTo>
                  <a:lnTo>
                    <a:pt x="185" y="1862"/>
                  </a:lnTo>
                  <a:lnTo>
                    <a:pt x="222" y="1862"/>
                  </a:lnTo>
                  <a:lnTo>
                    <a:pt x="240" y="1881"/>
                  </a:lnTo>
                  <a:lnTo>
                    <a:pt x="240" y="1899"/>
                  </a:lnTo>
                  <a:lnTo>
                    <a:pt x="203" y="1899"/>
                  </a:lnTo>
                  <a:lnTo>
                    <a:pt x="166" y="1918"/>
                  </a:lnTo>
                  <a:lnTo>
                    <a:pt x="166" y="1955"/>
                  </a:lnTo>
                  <a:lnTo>
                    <a:pt x="166" y="1973"/>
                  </a:lnTo>
                  <a:lnTo>
                    <a:pt x="148" y="1992"/>
                  </a:lnTo>
                  <a:lnTo>
                    <a:pt x="185" y="2028"/>
                  </a:lnTo>
                  <a:lnTo>
                    <a:pt x="203" y="2065"/>
                  </a:lnTo>
                  <a:lnTo>
                    <a:pt x="203" y="2084"/>
                  </a:lnTo>
                  <a:lnTo>
                    <a:pt x="203" y="2102"/>
                  </a:lnTo>
                  <a:lnTo>
                    <a:pt x="222" y="2102"/>
                  </a:lnTo>
                  <a:lnTo>
                    <a:pt x="222" y="2139"/>
                  </a:lnTo>
                  <a:lnTo>
                    <a:pt x="240" y="2157"/>
                  </a:lnTo>
                  <a:lnTo>
                    <a:pt x="222" y="2176"/>
                  </a:lnTo>
                  <a:lnTo>
                    <a:pt x="258" y="2176"/>
                  </a:lnTo>
                  <a:lnTo>
                    <a:pt x="277" y="2194"/>
                  </a:lnTo>
                  <a:lnTo>
                    <a:pt x="222" y="2194"/>
                  </a:lnTo>
                  <a:lnTo>
                    <a:pt x="240" y="2213"/>
                  </a:lnTo>
                  <a:lnTo>
                    <a:pt x="258" y="2231"/>
                  </a:lnTo>
                  <a:lnTo>
                    <a:pt x="277" y="2250"/>
                  </a:lnTo>
                  <a:lnTo>
                    <a:pt x="258" y="2250"/>
                  </a:lnTo>
                  <a:lnTo>
                    <a:pt x="258" y="2268"/>
                  </a:lnTo>
                  <a:lnTo>
                    <a:pt x="295" y="2268"/>
                  </a:lnTo>
                  <a:lnTo>
                    <a:pt x="295" y="2286"/>
                  </a:lnTo>
                  <a:lnTo>
                    <a:pt x="277" y="2305"/>
                  </a:lnTo>
                  <a:lnTo>
                    <a:pt x="277" y="2323"/>
                  </a:lnTo>
                  <a:lnTo>
                    <a:pt x="277" y="2342"/>
                  </a:lnTo>
                  <a:lnTo>
                    <a:pt x="258" y="2360"/>
                  </a:lnTo>
                  <a:lnTo>
                    <a:pt x="258" y="2397"/>
                  </a:lnTo>
                  <a:lnTo>
                    <a:pt x="277" y="2397"/>
                  </a:lnTo>
                  <a:lnTo>
                    <a:pt x="277" y="2415"/>
                  </a:lnTo>
                  <a:lnTo>
                    <a:pt x="314" y="2434"/>
                  </a:lnTo>
                  <a:lnTo>
                    <a:pt x="314" y="2452"/>
                  </a:lnTo>
                  <a:lnTo>
                    <a:pt x="295" y="2471"/>
                  </a:lnTo>
                  <a:lnTo>
                    <a:pt x="314" y="2489"/>
                  </a:lnTo>
                  <a:lnTo>
                    <a:pt x="332" y="2471"/>
                  </a:lnTo>
                  <a:lnTo>
                    <a:pt x="351" y="2452"/>
                  </a:lnTo>
                  <a:lnTo>
                    <a:pt x="351" y="2471"/>
                  </a:lnTo>
                  <a:lnTo>
                    <a:pt x="369" y="2471"/>
                  </a:lnTo>
                  <a:lnTo>
                    <a:pt x="332" y="2526"/>
                  </a:lnTo>
                  <a:lnTo>
                    <a:pt x="332" y="2545"/>
                  </a:lnTo>
                  <a:lnTo>
                    <a:pt x="332" y="2563"/>
                  </a:lnTo>
                  <a:lnTo>
                    <a:pt x="332" y="2581"/>
                  </a:lnTo>
                  <a:lnTo>
                    <a:pt x="369" y="2581"/>
                  </a:lnTo>
                  <a:lnTo>
                    <a:pt x="369" y="2600"/>
                  </a:lnTo>
                  <a:lnTo>
                    <a:pt x="369" y="2618"/>
                  </a:lnTo>
                  <a:lnTo>
                    <a:pt x="351" y="2637"/>
                  </a:lnTo>
                  <a:lnTo>
                    <a:pt x="332" y="2637"/>
                  </a:lnTo>
                  <a:lnTo>
                    <a:pt x="369" y="2655"/>
                  </a:lnTo>
                  <a:lnTo>
                    <a:pt x="387" y="2692"/>
                  </a:lnTo>
                  <a:lnTo>
                    <a:pt x="406" y="2655"/>
                  </a:lnTo>
                  <a:lnTo>
                    <a:pt x="406" y="2674"/>
                  </a:lnTo>
                  <a:lnTo>
                    <a:pt x="406" y="2692"/>
                  </a:lnTo>
                  <a:lnTo>
                    <a:pt x="387" y="2710"/>
                  </a:lnTo>
                  <a:lnTo>
                    <a:pt x="387" y="2729"/>
                  </a:lnTo>
                  <a:lnTo>
                    <a:pt x="387" y="2747"/>
                  </a:lnTo>
                  <a:lnTo>
                    <a:pt x="369" y="2766"/>
                  </a:lnTo>
                  <a:lnTo>
                    <a:pt x="424" y="2766"/>
                  </a:lnTo>
                  <a:lnTo>
                    <a:pt x="406" y="2784"/>
                  </a:lnTo>
                  <a:lnTo>
                    <a:pt x="424" y="2803"/>
                  </a:lnTo>
                  <a:lnTo>
                    <a:pt x="424" y="2821"/>
                  </a:lnTo>
                  <a:lnTo>
                    <a:pt x="424" y="2839"/>
                  </a:lnTo>
                  <a:lnTo>
                    <a:pt x="461" y="2858"/>
                  </a:lnTo>
                  <a:lnTo>
                    <a:pt x="480" y="2858"/>
                  </a:lnTo>
                  <a:lnTo>
                    <a:pt x="480" y="2895"/>
                  </a:lnTo>
                  <a:lnTo>
                    <a:pt x="480" y="2913"/>
                  </a:lnTo>
                  <a:lnTo>
                    <a:pt x="480" y="2950"/>
                  </a:lnTo>
                  <a:lnTo>
                    <a:pt x="517" y="2987"/>
                  </a:lnTo>
                  <a:lnTo>
                    <a:pt x="517" y="3024"/>
                  </a:lnTo>
                  <a:lnTo>
                    <a:pt x="517" y="3061"/>
                  </a:lnTo>
                  <a:lnTo>
                    <a:pt x="535" y="3061"/>
                  </a:lnTo>
                  <a:lnTo>
                    <a:pt x="553" y="3098"/>
                  </a:lnTo>
                  <a:lnTo>
                    <a:pt x="590" y="3134"/>
                  </a:lnTo>
                  <a:lnTo>
                    <a:pt x="609" y="3134"/>
                  </a:lnTo>
                  <a:lnTo>
                    <a:pt x="590" y="3153"/>
                  </a:lnTo>
                  <a:lnTo>
                    <a:pt x="590" y="3171"/>
                  </a:lnTo>
                  <a:lnTo>
                    <a:pt x="646" y="3282"/>
                  </a:lnTo>
                  <a:lnTo>
                    <a:pt x="738" y="3392"/>
                  </a:lnTo>
                  <a:lnTo>
                    <a:pt x="719" y="3411"/>
                  </a:lnTo>
                  <a:lnTo>
                    <a:pt x="738" y="3429"/>
                  </a:lnTo>
                  <a:lnTo>
                    <a:pt x="756" y="3448"/>
                  </a:lnTo>
                  <a:lnTo>
                    <a:pt x="775" y="3448"/>
                  </a:lnTo>
                  <a:lnTo>
                    <a:pt x="793" y="3466"/>
                  </a:lnTo>
                  <a:lnTo>
                    <a:pt x="793" y="3485"/>
                  </a:lnTo>
                  <a:lnTo>
                    <a:pt x="793" y="3503"/>
                  </a:lnTo>
                  <a:lnTo>
                    <a:pt x="775" y="3521"/>
                  </a:lnTo>
                  <a:lnTo>
                    <a:pt x="830" y="3521"/>
                  </a:lnTo>
                  <a:lnTo>
                    <a:pt x="830" y="3540"/>
                  </a:lnTo>
                  <a:lnTo>
                    <a:pt x="811" y="3558"/>
                  </a:lnTo>
                  <a:lnTo>
                    <a:pt x="867" y="3558"/>
                  </a:lnTo>
                  <a:lnTo>
                    <a:pt x="867" y="3577"/>
                  </a:lnTo>
                  <a:lnTo>
                    <a:pt x="848" y="3614"/>
                  </a:lnTo>
                  <a:lnTo>
                    <a:pt x="848" y="3632"/>
                  </a:lnTo>
                  <a:lnTo>
                    <a:pt x="867" y="3614"/>
                  </a:lnTo>
                  <a:lnTo>
                    <a:pt x="885" y="3614"/>
                  </a:lnTo>
                  <a:lnTo>
                    <a:pt x="885" y="3632"/>
                  </a:lnTo>
                  <a:lnTo>
                    <a:pt x="885" y="3669"/>
                  </a:lnTo>
                  <a:lnTo>
                    <a:pt x="904" y="3687"/>
                  </a:lnTo>
                  <a:lnTo>
                    <a:pt x="922" y="3669"/>
                  </a:lnTo>
                  <a:lnTo>
                    <a:pt x="922" y="3687"/>
                  </a:lnTo>
                  <a:lnTo>
                    <a:pt x="922" y="3706"/>
                  </a:lnTo>
                  <a:lnTo>
                    <a:pt x="940" y="3761"/>
                  </a:lnTo>
                  <a:lnTo>
                    <a:pt x="959" y="3780"/>
                  </a:lnTo>
                  <a:lnTo>
                    <a:pt x="977" y="3780"/>
                  </a:lnTo>
                  <a:lnTo>
                    <a:pt x="996" y="3798"/>
                  </a:lnTo>
                  <a:lnTo>
                    <a:pt x="1014" y="3835"/>
                  </a:lnTo>
                  <a:lnTo>
                    <a:pt x="1106" y="3982"/>
                  </a:lnTo>
                  <a:lnTo>
                    <a:pt x="1235" y="4130"/>
                  </a:lnTo>
                  <a:lnTo>
                    <a:pt x="1254" y="4148"/>
                  </a:lnTo>
                  <a:lnTo>
                    <a:pt x="1254" y="4167"/>
                  </a:lnTo>
                  <a:lnTo>
                    <a:pt x="1272" y="4167"/>
                  </a:lnTo>
                  <a:lnTo>
                    <a:pt x="1291" y="4204"/>
                  </a:lnTo>
                  <a:lnTo>
                    <a:pt x="1309" y="4204"/>
                  </a:lnTo>
                  <a:lnTo>
                    <a:pt x="1309" y="4222"/>
                  </a:lnTo>
                  <a:lnTo>
                    <a:pt x="1328" y="4259"/>
                  </a:lnTo>
                  <a:lnTo>
                    <a:pt x="1364" y="4277"/>
                  </a:lnTo>
                  <a:lnTo>
                    <a:pt x="1383" y="4296"/>
                  </a:lnTo>
                  <a:lnTo>
                    <a:pt x="1420" y="4369"/>
                  </a:lnTo>
                  <a:lnTo>
                    <a:pt x="1457" y="4406"/>
                  </a:lnTo>
                  <a:lnTo>
                    <a:pt x="1438" y="4425"/>
                  </a:lnTo>
                  <a:lnTo>
                    <a:pt x="1457" y="4443"/>
                  </a:lnTo>
                  <a:lnTo>
                    <a:pt x="1475" y="4425"/>
                  </a:lnTo>
                  <a:lnTo>
                    <a:pt x="1493" y="4406"/>
                  </a:lnTo>
                  <a:lnTo>
                    <a:pt x="1493" y="4425"/>
                  </a:lnTo>
                  <a:lnTo>
                    <a:pt x="1512" y="4443"/>
                  </a:lnTo>
                  <a:lnTo>
                    <a:pt x="1512" y="4480"/>
                  </a:lnTo>
                  <a:lnTo>
                    <a:pt x="1530" y="4462"/>
                  </a:lnTo>
                  <a:lnTo>
                    <a:pt x="1549" y="4443"/>
                  </a:lnTo>
                  <a:lnTo>
                    <a:pt x="1549" y="4480"/>
                  </a:lnTo>
                  <a:lnTo>
                    <a:pt x="1549" y="4498"/>
                  </a:lnTo>
                  <a:lnTo>
                    <a:pt x="1586" y="4517"/>
                  </a:lnTo>
                  <a:lnTo>
                    <a:pt x="1604" y="4535"/>
                  </a:lnTo>
                  <a:lnTo>
                    <a:pt x="1623" y="4572"/>
                  </a:lnTo>
                  <a:lnTo>
                    <a:pt x="1641" y="4572"/>
                  </a:lnTo>
                  <a:lnTo>
                    <a:pt x="1659" y="4609"/>
                  </a:lnTo>
                  <a:lnTo>
                    <a:pt x="1678" y="4591"/>
                  </a:lnTo>
                  <a:lnTo>
                    <a:pt x="1678" y="4627"/>
                  </a:lnTo>
                  <a:lnTo>
                    <a:pt x="1733" y="4627"/>
                  </a:lnTo>
                  <a:lnTo>
                    <a:pt x="1715" y="4646"/>
                  </a:lnTo>
                  <a:lnTo>
                    <a:pt x="1733" y="4683"/>
                  </a:lnTo>
                  <a:lnTo>
                    <a:pt x="1807" y="4720"/>
                  </a:lnTo>
                  <a:lnTo>
                    <a:pt x="1807" y="4738"/>
                  </a:lnTo>
                  <a:lnTo>
                    <a:pt x="1825" y="4757"/>
                  </a:lnTo>
                  <a:lnTo>
                    <a:pt x="1862" y="4775"/>
                  </a:lnTo>
                  <a:lnTo>
                    <a:pt x="1881" y="4775"/>
                  </a:lnTo>
                  <a:lnTo>
                    <a:pt x="1862" y="4793"/>
                  </a:lnTo>
                  <a:lnTo>
                    <a:pt x="1881" y="4812"/>
                  </a:lnTo>
                  <a:lnTo>
                    <a:pt x="1899" y="4812"/>
                  </a:lnTo>
                  <a:lnTo>
                    <a:pt x="1899" y="4830"/>
                  </a:lnTo>
                  <a:lnTo>
                    <a:pt x="1917" y="4830"/>
                  </a:lnTo>
                  <a:lnTo>
                    <a:pt x="1936" y="4849"/>
                  </a:lnTo>
                  <a:lnTo>
                    <a:pt x="1936" y="4867"/>
                  </a:lnTo>
                  <a:lnTo>
                    <a:pt x="1973" y="4867"/>
                  </a:lnTo>
                  <a:lnTo>
                    <a:pt x="1973" y="4886"/>
                  </a:lnTo>
                  <a:lnTo>
                    <a:pt x="2010" y="4922"/>
                  </a:lnTo>
                  <a:lnTo>
                    <a:pt x="2083" y="4922"/>
                  </a:lnTo>
                  <a:lnTo>
                    <a:pt x="2083" y="4941"/>
                  </a:lnTo>
                  <a:lnTo>
                    <a:pt x="2083" y="4959"/>
                  </a:lnTo>
                  <a:lnTo>
                    <a:pt x="2139" y="4959"/>
                  </a:lnTo>
                  <a:lnTo>
                    <a:pt x="2139" y="4978"/>
                  </a:lnTo>
                  <a:lnTo>
                    <a:pt x="2157" y="4959"/>
                  </a:lnTo>
                  <a:lnTo>
                    <a:pt x="2157" y="4996"/>
                  </a:lnTo>
                  <a:lnTo>
                    <a:pt x="2157" y="5015"/>
                  </a:lnTo>
                  <a:lnTo>
                    <a:pt x="2212" y="5015"/>
                  </a:lnTo>
                  <a:lnTo>
                    <a:pt x="2212" y="5051"/>
                  </a:lnTo>
                  <a:lnTo>
                    <a:pt x="2231" y="5070"/>
                  </a:lnTo>
                  <a:lnTo>
                    <a:pt x="2286" y="5070"/>
                  </a:lnTo>
                  <a:lnTo>
                    <a:pt x="2286" y="5088"/>
                  </a:lnTo>
                  <a:lnTo>
                    <a:pt x="2286" y="5107"/>
                  </a:lnTo>
                  <a:lnTo>
                    <a:pt x="2286" y="5125"/>
                  </a:lnTo>
                  <a:lnTo>
                    <a:pt x="2305" y="5144"/>
                  </a:lnTo>
                  <a:lnTo>
                    <a:pt x="2323" y="5125"/>
                  </a:lnTo>
                  <a:lnTo>
                    <a:pt x="2323" y="5107"/>
                  </a:lnTo>
                  <a:lnTo>
                    <a:pt x="2341" y="5144"/>
                  </a:lnTo>
                  <a:lnTo>
                    <a:pt x="2341" y="5162"/>
                  </a:lnTo>
                  <a:lnTo>
                    <a:pt x="2360" y="5180"/>
                  </a:lnTo>
                  <a:lnTo>
                    <a:pt x="2415" y="5180"/>
                  </a:lnTo>
                  <a:lnTo>
                    <a:pt x="2415" y="5199"/>
                  </a:lnTo>
                  <a:lnTo>
                    <a:pt x="2434" y="5180"/>
                  </a:lnTo>
                  <a:lnTo>
                    <a:pt x="2470" y="5180"/>
                  </a:lnTo>
                  <a:lnTo>
                    <a:pt x="2452" y="5199"/>
                  </a:lnTo>
                  <a:lnTo>
                    <a:pt x="2434" y="5217"/>
                  </a:lnTo>
                  <a:lnTo>
                    <a:pt x="2434" y="5217"/>
                  </a:lnTo>
                  <a:lnTo>
                    <a:pt x="2470" y="5199"/>
                  </a:lnTo>
                  <a:lnTo>
                    <a:pt x="2489" y="5199"/>
                  </a:lnTo>
                  <a:lnTo>
                    <a:pt x="2470" y="5217"/>
                  </a:lnTo>
                  <a:lnTo>
                    <a:pt x="2470" y="5236"/>
                  </a:lnTo>
                  <a:lnTo>
                    <a:pt x="2470" y="5254"/>
                  </a:lnTo>
                  <a:lnTo>
                    <a:pt x="2581" y="5310"/>
                  </a:lnTo>
                  <a:lnTo>
                    <a:pt x="2636" y="5323"/>
                  </a:lnTo>
                  <a:lnTo>
                    <a:pt x="2636" y="5323"/>
                  </a:lnTo>
                  <a:lnTo>
                    <a:pt x="2636" y="5310"/>
                  </a:lnTo>
                  <a:lnTo>
                    <a:pt x="2636" y="5291"/>
                  </a:lnTo>
                  <a:lnTo>
                    <a:pt x="2655" y="5310"/>
                  </a:lnTo>
                  <a:lnTo>
                    <a:pt x="2640" y="5324"/>
                  </a:lnTo>
                  <a:lnTo>
                    <a:pt x="2640" y="5324"/>
                  </a:lnTo>
                  <a:lnTo>
                    <a:pt x="2655" y="5328"/>
                  </a:lnTo>
                  <a:lnTo>
                    <a:pt x="2655" y="5346"/>
                  </a:lnTo>
                  <a:lnTo>
                    <a:pt x="2655" y="5365"/>
                  </a:lnTo>
                  <a:lnTo>
                    <a:pt x="2673" y="5346"/>
                  </a:lnTo>
                  <a:lnTo>
                    <a:pt x="2692" y="5346"/>
                  </a:lnTo>
                  <a:lnTo>
                    <a:pt x="2710" y="5365"/>
                  </a:lnTo>
                  <a:lnTo>
                    <a:pt x="2692" y="5383"/>
                  </a:lnTo>
                  <a:lnTo>
                    <a:pt x="2729" y="5383"/>
                  </a:lnTo>
                  <a:lnTo>
                    <a:pt x="2765" y="5402"/>
                  </a:lnTo>
                  <a:lnTo>
                    <a:pt x="2802" y="5420"/>
                  </a:lnTo>
                  <a:lnTo>
                    <a:pt x="2802" y="5439"/>
                  </a:lnTo>
                  <a:lnTo>
                    <a:pt x="2821" y="5439"/>
                  </a:lnTo>
                  <a:lnTo>
                    <a:pt x="2858" y="5475"/>
                  </a:lnTo>
                  <a:lnTo>
                    <a:pt x="2858" y="5457"/>
                  </a:lnTo>
                  <a:lnTo>
                    <a:pt x="2858" y="5439"/>
                  </a:lnTo>
                  <a:lnTo>
                    <a:pt x="2876" y="5457"/>
                  </a:lnTo>
                  <a:lnTo>
                    <a:pt x="2876" y="5475"/>
                  </a:lnTo>
                  <a:lnTo>
                    <a:pt x="2894" y="5475"/>
                  </a:lnTo>
                  <a:lnTo>
                    <a:pt x="2913" y="5494"/>
                  </a:lnTo>
                  <a:lnTo>
                    <a:pt x="2913" y="5512"/>
                  </a:lnTo>
                  <a:lnTo>
                    <a:pt x="2950" y="5512"/>
                  </a:lnTo>
                  <a:lnTo>
                    <a:pt x="2987" y="5549"/>
                  </a:lnTo>
                  <a:lnTo>
                    <a:pt x="3005" y="5531"/>
                  </a:lnTo>
                  <a:lnTo>
                    <a:pt x="3005" y="5549"/>
                  </a:lnTo>
                  <a:lnTo>
                    <a:pt x="3023" y="5568"/>
                  </a:lnTo>
                  <a:lnTo>
                    <a:pt x="3079" y="5568"/>
                  </a:lnTo>
                  <a:lnTo>
                    <a:pt x="3097" y="5586"/>
                  </a:lnTo>
                  <a:lnTo>
                    <a:pt x="3134" y="5604"/>
                  </a:lnTo>
                  <a:lnTo>
                    <a:pt x="3152" y="5586"/>
                  </a:lnTo>
                  <a:lnTo>
                    <a:pt x="3152" y="5604"/>
                  </a:lnTo>
                  <a:lnTo>
                    <a:pt x="3171" y="5623"/>
                  </a:lnTo>
                  <a:lnTo>
                    <a:pt x="3189" y="5623"/>
                  </a:lnTo>
                  <a:lnTo>
                    <a:pt x="3245" y="5641"/>
                  </a:lnTo>
                  <a:lnTo>
                    <a:pt x="3300" y="5660"/>
                  </a:lnTo>
                  <a:lnTo>
                    <a:pt x="3318" y="5660"/>
                  </a:lnTo>
                  <a:lnTo>
                    <a:pt x="3318" y="5641"/>
                  </a:lnTo>
                  <a:lnTo>
                    <a:pt x="3337" y="5660"/>
                  </a:lnTo>
                  <a:lnTo>
                    <a:pt x="3318" y="5678"/>
                  </a:lnTo>
                  <a:lnTo>
                    <a:pt x="3318" y="5697"/>
                  </a:lnTo>
                  <a:lnTo>
                    <a:pt x="3355" y="5697"/>
                  </a:lnTo>
                  <a:lnTo>
                    <a:pt x="3374" y="5715"/>
                  </a:lnTo>
                  <a:lnTo>
                    <a:pt x="3392" y="5733"/>
                  </a:lnTo>
                  <a:lnTo>
                    <a:pt x="3429" y="5733"/>
                  </a:lnTo>
                  <a:lnTo>
                    <a:pt x="3466" y="5752"/>
                  </a:lnTo>
                  <a:lnTo>
                    <a:pt x="3484" y="5770"/>
                  </a:lnTo>
                  <a:lnTo>
                    <a:pt x="3576" y="5770"/>
                  </a:lnTo>
                  <a:lnTo>
                    <a:pt x="3576" y="5789"/>
                  </a:lnTo>
                  <a:lnTo>
                    <a:pt x="3613" y="5789"/>
                  </a:lnTo>
                  <a:lnTo>
                    <a:pt x="3650" y="5807"/>
                  </a:lnTo>
                  <a:lnTo>
                    <a:pt x="3669" y="5807"/>
                  </a:lnTo>
                  <a:lnTo>
                    <a:pt x="3669" y="5789"/>
                  </a:lnTo>
                  <a:lnTo>
                    <a:pt x="3687" y="5807"/>
                  </a:lnTo>
                  <a:lnTo>
                    <a:pt x="3742" y="5844"/>
                  </a:lnTo>
                  <a:lnTo>
                    <a:pt x="3798" y="5863"/>
                  </a:lnTo>
                  <a:lnTo>
                    <a:pt x="3816" y="5844"/>
                  </a:lnTo>
                  <a:lnTo>
                    <a:pt x="3835" y="5826"/>
                  </a:lnTo>
                  <a:lnTo>
                    <a:pt x="3835" y="5863"/>
                  </a:lnTo>
                  <a:lnTo>
                    <a:pt x="3835" y="5881"/>
                  </a:lnTo>
                  <a:lnTo>
                    <a:pt x="3816" y="5881"/>
                  </a:lnTo>
                  <a:lnTo>
                    <a:pt x="3835" y="5899"/>
                  </a:lnTo>
                  <a:lnTo>
                    <a:pt x="3908" y="5881"/>
                  </a:lnTo>
                  <a:lnTo>
                    <a:pt x="3945" y="5863"/>
                  </a:lnTo>
                  <a:lnTo>
                    <a:pt x="3945" y="5881"/>
                  </a:lnTo>
                  <a:lnTo>
                    <a:pt x="3964" y="5899"/>
                  </a:lnTo>
                  <a:lnTo>
                    <a:pt x="4056" y="5936"/>
                  </a:lnTo>
                  <a:lnTo>
                    <a:pt x="4148" y="5955"/>
                  </a:lnTo>
                  <a:lnTo>
                    <a:pt x="4185" y="5973"/>
                  </a:lnTo>
                  <a:lnTo>
                    <a:pt x="4222" y="5973"/>
                  </a:lnTo>
                  <a:lnTo>
                    <a:pt x="4222" y="5936"/>
                  </a:lnTo>
                  <a:lnTo>
                    <a:pt x="4240" y="5955"/>
                  </a:lnTo>
                  <a:lnTo>
                    <a:pt x="4240" y="5973"/>
                  </a:lnTo>
                  <a:lnTo>
                    <a:pt x="4258" y="5992"/>
                  </a:lnTo>
                  <a:lnTo>
                    <a:pt x="4388" y="5992"/>
                  </a:lnTo>
                  <a:lnTo>
                    <a:pt x="4388" y="6010"/>
                  </a:lnTo>
                  <a:lnTo>
                    <a:pt x="4443" y="6010"/>
                  </a:lnTo>
                  <a:lnTo>
                    <a:pt x="4480" y="6028"/>
                  </a:lnTo>
                  <a:lnTo>
                    <a:pt x="4553" y="6028"/>
                  </a:lnTo>
                  <a:lnTo>
                    <a:pt x="4590" y="6047"/>
                  </a:lnTo>
                  <a:lnTo>
                    <a:pt x="4701" y="6065"/>
                  </a:lnTo>
                  <a:lnTo>
                    <a:pt x="4793" y="6065"/>
                  </a:lnTo>
                  <a:lnTo>
                    <a:pt x="4830" y="6084"/>
                  </a:lnTo>
                  <a:lnTo>
                    <a:pt x="4848" y="6065"/>
                  </a:lnTo>
                  <a:lnTo>
                    <a:pt x="5051" y="6065"/>
                  </a:lnTo>
                  <a:lnTo>
                    <a:pt x="5088" y="6047"/>
                  </a:lnTo>
                  <a:lnTo>
                    <a:pt x="5106" y="6065"/>
                  </a:lnTo>
                  <a:lnTo>
                    <a:pt x="5106" y="6084"/>
                  </a:lnTo>
                  <a:lnTo>
                    <a:pt x="5125" y="6084"/>
                  </a:lnTo>
                  <a:lnTo>
                    <a:pt x="5180" y="6065"/>
                  </a:lnTo>
                  <a:lnTo>
                    <a:pt x="5199" y="6047"/>
                  </a:lnTo>
                  <a:lnTo>
                    <a:pt x="5199" y="6010"/>
                  </a:lnTo>
                  <a:lnTo>
                    <a:pt x="5199" y="5973"/>
                  </a:lnTo>
                  <a:lnTo>
                    <a:pt x="5180" y="5973"/>
                  </a:lnTo>
                  <a:lnTo>
                    <a:pt x="5180" y="5955"/>
                  </a:lnTo>
                  <a:lnTo>
                    <a:pt x="5199" y="5936"/>
                  </a:lnTo>
                  <a:lnTo>
                    <a:pt x="5180" y="5936"/>
                  </a:lnTo>
                  <a:lnTo>
                    <a:pt x="5162" y="5918"/>
                  </a:lnTo>
                  <a:lnTo>
                    <a:pt x="5143" y="5899"/>
                  </a:lnTo>
                  <a:lnTo>
                    <a:pt x="5143" y="5881"/>
                  </a:lnTo>
                  <a:lnTo>
                    <a:pt x="5125" y="5881"/>
                  </a:lnTo>
                  <a:lnTo>
                    <a:pt x="5125" y="5899"/>
                  </a:lnTo>
                  <a:lnTo>
                    <a:pt x="5106" y="5936"/>
                  </a:lnTo>
                  <a:lnTo>
                    <a:pt x="5088" y="5936"/>
                  </a:lnTo>
                  <a:lnTo>
                    <a:pt x="5070" y="5955"/>
                  </a:lnTo>
                  <a:lnTo>
                    <a:pt x="5051" y="5918"/>
                  </a:lnTo>
                  <a:lnTo>
                    <a:pt x="5033" y="5918"/>
                  </a:lnTo>
                  <a:lnTo>
                    <a:pt x="5033" y="5936"/>
                  </a:lnTo>
                  <a:lnTo>
                    <a:pt x="5014" y="5936"/>
                  </a:lnTo>
                  <a:lnTo>
                    <a:pt x="4996" y="5918"/>
                  </a:lnTo>
                  <a:lnTo>
                    <a:pt x="4977" y="5918"/>
                  </a:lnTo>
                  <a:lnTo>
                    <a:pt x="4959" y="5936"/>
                  </a:lnTo>
                  <a:lnTo>
                    <a:pt x="4941" y="5955"/>
                  </a:lnTo>
                  <a:lnTo>
                    <a:pt x="4922" y="5918"/>
                  </a:lnTo>
                  <a:lnTo>
                    <a:pt x="4775" y="5918"/>
                  </a:lnTo>
                  <a:lnTo>
                    <a:pt x="4682" y="5899"/>
                  </a:lnTo>
                  <a:lnTo>
                    <a:pt x="4646" y="5918"/>
                  </a:lnTo>
                  <a:lnTo>
                    <a:pt x="4627" y="5918"/>
                  </a:lnTo>
                  <a:lnTo>
                    <a:pt x="4590" y="5881"/>
                  </a:lnTo>
                  <a:lnTo>
                    <a:pt x="4517" y="5881"/>
                  </a:lnTo>
                  <a:lnTo>
                    <a:pt x="4480" y="5863"/>
                  </a:lnTo>
                  <a:lnTo>
                    <a:pt x="4443" y="5863"/>
                  </a:lnTo>
                  <a:lnTo>
                    <a:pt x="4424" y="5844"/>
                  </a:lnTo>
                  <a:lnTo>
                    <a:pt x="4388" y="5844"/>
                  </a:lnTo>
                  <a:lnTo>
                    <a:pt x="4369" y="5863"/>
                  </a:lnTo>
                  <a:lnTo>
                    <a:pt x="4351" y="5844"/>
                  </a:lnTo>
                  <a:lnTo>
                    <a:pt x="4295" y="5844"/>
                  </a:lnTo>
                  <a:lnTo>
                    <a:pt x="4258" y="5826"/>
                  </a:lnTo>
                  <a:lnTo>
                    <a:pt x="4240" y="5844"/>
                  </a:lnTo>
                  <a:lnTo>
                    <a:pt x="4240" y="5863"/>
                  </a:lnTo>
                  <a:lnTo>
                    <a:pt x="4222" y="5844"/>
                  </a:lnTo>
                  <a:lnTo>
                    <a:pt x="4222" y="5807"/>
                  </a:lnTo>
                  <a:lnTo>
                    <a:pt x="4203" y="5826"/>
                  </a:lnTo>
                  <a:lnTo>
                    <a:pt x="4185" y="5826"/>
                  </a:lnTo>
                  <a:lnTo>
                    <a:pt x="4148" y="5807"/>
                  </a:lnTo>
                  <a:lnTo>
                    <a:pt x="4037" y="5770"/>
                  </a:lnTo>
                  <a:lnTo>
                    <a:pt x="3927" y="5752"/>
                  </a:lnTo>
                  <a:lnTo>
                    <a:pt x="3890" y="5715"/>
                  </a:lnTo>
                  <a:lnTo>
                    <a:pt x="3835" y="5715"/>
                  </a:lnTo>
                  <a:lnTo>
                    <a:pt x="3816" y="5733"/>
                  </a:lnTo>
                  <a:lnTo>
                    <a:pt x="3816" y="5715"/>
                  </a:lnTo>
                  <a:lnTo>
                    <a:pt x="3816" y="5697"/>
                  </a:lnTo>
                  <a:lnTo>
                    <a:pt x="3798" y="5715"/>
                  </a:lnTo>
                  <a:lnTo>
                    <a:pt x="3779" y="5678"/>
                  </a:lnTo>
                  <a:lnTo>
                    <a:pt x="3761" y="5678"/>
                  </a:lnTo>
                  <a:lnTo>
                    <a:pt x="3742" y="5660"/>
                  </a:lnTo>
                  <a:lnTo>
                    <a:pt x="3724" y="5641"/>
                  </a:lnTo>
                  <a:lnTo>
                    <a:pt x="3724" y="5660"/>
                  </a:lnTo>
                  <a:lnTo>
                    <a:pt x="3705" y="5678"/>
                  </a:lnTo>
                  <a:lnTo>
                    <a:pt x="3705" y="5660"/>
                  </a:lnTo>
                  <a:lnTo>
                    <a:pt x="3687" y="5660"/>
                  </a:lnTo>
                  <a:lnTo>
                    <a:pt x="3669" y="5678"/>
                  </a:lnTo>
                  <a:lnTo>
                    <a:pt x="3669" y="5697"/>
                  </a:lnTo>
                  <a:lnTo>
                    <a:pt x="3650" y="5697"/>
                  </a:lnTo>
                  <a:lnTo>
                    <a:pt x="3650" y="5678"/>
                  </a:lnTo>
                  <a:lnTo>
                    <a:pt x="3669" y="5660"/>
                  </a:lnTo>
                  <a:lnTo>
                    <a:pt x="3650" y="5641"/>
                  </a:lnTo>
                  <a:lnTo>
                    <a:pt x="3632" y="5660"/>
                  </a:lnTo>
                  <a:lnTo>
                    <a:pt x="3632" y="5678"/>
                  </a:lnTo>
                  <a:lnTo>
                    <a:pt x="3613" y="5660"/>
                  </a:lnTo>
                  <a:lnTo>
                    <a:pt x="3576" y="5641"/>
                  </a:lnTo>
                  <a:lnTo>
                    <a:pt x="3540" y="5623"/>
                  </a:lnTo>
                  <a:lnTo>
                    <a:pt x="3521" y="5604"/>
                  </a:lnTo>
                  <a:lnTo>
                    <a:pt x="3429" y="5568"/>
                  </a:lnTo>
                  <a:lnTo>
                    <a:pt x="3355" y="5531"/>
                  </a:lnTo>
                  <a:lnTo>
                    <a:pt x="3337" y="5512"/>
                  </a:lnTo>
                  <a:lnTo>
                    <a:pt x="3337" y="5494"/>
                  </a:lnTo>
                  <a:lnTo>
                    <a:pt x="3300" y="5494"/>
                  </a:lnTo>
                  <a:lnTo>
                    <a:pt x="3152" y="5439"/>
                  </a:lnTo>
                  <a:lnTo>
                    <a:pt x="3079" y="5402"/>
                  </a:lnTo>
                  <a:lnTo>
                    <a:pt x="3042" y="5365"/>
                  </a:lnTo>
                  <a:lnTo>
                    <a:pt x="3060" y="5365"/>
                  </a:lnTo>
                  <a:lnTo>
                    <a:pt x="3042" y="5346"/>
                  </a:lnTo>
                  <a:lnTo>
                    <a:pt x="3023" y="5383"/>
                  </a:lnTo>
                  <a:lnTo>
                    <a:pt x="2968" y="5383"/>
                  </a:lnTo>
                  <a:lnTo>
                    <a:pt x="2968" y="5365"/>
                  </a:lnTo>
                  <a:lnTo>
                    <a:pt x="2968" y="5346"/>
                  </a:lnTo>
                  <a:lnTo>
                    <a:pt x="2950" y="5346"/>
                  </a:lnTo>
                  <a:lnTo>
                    <a:pt x="2950" y="5328"/>
                  </a:lnTo>
                  <a:lnTo>
                    <a:pt x="2950" y="5310"/>
                  </a:lnTo>
                  <a:lnTo>
                    <a:pt x="2931" y="5310"/>
                  </a:lnTo>
                  <a:lnTo>
                    <a:pt x="2913" y="5328"/>
                  </a:lnTo>
                  <a:lnTo>
                    <a:pt x="2894" y="5346"/>
                  </a:lnTo>
                  <a:lnTo>
                    <a:pt x="2876" y="5328"/>
                  </a:lnTo>
                  <a:lnTo>
                    <a:pt x="2876" y="5310"/>
                  </a:lnTo>
                  <a:lnTo>
                    <a:pt x="2894" y="5328"/>
                  </a:lnTo>
                  <a:lnTo>
                    <a:pt x="2876" y="5291"/>
                  </a:lnTo>
                  <a:lnTo>
                    <a:pt x="2839" y="5291"/>
                  </a:lnTo>
                  <a:lnTo>
                    <a:pt x="2821" y="5254"/>
                  </a:lnTo>
                  <a:lnTo>
                    <a:pt x="2784" y="5254"/>
                  </a:lnTo>
                  <a:lnTo>
                    <a:pt x="2747" y="5217"/>
                  </a:lnTo>
                  <a:lnTo>
                    <a:pt x="2673" y="5162"/>
                  </a:lnTo>
                  <a:lnTo>
                    <a:pt x="2655" y="5125"/>
                  </a:lnTo>
                  <a:lnTo>
                    <a:pt x="2636" y="5162"/>
                  </a:lnTo>
                  <a:lnTo>
                    <a:pt x="2618" y="5144"/>
                  </a:lnTo>
                  <a:lnTo>
                    <a:pt x="2618" y="5125"/>
                  </a:lnTo>
                  <a:lnTo>
                    <a:pt x="2599" y="5144"/>
                  </a:lnTo>
                  <a:lnTo>
                    <a:pt x="2581" y="5125"/>
                  </a:lnTo>
                  <a:lnTo>
                    <a:pt x="2563" y="5107"/>
                  </a:lnTo>
                  <a:lnTo>
                    <a:pt x="2544" y="5107"/>
                  </a:lnTo>
                  <a:lnTo>
                    <a:pt x="2563" y="5125"/>
                  </a:lnTo>
                  <a:lnTo>
                    <a:pt x="2526" y="5125"/>
                  </a:lnTo>
                  <a:lnTo>
                    <a:pt x="2526" y="5107"/>
                  </a:lnTo>
                  <a:lnTo>
                    <a:pt x="2507" y="5088"/>
                  </a:lnTo>
                  <a:lnTo>
                    <a:pt x="2507" y="5070"/>
                  </a:lnTo>
                  <a:lnTo>
                    <a:pt x="2489" y="5051"/>
                  </a:lnTo>
                  <a:lnTo>
                    <a:pt x="2452" y="5051"/>
                  </a:lnTo>
                  <a:lnTo>
                    <a:pt x="2452" y="5033"/>
                  </a:lnTo>
                  <a:lnTo>
                    <a:pt x="2434" y="5033"/>
                  </a:lnTo>
                  <a:lnTo>
                    <a:pt x="2415" y="5015"/>
                  </a:lnTo>
                  <a:lnTo>
                    <a:pt x="2397" y="4996"/>
                  </a:lnTo>
                  <a:lnTo>
                    <a:pt x="2360" y="4996"/>
                  </a:lnTo>
                  <a:lnTo>
                    <a:pt x="2360" y="4978"/>
                  </a:lnTo>
                  <a:lnTo>
                    <a:pt x="2360" y="4959"/>
                  </a:lnTo>
                  <a:lnTo>
                    <a:pt x="2323" y="4978"/>
                  </a:lnTo>
                  <a:lnTo>
                    <a:pt x="2305" y="4941"/>
                  </a:lnTo>
                  <a:lnTo>
                    <a:pt x="2268" y="4886"/>
                  </a:lnTo>
                  <a:lnTo>
                    <a:pt x="2231" y="4867"/>
                  </a:lnTo>
                  <a:lnTo>
                    <a:pt x="2212" y="4830"/>
                  </a:lnTo>
                  <a:lnTo>
                    <a:pt x="2194" y="4830"/>
                  </a:lnTo>
                  <a:lnTo>
                    <a:pt x="2176" y="4849"/>
                  </a:lnTo>
                  <a:lnTo>
                    <a:pt x="2176" y="4830"/>
                  </a:lnTo>
                  <a:lnTo>
                    <a:pt x="2157" y="4830"/>
                  </a:lnTo>
                  <a:lnTo>
                    <a:pt x="2139" y="4849"/>
                  </a:lnTo>
                  <a:lnTo>
                    <a:pt x="2139" y="4830"/>
                  </a:lnTo>
                  <a:lnTo>
                    <a:pt x="2120" y="4793"/>
                  </a:lnTo>
                  <a:lnTo>
                    <a:pt x="2102" y="4775"/>
                  </a:lnTo>
                  <a:lnTo>
                    <a:pt x="2065" y="4775"/>
                  </a:lnTo>
                  <a:lnTo>
                    <a:pt x="2065" y="4757"/>
                  </a:lnTo>
                  <a:lnTo>
                    <a:pt x="2065" y="4738"/>
                  </a:lnTo>
                  <a:lnTo>
                    <a:pt x="2065" y="4720"/>
                  </a:lnTo>
                  <a:lnTo>
                    <a:pt x="2046" y="4738"/>
                  </a:lnTo>
                  <a:lnTo>
                    <a:pt x="2028" y="4738"/>
                  </a:lnTo>
                  <a:lnTo>
                    <a:pt x="2028" y="4720"/>
                  </a:lnTo>
                  <a:lnTo>
                    <a:pt x="2028" y="4701"/>
                  </a:lnTo>
                  <a:lnTo>
                    <a:pt x="2010" y="4720"/>
                  </a:lnTo>
                  <a:lnTo>
                    <a:pt x="2010" y="4683"/>
                  </a:lnTo>
                  <a:lnTo>
                    <a:pt x="1991" y="4701"/>
                  </a:lnTo>
                  <a:lnTo>
                    <a:pt x="1991" y="4683"/>
                  </a:lnTo>
                  <a:lnTo>
                    <a:pt x="1936" y="4683"/>
                  </a:lnTo>
                  <a:lnTo>
                    <a:pt x="1936" y="4664"/>
                  </a:lnTo>
                  <a:lnTo>
                    <a:pt x="1917" y="4646"/>
                  </a:lnTo>
                  <a:lnTo>
                    <a:pt x="1862" y="4572"/>
                  </a:lnTo>
                  <a:lnTo>
                    <a:pt x="1788" y="4498"/>
                  </a:lnTo>
                  <a:lnTo>
                    <a:pt x="1752" y="4480"/>
                  </a:lnTo>
                  <a:lnTo>
                    <a:pt x="1752" y="4462"/>
                  </a:lnTo>
                  <a:lnTo>
                    <a:pt x="1752" y="4443"/>
                  </a:lnTo>
                  <a:lnTo>
                    <a:pt x="1733" y="4425"/>
                  </a:lnTo>
                  <a:lnTo>
                    <a:pt x="1715" y="4406"/>
                  </a:lnTo>
                  <a:lnTo>
                    <a:pt x="1696" y="4388"/>
                  </a:lnTo>
                  <a:lnTo>
                    <a:pt x="1696" y="4369"/>
                  </a:lnTo>
                  <a:lnTo>
                    <a:pt x="1659" y="4369"/>
                  </a:lnTo>
                  <a:lnTo>
                    <a:pt x="1659" y="4351"/>
                  </a:lnTo>
                  <a:lnTo>
                    <a:pt x="1641" y="4333"/>
                  </a:lnTo>
                  <a:lnTo>
                    <a:pt x="1604" y="4333"/>
                  </a:lnTo>
                  <a:lnTo>
                    <a:pt x="1567" y="4296"/>
                  </a:lnTo>
                  <a:lnTo>
                    <a:pt x="1549" y="4277"/>
                  </a:lnTo>
                  <a:lnTo>
                    <a:pt x="1512" y="4259"/>
                  </a:lnTo>
                  <a:lnTo>
                    <a:pt x="1512" y="4240"/>
                  </a:lnTo>
                  <a:lnTo>
                    <a:pt x="1530" y="4240"/>
                  </a:lnTo>
                  <a:lnTo>
                    <a:pt x="1530" y="4222"/>
                  </a:lnTo>
                  <a:lnTo>
                    <a:pt x="1493" y="4222"/>
                  </a:lnTo>
                  <a:lnTo>
                    <a:pt x="1493" y="4204"/>
                  </a:lnTo>
                  <a:lnTo>
                    <a:pt x="1457" y="4167"/>
                  </a:lnTo>
                  <a:lnTo>
                    <a:pt x="1420" y="4093"/>
                  </a:lnTo>
                  <a:lnTo>
                    <a:pt x="1401" y="4074"/>
                  </a:lnTo>
                  <a:lnTo>
                    <a:pt x="1383" y="4074"/>
                  </a:lnTo>
                  <a:lnTo>
                    <a:pt x="1383" y="4093"/>
                  </a:lnTo>
                  <a:lnTo>
                    <a:pt x="1364" y="4056"/>
                  </a:lnTo>
                  <a:lnTo>
                    <a:pt x="1346" y="4019"/>
                  </a:lnTo>
                  <a:lnTo>
                    <a:pt x="1309" y="4001"/>
                  </a:lnTo>
                  <a:lnTo>
                    <a:pt x="1291" y="3982"/>
                  </a:lnTo>
                  <a:lnTo>
                    <a:pt x="1309" y="3982"/>
                  </a:lnTo>
                  <a:lnTo>
                    <a:pt x="1309" y="3964"/>
                  </a:lnTo>
                  <a:lnTo>
                    <a:pt x="1272" y="3945"/>
                  </a:lnTo>
                  <a:lnTo>
                    <a:pt x="1254" y="3909"/>
                  </a:lnTo>
                  <a:lnTo>
                    <a:pt x="1235" y="3890"/>
                  </a:lnTo>
                  <a:lnTo>
                    <a:pt x="1199" y="3890"/>
                  </a:lnTo>
                  <a:lnTo>
                    <a:pt x="1199" y="3909"/>
                  </a:lnTo>
                  <a:lnTo>
                    <a:pt x="1180" y="3890"/>
                  </a:lnTo>
                  <a:lnTo>
                    <a:pt x="1199" y="3872"/>
                  </a:lnTo>
                  <a:lnTo>
                    <a:pt x="1217" y="3872"/>
                  </a:lnTo>
                  <a:lnTo>
                    <a:pt x="1217" y="3835"/>
                  </a:lnTo>
                  <a:lnTo>
                    <a:pt x="1199" y="3816"/>
                  </a:lnTo>
                  <a:lnTo>
                    <a:pt x="1199" y="3798"/>
                  </a:lnTo>
                  <a:lnTo>
                    <a:pt x="1199" y="3780"/>
                  </a:lnTo>
                  <a:lnTo>
                    <a:pt x="1162" y="3780"/>
                  </a:lnTo>
                  <a:lnTo>
                    <a:pt x="1143" y="3761"/>
                  </a:lnTo>
                  <a:lnTo>
                    <a:pt x="1125" y="3761"/>
                  </a:lnTo>
                  <a:lnTo>
                    <a:pt x="1143" y="3743"/>
                  </a:lnTo>
                  <a:lnTo>
                    <a:pt x="1106" y="3743"/>
                  </a:lnTo>
                  <a:lnTo>
                    <a:pt x="1106" y="3724"/>
                  </a:lnTo>
                  <a:lnTo>
                    <a:pt x="1106" y="3706"/>
                  </a:lnTo>
                  <a:lnTo>
                    <a:pt x="1106" y="3669"/>
                  </a:lnTo>
                  <a:lnTo>
                    <a:pt x="1088" y="3651"/>
                  </a:lnTo>
                  <a:lnTo>
                    <a:pt x="1051" y="3651"/>
                  </a:lnTo>
                  <a:lnTo>
                    <a:pt x="1051" y="3632"/>
                  </a:lnTo>
                  <a:lnTo>
                    <a:pt x="1051" y="3614"/>
                  </a:lnTo>
                  <a:lnTo>
                    <a:pt x="1033" y="3577"/>
                  </a:lnTo>
                  <a:lnTo>
                    <a:pt x="1014" y="3577"/>
                  </a:lnTo>
                  <a:lnTo>
                    <a:pt x="1014" y="3558"/>
                  </a:lnTo>
                  <a:lnTo>
                    <a:pt x="996" y="3577"/>
                  </a:lnTo>
                  <a:lnTo>
                    <a:pt x="977" y="3577"/>
                  </a:lnTo>
                  <a:lnTo>
                    <a:pt x="977" y="3558"/>
                  </a:lnTo>
                  <a:lnTo>
                    <a:pt x="996" y="3540"/>
                  </a:lnTo>
                  <a:lnTo>
                    <a:pt x="996" y="3503"/>
                  </a:lnTo>
                  <a:lnTo>
                    <a:pt x="996" y="3485"/>
                  </a:lnTo>
                  <a:lnTo>
                    <a:pt x="977" y="3485"/>
                  </a:lnTo>
                  <a:lnTo>
                    <a:pt x="959" y="3466"/>
                  </a:lnTo>
                  <a:lnTo>
                    <a:pt x="940" y="3448"/>
                  </a:lnTo>
                  <a:lnTo>
                    <a:pt x="940" y="3429"/>
                  </a:lnTo>
                  <a:lnTo>
                    <a:pt x="940" y="3411"/>
                  </a:lnTo>
                  <a:lnTo>
                    <a:pt x="922" y="3411"/>
                  </a:lnTo>
                  <a:lnTo>
                    <a:pt x="904" y="3392"/>
                  </a:lnTo>
                  <a:lnTo>
                    <a:pt x="904" y="3356"/>
                  </a:lnTo>
                  <a:lnTo>
                    <a:pt x="904" y="3337"/>
                  </a:lnTo>
                  <a:lnTo>
                    <a:pt x="848" y="3337"/>
                  </a:lnTo>
                  <a:lnTo>
                    <a:pt x="867" y="3319"/>
                  </a:lnTo>
                  <a:lnTo>
                    <a:pt x="885" y="3319"/>
                  </a:lnTo>
                  <a:lnTo>
                    <a:pt x="848" y="3300"/>
                  </a:lnTo>
                  <a:lnTo>
                    <a:pt x="848" y="3319"/>
                  </a:lnTo>
                  <a:lnTo>
                    <a:pt x="830" y="3337"/>
                  </a:lnTo>
                  <a:lnTo>
                    <a:pt x="811" y="3319"/>
                  </a:lnTo>
                  <a:lnTo>
                    <a:pt x="830" y="3300"/>
                  </a:lnTo>
                  <a:lnTo>
                    <a:pt x="848" y="3300"/>
                  </a:lnTo>
                  <a:lnTo>
                    <a:pt x="830" y="3282"/>
                  </a:lnTo>
                  <a:lnTo>
                    <a:pt x="830" y="3263"/>
                  </a:lnTo>
                  <a:lnTo>
                    <a:pt x="811" y="3263"/>
                  </a:lnTo>
                  <a:lnTo>
                    <a:pt x="775" y="3282"/>
                  </a:lnTo>
                  <a:lnTo>
                    <a:pt x="775" y="3282"/>
                  </a:lnTo>
                  <a:lnTo>
                    <a:pt x="793" y="3245"/>
                  </a:lnTo>
                  <a:lnTo>
                    <a:pt x="811" y="3245"/>
                  </a:lnTo>
                  <a:lnTo>
                    <a:pt x="811" y="3227"/>
                  </a:lnTo>
                  <a:lnTo>
                    <a:pt x="775" y="3153"/>
                  </a:lnTo>
                  <a:lnTo>
                    <a:pt x="738" y="3079"/>
                  </a:lnTo>
                  <a:lnTo>
                    <a:pt x="719" y="3061"/>
                  </a:lnTo>
                  <a:lnTo>
                    <a:pt x="701" y="3061"/>
                  </a:lnTo>
                  <a:lnTo>
                    <a:pt x="682" y="3042"/>
                  </a:lnTo>
                  <a:lnTo>
                    <a:pt x="719" y="3042"/>
                  </a:lnTo>
                  <a:lnTo>
                    <a:pt x="701" y="3024"/>
                  </a:lnTo>
                  <a:lnTo>
                    <a:pt x="682" y="3005"/>
                  </a:lnTo>
                  <a:lnTo>
                    <a:pt x="682" y="2987"/>
                  </a:lnTo>
                  <a:lnTo>
                    <a:pt x="682" y="2968"/>
                  </a:lnTo>
                  <a:lnTo>
                    <a:pt x="664" y="2932"/>
                  </a:lnTo>
                  <a:lnTo>
                    <a:pt x="627" y="2932"/>
                  </a:lnTo>
                  <a:lnTo>
                    <a:pt x="646" y="2913"/>
                  </a:lnTo>
                  <a:lnTo>
                    <a:pt x="646" y="2876"/>
                  </a:lnTo>
                  <a:lnTo>
                    <a:pt x="590" y="2895"/>
                  </a:lnTo>
                  <a:lnTo>
                    <a:pt x="553" y="2913"/>
                  </a:lnTo>
                  <a:lnTo>
                    <a:pt x="553" y="2913"/>
                  </a:lnTo>
                  <a:lnTo>
                    <a:pt x="590" y="2876"/>
                  </a:lnTo>
                  <a:lnTo>
                    <a:pt x="627" y="2839"/>
                  </a:lnTo>
                  <a:lnTo>
                    <a:pt x="590" y="2839"/>
                  </a:lnTo>
                  <a:lnTo>
                    <a:pt x="609" y="2803"/>
                  </a:lnTo>
                  <a:lnTo>
                    <a:pt x="609" y="2766"/>
                  </a:lnTo>
                  <a:lnTo>
                    <a:pt x="535" y="2766"/>
                  </a:lnTo>
                  <a:lnTo>
                    <a:pt x="553" y="2747"/>
                  </a:lnTo>
                  <a:lnTo>
                    <a:pt x="572" y="2747"/>
                  </a:lnTo>
                  <a:lnTo>
                    <a:pt x="572" y="2729"/>
                  </a:lnTo>
                  <a:lnTo>
                    <a:pt x="553" y="2710"/>
                  </a:lnTo>
                  <a:lnTo>
                    <a:pt x="553" y="2692"/>
                  </a:lnTo>
                  <a:lnTo>
                    <a:pt x="535" y="2674"/>
                  </a:lnTo>
                  <a:lnTo>
                    <a:pt x="535" y="2655"/>
                  </a:lnTo>
                  <a:lnTo>
                    <a:pt x="498" y="2655"/>
                  </a:lnTo>
                  <a:lnTo>
                    <a:pt x="480" y="2674"/>
                  </a:lnTo>
                  <a:lnTo>
                    <a:pt x="461" y="2655"/>
                  </a:lnTo>
                  <a:lnTo>
                    <a:pt x="498" y="2655"/>
                  </a:lnTo>
                  <a:lnTo>
                    <a:pt x="498" y="2637"/>
                  </a:lnTo>
                  <a:lnTo>
                    <a:pt x="517" y="2637"/>
                  </a:lnTo>
                  <a:lnTo>
                    <a:pt x="535" y="2618"/>
                  </a:lnTo>
                  <a:lnTo>
                    <a:pt x="517" y="2618"/>
                  </a:lnTo>
                  <a:lnTo>
                    <a:pt x="517" y="2600"/>
                  </a:lnTo>
                  <a:lnTo>
                    <a:pt x="498" y="2600"/>
                  </a:lnTo>
                  <a:lnTo>
                    <a:pt x="498" y="2581"/>
                  </a:lnTo>
                  <a:lnTo>
                    <a:pt x="480" y="2563"/>
                  </a:lnTo>
                  <a:lnTo>
                    <a:pt x="480" y="2545"/>
                  </a:lnTo>
                  <a:lnTo>
                    <a:pt x="498" y="2526"/>
                  </a:lnTo>
                  <a:lnTo>
                    <a:pt x="480" y="2508"/>
                  </a:lnTo>
                  <a:lnTo>
                    <a:pt x="461" y="2471"/>
                  </a:lnTo>
                  <a:lnTo>
                    <a:pt x="443" y="2452"/>
                  </a:lnTo>
                  <a:lnTo>
                    <a:pt x="461" y="2434"/>
                  </a:lnTo>
                  <a:lnTo>
                    <a:pt x="443" y="2415"/>
                  </a:lnTo>
                  <a:lnTo>
                    <a:pt x="406" y="2434"/>
                  </a:lnTo>
                  <a:lnTo>
                    <a:pt x="406" y="2434"/>
                  </a:lnTo>
                  <a:lnTo>
                    <a:pt x="424" y="2415"/>
                  </a:lnTo>
                  <a:lnTo>
                    <a:pt x="443" y="2379"/>
                  </a:lnTo>
                  <a:lnTo>
                    <a:pt x="424" y="2379"/>
                  </a:lnTo>
                  <a:lnTo>
                    <a:pt x="443" y="2342"/>
                  </a:lnTo>
                  <a:lnTo>
                    <a:pt x="424" y="2323"/>
                  </a:lnTo>
                  <a:lnTo>
                    <a:pt x="424" y="2305"/>
                  </a:lnTo>
                  <a:lnTo>
                    <a:pt x="406" y="2305"/>
                  </a:lnTo>
                  <a:lnTo>
                    <a:pt x="424" y="2286"/>
                  </a:lnTo>
                  <a:lnTo>
                    <a:pt x="406" y="2286"/>
                  </a:lnTo>
                  <a:lnTo>
                    <a:pt x="406" y="2268"/>
                  </a:lnTo>
                  <a:lnTo>
                    <a:pt x="406" y="2250"/>
                  </a:lnTo>
                  <a:lnTo>
                    <a:pt x="406" y="2213"/>
                  </a:lnTo>
                  <a:lnTo>
                    <a:pt x="406" y="2194"/>
                  </a:lnTo>
                  <a:lnTo>
                    <a:pt x="387" y="2157"/>
                  </a:lnTo>
                  <a:lnTo>
                    <a:pt x="387" y="2121"/>
                  </a:lnTo>
                  <a:lnTo>
                    <a:pt x="387" y="2102"/>
                  </a:lnTo>
                  <a:lnTo>
                    <a:pt x="387" y="2084"/>
                  </a:lnTo>
                  <a:lnTo>
                    <a:pt x="332" y="2084"/>
                  </a:lnTo>
                  <a:lnTo>
                    <a:pt x="351" y="2065"/>
                  </a:lnTo>
                  <a:lnTo>
                    <a:pt x="351" y="2047"/>
                  </a:lnTo>
                  <a:lnTo>
                    <a:pt x="369" y="2028"/>
                  </a:lnTo>
                  <a:lnTo>
                    <a:pt x="351" y="2010"/>
                  </a:lnTo>
                  <a:lnTo>
                    <a:pt x="332" y="2010"/>
                  </a:lnTo>
                  <a:lnTo>
                    <a:pt x="332" y="1992"/>
                  </a:lnTo>
                  <a:lnTo>
                    <a:pt x="351" y="1973"/>
                  </a:lnTo>
                  <a:lnTo>
                    <a:pt x="332" y="1955"/>
                  </a:lnTo>
                  <a:lnTo>
                    <a:pt x="314" y="1955"/>
                  </a:lnTo>
                  <a:lnTo>
                    <a:pt x="314" y="1936"/>
                  </a:lnTo>
                  <a:lnTo>
                    <a:pt x="332" y="1936"/>
                  </a:lnTo>
                  <a:lnTo>
                    <a:pt x="332" y="1955"/>
                  </a:lnTo>
                  <a:lnTo>
                    <a:pt x="351" y="1936"/>
                  </a:lnTo>
                  <a:lnTo>
                    <a:pt x="351" y="1918"/>
                  </a:lnTo>
                  <a:lnTo>
                    <a:pt x="314" y="1899"/>
                  </a:lnTo>
                  <a:lnTo>
                    <a:pt x="332" y="1881"/>
                  </a:lnTo>
                  <a:lnTo>
                    <a:pt x="314" y="1826"/>
                  </a:lnTo>
                  <a:lnTo>
                    <a:pt x="295" y="1844"/>
                  </a:lnTo>
                  <a:lnTo>
                    <a:pt x="295" y="1789"/>
                  </a:lnTo>
                  <a:lnTo>
                    <a:pt x="314" y="1752"/>
                  </a:lnTo>
                  <a:lnTo>
                    <a:pt x="277" y="1715"/>
                  </a:lnTo>
                  <a:lnTo>
                    <a:pt x="240" y="1697"/>
                  </a:lnTo>
                  <a:lnTo>
                    <a:pt x="258" y="1697"/>
                  </a:lnTo>
                  <a:lnTo>
                    <a:pt x="277" y="1678"/>
                  </a:lnTo>
                  <a:lnTo>
                    <a:pt x="295" y="1678"/>
                  </a:lnTo>
                  <a:lnTo>
                    <a:pt x="277" y="1660"/>
                  </a:lnTo>
                  <a:lnTo>
                    <a:pt x="203" y="1660"/>
                  </a:lnTo>
                  <a:lnTo>
                    <a:pt x="222" y="1623"/>
                  </a:lnTo>
                  <a:lnTo>
                    <a:pt x="240" y="1604"/>
                  </a:lnTo>
                  <a:lnTo>
                    <a:pt x="222" y="1586"/>
                  </a:lnTo>
                  <a:lnTo>
                    <a:pt x="240" y="1568"/>
                  </a:lnTo>
                  <a:lnTo>
                    <a:pt x="258" y="1549"/>
                  </a:lnTo>
                  <a:lnTo>
                    <a:pt x="222" y="1549"/>
                  </a:lnTo>
                  <a:lnTo>
                    <a:pt x="258" y="1531"/>
                  </a:lnTo>
                  <a:lnTo>
                    <a:pt x="240" y="1512"/>
                  </a:lnTo>
                  <a:lnTo>
                    <a:pt x="240" y="1494"/>
                  </a:lnTo>
                  <a:lnTo>
                    <a:pt x="222" y="1439"/>
                  </a:lnTo>
                  <a:lnTo>
                    <a:pt x="222" y="1346"/>
                  </a:lnTo>
                  <a:lnTo>
                    <a:pt x="203" y="1328"/>
                  </a:lnTo>
                  <a:lnTo>
                    <a:pt x="185" y="1309"/>
                  </a:lnTo>
                  <a:lnTo>
                    <a:pt x="203" y="1309"/>
                  </a:lnTo>
                  <a:lnTo>
                    <a:pt x="222" y="1291"/>
                  </a:lnTo>
                  <a:lnTo>
                    <a:pt x="203" y="1273"/>
                  </a:lnTo>
                  <a:lnTo>
                    <a:pt x="203" y="1254"/>
                  </a:lnTo>
                  <a:lnTo>
                    <a:pt x="222" y="1236"/>
                  </a:lnTo>
                  <a:lnTo>
                    <a:pt x="203" y="1217"/>
                  </a:lnTo>
                  <a:lnTo>
                    <a:pt x="185" y="1217"/>
                  </a:lnTo>
                  <a:lnTo>
                    <a:pt x="203" y="1199"/>
                  </a:lnTo>
                  <a:lnTo>
                    <a:pt x="203" y="1162"/>
                  </a:lnTo>
                  <a:lnTo>
                    <a:pt x="185" y="1125"/>
                  </a:lnTo>
                  <a:lnTo>
                    <a:pt x="203" y="1107"/>
                  </a:lnTo>
                  <a:lnTo>
                    <a:pt x="222" y="1107"/>
                  </a:lnTo>
                  <a:lnTo>
                    <a:pt x="222" y="1088"/>
                  </a:lnTo>
                  <a:lnTo>
                    <a:pt x="203" y="1088"/>
                  </a:lnTo>
                  <a:lnTo>
                    <a:pt x="203" y="1051"/>
                  </a:lnTo>
                  <a:lnTo>
                    <a:pt x="203" y="1033"/>
                  </a:lnTo>
                  <a:lnTo>
                    <a:pt x="185" y="1033"/>
                  </a:lnTo>
                  <a:lnTo>
                    <a:pt x="185" y="1015"/>
                  </a:lnTo>
                  <a:lnTo>
                    <a:pt x="166" y="1015"/>
                  </a:lnTo>
                  <a:lnTo>
                    <a:pt x="166" y="996"/>
                  </a:lnTo>
                  <a:lnTo>
                    <a:pt x="148" y="978"/>
                  </a:lnTo>
                  <a:lnTo>
                    <a:pt x="148" y="941"/>
                  </a:lnTo>
                  <a:lnTo>
                    <a:pt x="166" y="941"/>
                  </a:lnTo>
                  <a:lnTo>
                    <a:pt x="203" y="922"/>
                  </a:lnTo>
                  <a:lnTo>
                    <a:pt x="203" y="904"/>
                  </a:lnTo>
                  <a:lnTo>
                    <a:pt x="203" y="867"/>
                  </a:lnTo>
                  <a:lnTo>
                    <a:pt x="203" y="849"/>
                  </a:lnTo>
                  <a:lnTo>
                    <a:pt x="203" y="830"/>
                  </a:lnTo>
                  <a:lnTo>
                    <a:pt x="185" y="830"/>
                  </a:lnTo>
                  <a:lnTo>
                    <a:pt x="166" y="812"/>
                  </a:lnTo>
                  <a:lnTo>
                    <a:pt x="166" y="793"/>
                  </a:lnTo>
                  <a:lnTo>
                    <a:pt x="185" y="775"/>
                  </a:lnTo>
                  <a:lnTo>
                    <a:pt x="166" y="775"/>
                  </a:lnTo>
                  <a:lnTo>
                    <a:pt x="166" y="738"/>
                  </a:lnTo>
                  <a:lnTo>
                    <a:pt x="166" y="720"/>
                  </a:lnTo>
                  <a:lnTo>
                    <a:pt x="148" y="701"/>
                  </a:lnTo>
                  <a:lnTo>
                    <a:pt x="185" y="664"/>
                  </a:lnTo>
                  <a:lnTo>
                    <a:pt x="185" y="646"/>
                  </a:lnTo>
                  <a:lnTo>
                    <a:pt x="185" y="627"/>
                  </a:lnTo>
                  <a:lnTo>
                    <a:pt x="185" y="572"/>
                  </a:lnTo>
                  <a:lnTo>
                    <a:pt x="185" y="535"/>
                  </a:lnTo>
                  <a:lnTo>
                    <a:pt x="166" y="517"/>
                  </a:lnTo>
                  <a:lnTo>
                    <a:pt x="148" y="517"/>
                  </a:lnTo>
                  <a:lnTo>
                    <a:pt x="166" y="498"/>
                  </a:lnTo>
                  <a:lnTo>
                    <a:pt x="148" y="480"/>
                  </a:lnTo>
                  <a:lnTo>
                    <a:pt x="129" y="480"/>
                  </a:lnTo>
                  <a:lnTo>
                    <a:pt x="148" y="462"/>
                  </a:lnTo>
                  <a:lnTo>
                    <a:pt x="185" y="462"/>
                  </a:lnTo>
                  <a:lnTo>
                    <a:pt x="203" y="443"/>
                  </a:lnTo>
                  <a:lnTo>
                    <a:pt x="203" y="425"/>
                  </a:lnTo>
                  <a:lnTo>
                    <a:pt x="203" y="406"/>
                  </a:lnTo>
                  <a:lnTo>
                    <a:pt x="203" y="388"/>
                  </a:lnTo>
                  <a:lnTo>
                    <a:pt x="148" y="388"/>
                  </a:lnTo>
                  <a:lnTo>
                    <a:pt x="148" y="369"/>
                  </a:lnTo>
                  <a:lnTo>
                    <a:pt x="166" y="369"/>
                  </a:lnTo>
                  <a:lnTo>
                    <a:pt x="166" y="351"/>
                  </a:lnTo>
                  <a:lnTo>
                    <a:pt x="185" y="369"/>
                  </a:lnTo>
                  <a:lnTo>
                    <a:pt x="203" y="369"/>
                  </a:lnTo>
                  <a:lnTo>
                    <a:pt x="222" y="351"/>
                  </a:lnTo>
                  <a:lnTo>
                    <a:pt x="222" y="333"/>
                  </a:lnTo>
                  <a:lnTo>
                    <a:pt x="203" y="296"/>
                  </a:lnTo>
                  <a:lnTo>
                    <a:pt x="185" y="296"/>
                  </a:lnTo>
                  <a:lnTo>
                    <a:pt x="203" y="277"/>
                  </a:lnTo>
                  <a:lnTo>
                    <a:pt x="203" y="259"/>
                  </a:lnTo>
                  <a:lnTo>
                    <a:pt x="203" y="240"/>
                  </a:lnTo>
                  <a:lnTo>
                    <a:pt x="166" y="222"/>
                  </a:lnTo>
                  <a:lnTo>
                    <a:pt x="203" y="222"/>
                  </a:lnTo>
                  <a:lnTo>
                    <a:pt x="203" y="203"/>
                  </a:lnTo>
                  <a:lnTo>
                    <a:pt x="222" y="185"/>
                  </a:lnTo>
                  <a:lnTo>
                    <a:pt x="203" y="167"/>
                  </a:lnTo>
                  <a:lnTo>
                    <a:pt x="240" y="167"/>
                  </a:lnTo>
                  <a:lnTo>
                    <a:pt x="240" y="148"/>
                  </a:lnTo>
                  <a:lnTo>
                    <a:pt x="203" y="130"/>
                  </a:lnTo>
                  <a:lnTo>
                    <a:pt x="240" y="130"/>
                  </a:lnTo>
                  <a:lnTo>
                    <a:pt x="240" y="111"/>
                  </a:lnTo>
                  <a:lnTo>
                    <a:pt x="222" y="111"/>
                  </a:lnTo>
                  <a:lnTo>
                    <a:pt x="203" y="93"/>
                  </a:lnTo>
                  <a:lnTo>
                    <a:pt x="203" y="74"/>
                  </a:lnTo>
                  <a:lnTo>
                    <a:pt x="166" y="56"/>
                  </a:lnTo>
                  <a:lnTo>
                    <a:pt x="185" y="56"/>
                  </a:lnTo>
                  <a:lnTo>
                    <a:pt x="222" y="38"/>
                  </a:lnTo>
                  <a:lnTo>
                    <a:pt x="185" y="38"/>
                  </a:lnTo>
                  <a:lnTo>
                    <a:pt x="166" y="19"/>
                  </a:lnTo>
                  <a:lnTo>
                    <a:pt x="185"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1503050" y="970825"/>
              <a:ext cx="162225" cy="92675"/>
            </a:xfrm>
            <a:custGeom>
              <a:avLst/>
              <a:gdLst/>
              <a:ahLst/>
              <a:cxnLst/>
              <a:rect l="l" t="t" r="r" b="b"/>
              <a:pathLst>
                <a:path w="6489" h="3707" extrusionOk="0">
                  <a:moveTo>
                    <a:pt x="6378" y="167"/>
                  </a:moveTo>
                  <a:lnTo>
                    <a:pt x="6360" y="185"/>
                  </a:lnTo>
                  <a:lnTo>
                    <a:pt x="6360" y="167"/>
                  </a:lnTo>
                  <a:close/>
                  <a:moveTo>
                    <a:pt x="6249" y="259"/>
                  </a:moveTo>
                  <a:lnTo>
                    <a:pt x="6249" y="277"/>
                  </a:lnTo>
                  <a:lnTo>
                    <a:pt x="6249" y="296"/>
                  </a:lnTo>
                  <a:lnTo>
                    <a:pt x="6268" y="277"/>
                  </a:lnTo>
                  <a:lnTo>
                    <a:pt x="6249" y="259"/>
                  </a:lnTo>
                  <a:close/>
                  <a:moveTo>
                    <a:pt x="6323" y="259"/>
                  </a:moveTo>
                  <a:lnTo>
                    <a:pt x="6360" y="277"/>
                  </a:lnTo>
                  <a:lnTo>
                    <a:pt x="6378" y="296"/>
                  </a:lnTo>
                  <a:lnTo>
                    <a:pt x="6341" y="296"/>
                  </a:lnTo>
                  <a:lnTo>
                    <a:pt x="6323" y="277"/>
                  </a:lnTo>
                  <a:lnTo>
                    <a:pt x="6323" y="259"/>
                  </a:lnTo>
                  <a:close/>
                  <a:moveTo>
                    <a:pt x="6212" y="572"/>
                  </a:moveTo>
                  <a:lnTo>
                    <a:pt x="6231" y="591"/>
                  </a:lnTo>
                  <a:lnTo>
                    <a:pt x="6194" y="591"/>
                  </a:lnTo>
                  <a:lnTo>
                    <a:pt x="6176" y="609"/>
                  </a:lnTo>
                  <a:lnTo>
                    <a:pt x="6157" y="628"/>
                  </a:lnTo>
                  <a:lnTo>
                    <a:pt x="6157" y="591"/>
                  </a:lnTo>
                  <a:lnTo>
                    <a:pt x="6157" y="572"/>
                  </a:lnTo>
                  <a:close/>
                  <a:moveTo>
                    <a:pt x="6176" y="794"/>
                  </a:moveTo>
                  <a:lnTo>
                    <a:pt x="6157" y="812"/>
                  </a:lnTo>
                  <a:lnTo>
                    <a:pt x="6139" y="794"/>
                  </a:lnTo>
                  <a:close/>
                  <a:moveTo>
                    <a:pt x="6157" y="849"/>
                  </a:moveTo>
                  <a:lnTo>
                    <a:pt x="6139" y="867"/>
                  </a:lnTo>
                  <a:lnTo>
                    <a:pt x="6157" y="886"/>
                  </a:lnTo>
                  <a:lnTo>
                    <a:pt x="6176" y="867"/>
                  </a:lnTo>
                  <a:lnTo>
                    <a:pt x="6176" y="849"/>
                  </a:lnTo>
                  <a:close/>
                  <a:moveTo>
                    <a:pt x="5899" y="1162"/>
                  </a:moveTo>
                  <a:lnTo>
                    <a:pt x="5899" y="1181"/>
                  </a:lnTo>
                  <a:lnTo>
                    <a:pt x="5881" y="1181"/>
                  </a:lnTo>
                  <a:lnTo>
                    <a:pt x="5862" y="1162"/>
                  </a:lnTo>
                  <a:close/>
                  <a:moveTo>
                    <a:pt x="5936" y="1218"/>
                  </a:moveTo>
                  <a:lnTo>
                    <a:pt x="5918" y="1236"/>
                  </a:lnTo>
                  <a:lnTo>
                    <a:pt x="5881" y="1236"/>
                  </a:lnTo>
                  <a:lnTo>
                    <a:pt x="5862" y="1218"/>
                  </a:lnTo>
                  <a:close/>
                  <a:moveTo>
                    <a:pt x="5733" y="1457"/>
                  </a:moveTo>
                  <a:lnTo>
                    <a:pt x="5752" y="1476"/>
                  </a:lnTo>
                  <a:lnTo>
                    <a:pt x="5733" y="1476"/>
                  </a:lnTo>
                  <a:lnTo>
                    <a:pt x="5733" y="1457"/>
                  </a:lnTo>
                  <a:close/>
                  <a:moveTo>
                    <a:pt x="5678" y="1642"/>
                  </a:moveTo>
                  <a:lnTo>
                    <a:pt x="5659" y="1660"/>
                  </a:lnTo>
                  <a:lnTo>
                    <a:pt x="5641" y="1642"/>
                  </a:lnTo>
                  <a:close/>
                  <a:moveTo>
                    <a:pt x="5549" y="1642"/>
                  </a:moveTo>
                  <a:lnTo>
                    <a:pt x="5567" y="1660"/>
                  </a:lnTo>
                  <a:lnTo>
                    <a:pt x="5549" y="1678"/>
                  </a:lnTo>
                  <a:lnTo>
                    <a:pt x="5530" y="1660"/>
                  </a:lnTo>
                  <a:lnTo>
                    <a:pt x="5549" y="1642"/>
                  </a:lnTo>
                  <a:close/>
                  <a:moveTo>
                    <a:pt x="5309" y="1992"/>
                  </a:moveTo>
                  <a:lnTo>
                    <a:pt x="5309" y="2010"/>
                  </a:lnTo>
                  <a:lnTo>
                    <a:pt x="5309" y="2029"/>
                  </a:lnTo>
                  <a:lnTo>
                    <a:pt x="5291" y="2010"/>
                  </a:lnTo>
                  <a:lnTo>
                    <a:pt x="5309" y="1992"/>
                  </a:lnTo>
                  <a:close/>
                  <a:moveTo>
                    <a:pt x="5180" y="2102"/>
                  </a:moveTo>
                  <a:lnTo>
                    <a:pt x="5180" y="2121"/>
                  </a:lnTo>
                  <a:lnTo>
                    <a:pt x="5162" y="2102"/>
                  </a:lnTo>
                  <a:close/>
                  <a:moveTo>
                    <a:pt x="5143" y="2158"/>
                  </a:moveTo>
                  <a:lnTo>
                    <a:pt x="5143" y="2176"/>
                  </a:lnTo>
                  <a:lnTo>
                    <a:pt x="5125" y="2176"/>
                  </a:lnTo>
                  <a:lnTo>
                    <a:pt x="5125" y="2158"/>
                  </a:lnTo>
                  <a:close/>
                  <a:moveTo>
                    <a:pt x="5549" y="2158"/>
                  </a:moveTo>
                  <a:lnTo>
                    <a:pt x="5549" y="2176"/>
                  </a:lnTo>
                  <a:lnTo>
                    <a:pt x="5586" y="2176"/>
                  </a:lnTo>
                  <a:lnTo>
                    <a:pt x="5567" y="2158"/>
                  </a:lnTo>
                  <a:close/>
                  <a:moveTo>
                    <a:pt x="4682" y="2582"/>
                  </a:moveTo>
                  <a:lnTo>
                    <a:pt x="4701" y="2600"/>
                  </a:lnTo>
                  <a:lnTo>
                    <a:pt x="4664" y="2600"/>
                  </a:lnTo>
                  <a:lnTo>
                    <a:pt x="4682" y="2582"/>
                  </a:lnTo>
                  <a:close/>
                  <a:moveTo>
                    <a:pt x="4295" y="2729"/>
                  </a:moveTo>
                  <a:lnTo>
                    <a:pt x="4332" y="2748"/>
                  </a:lnTo>
                  <a:lnTo>
                    <a:pt x="4314" y="2748"/>
                  </a:lnTo>
                  <a:lnTo>
                    <a:pt x="4295" y="2729"/>
                  </a:lnTo>
                  <a:close/>
                  <a:moveTo>
                    <a:pt x="4498" y="2711"/>
                  </a:moveTo>
                  <a:lnTo>
                    <a:pt x="4517" y="2729"/>
                  </a:lnTo>
                  <a:lnTo>
                    <a:pt x="4517" y="2748"/>
                  </a:lnTo>
                  <a:lnTo>
                    <a:pt x="4498" y="2729"/>
                  </a:lnTo>
                  <a:lnTo>
                    <a:pt x="4480" y="2729"/>
                  </a:lnTo>
                  <a:lnTo>
                    <a:pt x="4498" y="2711"/>
                  </a:lnTo>
                  <a:close/>
                  <a:moveTo>
                    <a:pt x="4240" y="2858"/>
                  </a:moveTo>
                  <a:lnTo>
                    <a:pt x="4259" y="2877"/>
                  </a:lnTo>
                  <a:lnTo>
                    <a:pt x="4259" y="2895"/>
                  </a:lnTo>
                  <a:lnTo>
                    <a:pt x="4240" y="2877"/>
                  </a:lnTo>
                  <a:lnTo>
                    <a:pt x="4240" y="2858"/>
                  </a:lnTo>
                  <a:close/>
                  <a:moveTo>
                    <a:pt x="3669" y="3190"/>
                  </a:moveTo>
                  <a:lnTo>
                    <a:pt x="3687" y="3208"/>
                  </a:lnTo>
                  <a:lnTo>
                    <a:pt x="3650" y="3208"/>
                  </a:lnTo>
                  <a:lnTo>
                    <a:pt x="3650" y="3190"/>
                  </a:lnTo>
                  <a:close/>
                  <a:moveTo>
                    <a:pt x="3300" y="3319"/>
                  </a:moveTo>
                  <a:lnTo>
                    <a:pt x="3318" y="3337"/>
                  </a:lnTo>
                  <a:lnTo>
                    <a:pt x="3300" y="3356"/>
                  </a:lnTo>
                  <a:lnTo>
                    <a:pt x="3300" y="3337"/>
                  </a:lnTo>
                  <a:lnTo>
                    <a:pt x="3282" y="3319"/>
                  </a:lnTo>
                  <a:close/>
                  <a:moveTo>
                    <a:pt x="74" y="3337"/>
                  </a:moveTo>
                  <a:lnTo>
                    <a:pt x="93" y="3356"/>
                  </a:lnTo>
                  <a:lnTo>
                    <a:pt x="93" y="3374"/>
                  </a:lnTo>
                  <a:lnTo>
                    <a:pt x="93" y="3393"/>
                  </a:lnTo>
                  <a:lnTo>
                    <a:pt x="74" y="3374"/>
                  </a:lnTo>
                  <a:lnTo>
                    <a:pt x="74" y="3337"/>
                  </a:lnTo>
                  <a:close/>
                  <a:moveTo>
                    <a:pt x="2397" y="3466"/>
                  </a:moveTo>
                  <a:lnTo>
                    <a:pt x="2415" y="3485"/>
                  </a:lnTo>
                  <a:lnTo>
                    <a:pt x="2397" y="3485"/>
                  </a:lnTo>
                  <a:lnTo>
                    <a:pt x="2397" y="3466"/>
                  </a:lnTo>
                  <a:close/>
                  <a:moveTo>
                    <a:pt x="2526" y="3466"/>
                  </a:moveTo>
                  <a:lnTo>
                    <a:pt x="2526" y="3485"/>
                  </a:lnTo>
                  <a:lnTo>
                    <a:pt x="2507" y="3485"/>
                  </a:lnTo>
                  <a:lnTo>
                    <a:pt x="2507" y="3466"/>
                  </a:lnTo>
                  <a:close/>
                  <a:moveTo>
                    <a:pt x="1383" y="3559"/>
                  </a:moveTo>
                  <a:lnTo>
                    <a:pt x="1401" y="3577"/>
                  </a:lnTo>
                  <a:lnTo>
                    <a:pt x="1383" y="3595"/>
                  </a:lnTo>
                  <a:lnTo>
                    <a:pt x="1383" y="3577"/>
                  </a:lnTo>
                  <a:lnTo>
                    <a:pt x="1383" y="3559"/>
                  </a:lnTo>
                  <a:close/>
                  <a:moveTo>
                    <a:pt x="2286" y="3577"/>
                  </a:moveTo>
                  <a:lnTo>
                    <a:pt x="2286" y="3595"/>
                  </a:lnTo>
                  <a:lnTo>
                    <a:pt x="2268" y="3595"/>
                  </a:lnTo>
                  <a:lnTo>
                    <a:pt x="2268" y="3577"/>
                  </a:lnTo>
                  <a:close/>
                  <a:moveTo>
                    <a:pt x="2341" y="3559"/>
                  </a:moveTo>
                  <a:lnTo>
                    <a:pt x="2341" y="3577"/>
                  </a:lnTo>
                  <a:lnTo>
                    <a:pt x="2360" y="3577"/>
                  </a:lnTo>
                  <a:lnTo>
                    <a:pt x="2341" y="3595"/>
                  </a:lnTo>
                  <a:lnTo>
                    <a:pt x="2323" y="3577"/>
                  </a:lnTo>
                  <a:lnTo>
                    <a:pt x="2341" y="3559"/>
                  </a:lnTo>
                  <a:close/>
                  <a:moveTo>
                    <a:pt x="2102" y="3577"/>
                  </a:moveTo>
                  <a:lnTo>
                    <a:pt x="2083" y="3614"/>
                  </a:lnTo>
                  <a:lnTo>
                    <a:pt x="2083" y="3595"/>
                  </a:lnTo>
                  <a:lnTo>
                    <a:pt x="2083" y="3577"/>
                  </a:lnTo>
                  <a:close/>
                  <a:moveTo>
                    <a:pt x="2194" y="3595"/>
                  </a:moveTo>
                  <a:lnTo>
                    <a:pt x="2176" y="3614"/>
                  </a:lnTo>
                  <a:lnTo>
                    <a:pt x="2176" y="3595"/>
                  </a:lnTo>
                  <a:close/>
                  <a:moveTo>
                    <a:pt x="2305" y="3632"/>
                  </a:moveTo>
                  <a:lnTo>
                    <a:pt x="2305" y="3651"/>
                  </a:lnTo>
                  <a:lnTo>
                    <a:pt x="2323" y="3651"/>
                  </a:lnTo>
                  <a:lnTo>
                    <a:pt x="2305" y="3632"/>
                  </a:lnTo>
                  <a:close/>
                  <a:moveTo>
                    <a:pt x="6452" y="1"/>
                  </a:moveTo>
                  <a:lnTo>
                    <a:pt x="6415" y="19"/>
                  </a:lnTo>
                  <a:lnTo>
                    <a:pt x="6397" y="56"/>
                  </a:lnTo>
                  <a:lnTo>
                    <a:pt x="6397" y="75"/>
                  </a:lnTo>
                  <a:lnTo>
                    <a:pt x="6378" y="56"/>
                  </a:lnTo>
                  <a:lnTo>
                    <a:pt x="6378" y="38"/>
                  </a:lnTo>
                  <a:lnTo>
                    <a:pt x="6323" y="38"/>
                  </a:lnTo>
                  <a:lnTo>
                    <a:pt x="6341" y="56"/>
                  </a:lnTo>
                  <a:lnTo>
                    <a:pt x="6341" y="75"/>
                  </a:lnTo>
                  <a:lnTo>
                    <a:pt x="6305" y="75"/>
                  </a:lnTo>
                  <a:lnTo>
                    <a:pt x="6323" y="93"/>
                  </a:lnTo>
                  <a:lnTo>
                    <a:pt x="6341" y="93"/>
                  </a:lnTo>
                  <a:lnTo>
                    <a:pt x="6323" y="112"/>
                  </a:lnTo>
                  <a:lnTo>
                    <a:pt x="6305" y="130"/>
                  </a:lnTo>
                  <a:lnTo>
                    <a:pt x="6323" y="148"/>
                  </a:lnTo>
                  <a:lnTo>
                    <a:pt x="6323" y="167"/>
                  </a:lnTo>
                  <a:lnTo>
                    <a:pt x="6305" y="148"/>
                  </a:lnTo>
                  <a:lnTo>
                    <a:pt x="6286" y="148"/>
                  </a:lnTo>
                  <a:lnTo>
                    <a:pt x="6286" y="167"/>
                  </a:lnTo>
                  <a:lnTo>
                    <a:pt x="6305" y="185"/>
                  </a:lnTo>
                  <a:lnTo>
                    <a:pt x="6286" y="204"/>
                  </a:lnTo>
                  <a:lnTo>
                    <a:pt x="6305" y="222"/>
                  </a:lnTo>
                  <a:lnTo>
                    <a:pt x="6268" y="222"/>
                  </a:lnTo>
                  <a:lnTo>
                    <a:pt x="6268" y="241"/>
                  </a:lnTo>
                  <a:lnTo>
                    <a:pt x="6286" y="241"/>
                  </a:lnTo>
                  <a:lnTo>
                    <a:pt x="6286" y="259"/>
                  </a:lnTo>
                  <a:lnTo>
                    <a:pt x="6249" y="241"/>
                  </a:lnTo>
                  <a:lnTo>
                    <a:pt x="6268" y="277"/>
                  </a:lnTo>
                  <a:lnTo>
                    <a:pt x="6305" y="333"/>
                  </a:lnTo>
                  <a:lnTo>
                    <a:pt x="6286" y="351"/>
                  </a:lnTo>
                  <a:lnTo>
                    <a:pt x="6286" y="333"/>
                  </a:lnTo>
                  <a:lnTo>
                    <a:pt x="6212" y="333"/>
                  </a:lnTo>
                  <a:lnTo>
                    <a:pt x="6231" y="351"/>
                  </a:lnTo>
                  <a:lnTo>
                    <a:pt x="6212" y="351"/>
                  </a:lnTo>
                  <a:lnTo>
                    <a:pt x="6231" y="370"/>
                  </a:lnTo>
                  <a:lnTo>
                    <a:pt x="6231" y="407"/>
                  </a:lnTo>
                  <a:lnTo>
                    <a:pt x="6194" y="407"/>
                  </a:lnTo>
                  <a:lnTo>
                    <a:pt x="6176" y="425"/>
                  </a:lnTo>
                  <a:lnTo>
                    <a:pt x="6194" y="462"/>
                  </a:lnTo>
                  <a:lnTo>
                    <a:pt x="6212" y="480"/>
                  </a:lnTo>
                  <a:lnTo>
                    <a:pt x="6176" y="499"/>
                  </a:lnTo>
                  <a:lnTo>
                    <a:pt x="6157" y="499"/>
                  </a:lnTo>
                  <a:lnTo>
                    <a:pt x="6157" y="517"/>
                  </a:lnTo>
                  <a:lnTo>
                    <a:pt x="6139" y="536"/>
                  </a:lnTo>
                  <a:lnTo>
                    <a:pt x="6145" y="548"/>
                  </a:lnTo>
                  <a:lnTo>
                    <a:pt x="6120" y="536"/>
                  </a:lnTo>
                  <a:lnTo>
                    <a:pt x="6120" y="536"/>
                  </a:lnTo>
                  <a:lnTo>
                    <a:pt x="6139" y="554"/>
                  </a:lnTo>
                  <a:lnTo>
                    <a:pt x="6139" y="572"/>
                  </a:lnTo>
                  <a:lnTo>
                    <a:pt x="6120" y="591"/>
                  </a:lnTo>
                  <a:lnTo>
                    <a:pt x="6102" y="591"/>
                  </a:lnTo>
                  <a:lnTo>
                    <a:pt x="6102" y="609"/>
                  </a:lnTo>
                  <a:lnTo>
                    <a:pt x="6102" y="628"/>
                  </a:lnTo>
                  <a:lnTo>
                    <a:pt x="6083" y="628"/>
                  </a:lnTo>
                  <a:lnTo>
                    <a:pt x="6083" y="646"/>
                  </a:lnTo>
                  <a:lnTo>
                    <a:pt x="6083" y="683"/>
                  </a:lnTo>
                  <a:lnTo>
                    <a:pt x="6065" y="701"/>
                  </a:lnTo>
                  <a:lnTo>
                    <a:pt x="6065" y="757"/>
                  </a:lnTo>
                  <a:lnTo>
                    <a:pt x="6065" y="794"/>
                  </a:lnTo>
                  <a:lnTo>
                    <a:pt x="6083" y="830"/>
                  </a:lnTo>
                  <a:lnTo>
                    <a:pt x="6065" y="830"/>
                  </a:lnTo>
                  <a:lnTo>
                    <a:pt x="6065" y="812"/>
                  </a:lnTo>
                  <a:lnTo>
                    <a:pt x="6028" y="812"/>
                  </a:lnTo>
                  <a:lnTo>
                    <a:pt x="6010" y="830"/>
                  </a:lnTo>
                  <a:lnTo>
                    <a:pt x="5991" y="849"/>
                  </a:lnTo>
                  <a:lnTo>
                    <a:pt x="6010" y="867"/>
                  </a:lnTo>
                  <a:lnTo>
                    <a:pt x="5973" y="886"/>
                  </a:lnTo>
                  <a:lnTo>
                    <a:pt x="5954" y="904"/>
                  </a:lnTo>
                  <a:lnTo>
                    <a:pt x="6010" y="904"/>
                  </a:lnTo>
                  <a:lnTo>
                    <a:pt x="6010" y="941"/>
                  </a:lnTo>
                  <a:lnTo>
                    <a:pt x="5991" y="941"/>
                  </a:lnTo>
                  <a:lnTo>
                    <a:pt x="5991" y="923"/>
                  </a:lnTo>
                  <a:lnTo>
                    <a:pt x="5936" y="923"/>
                  </a:lnTo>
                  <a:lnTo>
                    <a:pt x="5918" y="941"/>
                  </a:lnTo>
                  <a:lnTo>
                    <a:pt x="5973" y="941"/>
                  </a:lnTo>
                  <a:lnTo>
                    <a:pt x="5973" y="960"/>
                  </a:lnTo>
                  <a:lnTo>
                    <a:pt x="5918" y="960"/>
                  </a:lnTo>
                  <a:lnTo>
                    <a:pt x="5936" y="978"/>
                  </a:lnTo>
                  <a:lnTo>
                    <a:pt x="5918" y="1015"/>
                  </a:lnTo>
                  <a:lnTo>
                    <a:pt x="5899" y="996"/>
                  </a:lnTo>
                  <a:lnTo>
                    <a:pt x="5881" y="1015"/>
                  </a:lnTo>
                  <a:lnTo>
                    <a:pt x="5862" y="1070"/>
                  </a:lnTo>
                  <a:lnTo>
                    <a:pt x="5881" y="1089"/>
                  </a:lnTo>
                  <a:lnTo>
                    <a:pt x="5844" y="1089"/>
                  </a:lnTo>
                  <a:lnTo>
                    <a:pt x="5844" y="1107"/>
                  </a:lnTo>
                  <a:lnTo>
                    <a:pt x="5825" y="1144"/>
                  </a:lnTo>
                  <a:lnTo>
                    <a:pt x="5788" y="1162"/>
                  </a:lnTo>
                  <a:lnTo>
                    <a:pt x="5770" y="1218"/>
                  </a:lnTo>
                  <a:lnTo>
                    <a:pt x="5752" y="1236"/>
                  </a:lnTo>
                  <a:lnTo>
                    <a:pt x="5715" y="1273"/>
                  </a:lnTo>
                  <a:lnTo>
                    <a:pt x="5696" y="1328"/>
                  </a:lnTo>
                  <a:lnTo>
                    <a:pt x="5696" y="1347"/>
                  </a:lnTo>
                  <a:lnTo>
                    <a:pt x="5715" y="1365"/>
                  </a:lnTo>
                  <a:lnTo>
                    <a:pt x="5752" y="1365"/>
                  </a:lnTo>
                  <a:lnTo>
                    <a:pt x="5770" y="1383"/>
                  </a:lnTo>
                  <a:lnTo>
                    <a:pt x="5733" y="1383"/>
                  </a:lnTo>
                  <a:lnTo>
                    <a:pt x="5715" y="1365"/>
                  </a:lnTo>
                  <a:lnTo>
                    <a:pt x="5678" y="1347"/>
                  </a:lnTo>
                  <a:lnTo>
                    <a:pt x="5659" y="1365"/>
                  </a:lnTo>
                  <a:lnTo>
                    <a:pt x="5659" y="1383"/>
                  </a:lnTo>
                  <a:lnTo>
                    <a:pt x="5641" y="1420"/>
                  </a:lnTo>
                  <a:lnTo>
                    <a:pt x="5623" y="1439"/>
                  </a:lnTo>
                  <a:lnTo>
                    <a:pt x="5623" y="1457"/>
                  </a:lnTo>
                  <a:lnTo>
                    <a:pt x="5604" y="1457"/>
                  </a:lnTo>
                  <a:lnTo>
                    <a:pt x="5604" y="1476"/>
                  </a:lnTo>
                  <a:lnTo>
                    <a:pt x="5604" y="1494"/>
                  </a:lnTo>
                  <a:lnTo>
                    <a:pt x="5623" y="1513"/>
                  </a:lnTo>
                  <a:lnTo>
                    <a:pt x="5641" y="1494"/>
                  </a:lnTo>
                  <a:lnTo>
                    <a:pt x="5641" y="1513"/>
                  </a:lnTo>
                  <a:lnTo>
                    <a:pt x="5659" y="1531"/>
                  </a:lnTo>
                  <a:lnTo>
                    <a:pt x="5659" y="1549"/>
                  </a:lnTo>
                  <a:lnTo>
                    <a:pt x="5641" y="1549"/>
                  </a:lnTo>
                  <a:lnTo>
                    <a:pt x="5586" y="1513"/>
                  </a:lnTo>
                  <a:lnTo>
                    <a:pt x="5567" y="1531"/>
                  </a:lnTo>
                  <a:lnTo>
                    <a:pt x="5549" y="1549"/>
                  </a:lnTo>
                  <a:lnTo>
                    <a:pt x="5530" y="1549"/>
                  </a:lnTo>
                  <a:lnTo>
                    <a:pt x="5512" y="1586"/>
                  </a:lnTo>
                  <a:lnTo>
                    <a:pt x="5512" y="1623"/>
                  </a:lnTo>
                  <a:lnTo>
                    <a:pt x="5475" y="1623"/>
                  </a:lnTo>
                  <a:lnTo>
                    <a:pt x="5475" y="1642"/>
                  </a:lnTo>
                  <a:lnTo>
                    <a:pt x="5475" y="1660"/>
                  </a:lnTo>
                  <a:lnTo>
                    <a:pt x="5475" y="1678"/>
                  </a:lnTo>
                  <a:lnTo>
                    <a:pt x="5457" y="1697"/>
                  </a:lnTo>
                  <a:lnTo>
                    <a:pt x="5438" y="1697"/>
                  </a:lnTo>
                  <a:lnTo>
                    <a:pt x="5457" y="1715"/>
                  </a:lnTo>
                  <a:lnTo>
                    <a:pt x="5457" y="1734"/>
                  </a:lnTo>
                  <a:lnTo>
                    <a:pt x="5438" y="1715"/>
                  </a:lnTo>
                  <a:lnTo>
                    <a:pt x="5420" y="1715"/>
                  </a:lnTo>
                  <a:lnTo>
                    <a:pt x="5420" y="1752"/>
                  </a:lnTo>
                  <a:lnTo>
                    <a:pt x="5401" y="1752"/>
                  </a:lnTo>
                  <a:lnTo>
                    <a:pt x="5420" y="1771"/>
                  </a:lnTo>
                  <a:lnTo>
                    <a:pt x="5420" y="1789"/>
                  </a:lnTo>
                  <a:lnTo>
                    <a:pt x="5401" y="1771"/>
                  </a:lnTo>
                  <a:lnTo>
                    <a:pt x="5383" y="1771"/>
                  </a:lnTo>
                  <a:lnTo>
                    <a:pt x="5383" y="1789"/>
                  </a:lnTo>
                  <a:lnTo>
                    <a:pt x="5401" y="1789"/>
                  </a:lnTo>
                  <a:lnTo>
                    <a:pt x="5383" y="1807"/>
                  </a:lnTo>
                  <a:lnTo>
                    <a:pt x="5365" y="1807"/>
                  </a:lnTo>
                  <a:lnTo>
                    <a:pt x="5346" y="1789"/>
                  </a:lnTo>
                  <a:lnTo>
                    <a:pt x="5346" y="1807"/>
                  </a:lnTo>
                  <a:lnTo>
                    <a:pt x="5309" y="1807"/>
                  </a:lnTo>
                  <a:lnTo>
                    <a:pt x="5291" y="1826"/>
                  </a:lnTo>
                  <a:lnTo>
                    <a:pt x="5291" y="1844"/>
                  </a:lnTo>
                  <a:lnTo>
                    <a:pt x="5291" y="1863"/>
                  </a:lnTo>
                  <a:lnTo>
                    <a:pt x="5272" y="1863"/>
                  </a:lnTo>
                  <a:lnTo>
                    <a:pt x="5291" y="1881"/>
                  </a:lnTo>
                  <a:lnTo>
                    <a:pt x="5291" y="1900"/>
                  </a:lnTo>
                  <a:lnTo>
                    <a:pt x="5272" y="1900"/>
                  </a:lnTo>
                  <a:lnTo>
                    <a:pt x="5254" y="1881"/>
                  </a:lnTo>
                  <a:lnTo>
                    <a:pt x="5254" y="1918"/>
                  </a:lnTo>
                  <a:lnTo>
                    <a:pt x="5291" y="1918"/>
                  </a:lnTo>
                  <a:lnTo>
                    <a:pt x="5272" y="1936"/>
                  </a:lnTo>
                  <a:lnTo>
                    <a:pt x="5291" y="1936"/>
                  </a:lnTo>
                  <a:lnTo>
                    <a:pt x="5291" y="1955"/>
                  </a:lnTo>
                  <a:lnTo>
                    <a:pt x="5272" y="1955"/>
                  </a:lnTo>
                  <a:lnTo>
                    <a:pt x="5217" y="1936"/>
                  </a:lnTo>
                  <a:lnTo>
                    <a:pt x="5180" y="1955"/>
                  </a:lnTo>
                  <a:lnTo>
                    <a:pt x="5180" y="1973"/>
                  </a:lnTo>
                  <a:lnTo>
                    <a:pt x="5180" y="1992"/>
                  </a:lnTo>
                  <a:lnTo>
                    <a:pt x="5162" y="2010"/>
                  </a:lnTo>
                  <a:lnTo>
                    <a:pt x="5143" y="1992"/>
                  </a:lnTo>
                  <a:lnTo>
                    <a:pt x="5125" y="1973"/>
                  </a:lnTo>
                  <a:lnTo>
                    <a:pt x="5125" y="1992"/>
                  </a:lnTo>
                  <a:lnTo>
                    <a:pt x="5125" y="2010"/>
                  </a:lnTo>
                  <a:lnTo>
                    <a:pt x="5125" y="2029"/>
                  </a:lnTo>
                  <a:lnTo>
                    <a:pt x="5106" y="2047"/>
                  </a:lnTo>
                  <a:lnTo>
                    <a:pt x="5143" y="2047"/>
                  </a:lnTo>
                  <a:lnTo>
                    <a:pt x="5125" y="2066"/>
                  </a:lnTo>
                  <a:lnTo>
                    <a:pt x="5088" y="2047"/>
                  </a:lnTo>
                  <a:lnTo>
                    <a:pt x="5070" y="2066"/>
                  </a:lnTo>
                  <a:lnTo>
                    <a:pt x="5051" y="2066"/>
                  </a:lnTo>
                  <a:lnTo>
                    <a:pt x="5051" y="2084"/>
                  </a:lnTo>
                  <a:lnTo>
                    <a:pt x="5070" y="2102"/>
                  </a:lnTo>
                  <a:lnTo>
                    <a:pt x="5051" y="2102"/>
                  </a:lnTo>
                  <a:lnTo>
                    <a:pt x="5033" y="2084"/>
                  </a:lnTo>
                  <a:lnTo>
                    <a:pt x="5033" y="2102"/>
                  </a:lnTo>
                  <a:lnTo>
                    <a:pt x="5033" y="2121"/>
                  </a:lnTo>
                  <a:lnTo>
                    <a:pt x="5014" y="2121"/>
                  </a:lnTo>
                  <a:lnTo>
                    <a:pt x="4996" y="2158"/>
                  </a:lnTo>
                  <a:lnTo>
                    <a:pt x="4996" y="2176"/>
                  </a:lnTo>
                  <a:lnTo>
                    <a:pt x="4977" y="2176"/>
                  </a:lnTo>
                  <a:lnTo>
                    <a:pt x="4959" y="2195"/>
                  </a:lnTo>
                  <a:lnTo>
                    <a:pt x="4941" y="2195"/>
                  </a:lnTo>
                  <a:lnTo>
                    <a:pt x="4904" y="2250"/>
                  </a:lnTo>
                  <a:lnTo>
                    <a:pt x="4867" y="2268"/>
                  </a:lnTo>
                  <a:lnTo>
                    <a:pt x="4848" y="2268"/>
                  </a:lnTo>
                  <a:lnTo>
                    <a:pt x="4848" y="2287"/>
                  </a:lnTo>
                  <a:lnTo>
                    <a:pt x="4830" y="2305"/>
                  </a:lnTo>
                  <a:lnTo>
                    <a:pt x="4793" y="2342"/>
                  </a:lnTo>
                  <a:lnTo>
                    <a:pt x="4793" y="2379"/>
                  </a:lnTo>
                  <a:lnTo>
                    <a:pt x="4775" y="2360"/>
                  </a:lnTo>
                  <a:lnTo>
                    <a:pt x="4775" y="2342"/>
                  </a:lnTo>
                  <a:lnTo>
                    <a:pt x="4756" y="2360"/>
                  </a:lnTo>
                  <a:lnTo>
                    <a:pt x="4682" y="2416"/>
                  </a:lnTo>
                  <a:lnTo>
                    <a:pt x="4590" y="2508"/>
                  </a:lnTo>
                  <a:lnTo>
                    <a:pt x="4572" y="2508"/>
                  </a:lnTo>
                  <a:lnTo>
                    <a:pt x="4572" y="2526"/>
                  </a:lnTo>
                  <a:lnTo>
                    <a:pt x="4553" y="2545"/>
                  </a:lnTo>
                  <a:lnTo>
                    <a:pt x="4553" y="2563"/>
                  </a:lnTo>
                  <a:lnTo>
                    <a:pt x="4553" y="2582"/>
                  </a:lnTo>
                  <a:lnTo>
                    <a:pt x="4517" y="2582"/>
                  </a:lnTo>
                  <a:lnTo>
                    <a:pt x="4498" y="2563"/>
                  </a:lnTo>
                  <a:lnTo>
                    <a:pt x="4498" y="2600"/>
                  </a:lnTo>
                  <a:lnTo>
                    <a:pt x="4498" y="2619"/>
                  </a:lnTo>
                  <a:lnTo>
                    <a:pt x="4461" y="2600"/>
                  </a:lnTo>
                  <a:lnTo>
                    <a:pt x="4461" y="2637"/>
                  </a:lnTo>
                  <a:lnTo>
                    <a:pt x="4406" y="2637"/>
                  </a:lnTo>
                  <a:lnTo>
                    <a:pt x="4406" y="2655"/>
                  </a:lnTo>
                  <a:lnTo>
                    <a:pt x="4424" y="2674"/>
                  </a:lnTo>
                  <a:lnTo>
                    <a:pt x="4424" y="2674"/>
                  </a:lnTo>
                  <a:lnTo>
                    <a:pt x="4388" y="2655"/>
                  </a:lnTo>
                  <a:lnTo>
                    <a:pt x="4369" y="2674"/>
                  </a:lnTo>
                  <a:lnTo>
                    <a:pt x="4351" y="2692"/>
                  </a:lnTo>
                  <a:lnTo>
                    <a:pt x="4369" y="2692"/>
                  </a:lnTo>
                  <a:lnTo>
                    <a:pt x="4351" y="2711"/>
                  </a:lnTo>
                  <a:lnTo>
                    <a:pt x="4277" y="2711"/>
                  </a:lnTo>
                  <a:lnTo>
                    <a:pt x="4277" y="2729"/>
                  </a:lnTo>
                  <a:lnTo>
                    <a:pt x="4277" y="2748"/>
                  </a:lnTo>
                  <a:lnTo>
                    <a:pt x="4240" y="2766"/>
                  </a:lnTo>
                  <a:lnTo>
                    <a:pt x="4222" y="2784"/>
                  </a:lnTo>
                  <a:lnTo>
                    <a:pt x="4185" y="2803"/>
                  </a:lnTo>
                  <a:lnTo>
                    <a:pt x="4093" y="2858"/>
                  </a:lnTo>
                  <a:lnTo>
                    <a:pt x="3945" y="2950"/>
                  </a:lnTo>
                  <a:lnTo>
                    <a:pt x="3908" y="2950"/>
                  </a:lnTo>
                  <a:lnTo>
                    <a:pt x="3908" y="2969"/>
                  </a:lnTo>
                  <a:lnTo>
                    <a:pt x="3871" y="2969"/>
                  </a:lnTo>
                  <a:lnTo>
                    <a:pt x="3853" y="2987"/>
                  </a:lnTo>
                  <a:lnTo>
                    <a:pt x="3798" y="2987"/>
                  </a:lnTo>
                  <a:lnTo>
                    <a:pt x="3779" y="3006"/>
                  </a:lnTo>
                  <a:lnTo>
                    <a:pt x="3761" y="3024"/>
                  </a:lnTo>
                  <a:lnTo>
                    <a:pt x="3687" y="3042"/>
                  </a:lnTo>
                  <a:lnTo>
                    <a:pt x="3650" y="3061"/>
                  </a:lnTo>
                  <a:lnTo>
                    <a:pt x="3613" y="3042"/>
                  </a:lnTo>
                  <a:lnTo>
                    <a:pt x="3632" y="3079"/>
                  </a:lnTo>
                  <a:lnTo>
                    <a:pt x="3632" y="3098"/>
                  </a:lnTo>
                  <a:lnTo>
                    <a:pt x="3576" y="3098"/>
                  </a:lnTo>
                  <a:lnTo>
                    <a:pt x="3595" y="3116"/>
                  </a:lnTo>
                  <a:lnTo>
                    <a:pt x="3595" y="3135"/>
                  </a:lnTo>
                  <a:lnTo>
                    <a:pt x="3576" y="3116"/>
                  </a:lnTo>
                  <a:lnTo>
                    <a:pt x="3540" y="3116"/>
                  </a:lnTo>
                  <a:lnTo>
                    <a:pt x="3521" y="3135"/>
                  </a:lnTo>
                  <a:lnTo>
                    <a:pt x="3503" y="3153"/>
                  </a:lnTo>
                  <a:lnTo>
                    <a:pt x="3447" y="3153"/>
                  </a:lnTo>
                  <a:lnTo>
                    <a:pt x="3466" y="3172"/>
                  </a:lnTo>
                  <a:lnTo>
                    <a:pt x="3429" y="3172"/>
                  </a:lnTo>
                  <a:lnTo>
                    <a:pt x="3429" y="3190"/>
                  </a:lnTo>
                  <a:lnTo>
                    <a:pt x="3411" y="3172"/>
                  </a:lnTo>
                  <a:lnTo>
                    <a:pt x="3392" y="3172"/>
                  </a:lnTo>
                  <a:lnTo>
                    <a:pt x="3374" y="3190"/>
                  </a:lnTo>
                  <a:lnTo>
                    <a:pt x="3374" y="3208"/>
                  </a:lnTo>
                  <a:lnTo>
                    <a:pt x="3355" y="3190"/>
                  </a:lnTo>
                  <a:lnTo>
                    <a:pt x="3337" y="3208"/>
                  </a:lnTo>
                  <a:lnTo>
                    <a:pt x="3282" y="3245"/>
                  </a:lnTo>
                  <a:lnTo>
                    <a:pt x="3263" y="3245"/>
                  </a:lnTo>
                  <a:lnTo>
                    <a:pt x="3263" y="3227"/>
                  </a:lnTo>
                  <a:lnTo>
                    <a:pt x="3245" y="3227"/>
                  </a:lnTo>
                  <a:lnTo>
                    <a:pt x="3208" y="3264"/>
                  </a:lnTo>
                  <a:lnTo>
                    <a:pt x="3171" y="3264"/>
                  </a:lnTo>
                  <a:lnTo>
                    <a:pt x="3153" y="3245"/>
                  </a:lnTo>
                  <a:lnTo>
                    <a:pt x="3134" y="3245"/>
                  </a:lnTo>
                  <a:lnTo>
                    <a:pt x="3153" y="3264"/>
                  </a:lnTo>
                  <a:lnTo>
                    <a:pt x="3134" y="3264"/>
                  </a:lnTo>
                  <a:lnTo>
                    <a:pt x="3116" y="3282"/>
                  </a:lnTo>
                  <a:lnTo>
                    <a:pt x="3097" y="3264"/>
                  </a:lnTo>
                  <a:lnTo>
                    <a:pt x="3097" y="3282"/>
                  </a:lnTo>
                  <a:lnTo>
                    <a:pt x="3060" y="3282"/>
                  </a:lnTo>
                  <a:lnTo>
                    <a:pt x="3024" y="3301"/>
                  </a:lnTo>
                  <a:lnTo>
                    <a:pt x="3024" y="3319"/>
                  </a:lnTo>
                  <a:lnTo>
                    <a:pt x="3005" y="3319"/>
                  </a:lnTo>
                  <a:lnTo>
                    <a:pt x="3005" y="3337"/>
                  </a:lnTo>
                  <a:lnTo>
                    <a:pt x="2987" y="3356"/>
                  </a:lnTo>
                  <a:lnTo>
                    <a:pt x="2987" y="3337"/>
                  </a:lnTo>
                  <a:lnTo>
                    <a:pt x="2968" y="3337"/>
                  </a:lnTo>
                  <a:lnTo>
                    <a:pt x="2968" y="3356"/>
                  </a:lnTo>
                  <a:lnTo>
                    <a:pt x="2950" y="3356"/>
                  </a:lnTo>
                  <a:lnTo>
                    <a:pt x="2931" y="3374"/>
                  </a:lnTo>
                  <a:lnTo>
                    <a:pt x="2931" y="3393"/>
                  </a:lnTo>
                  <a:lnTo>
                    <a:pt x="2913" y="3356"/>
                  </a:lnTo>
                  <a:lnTo>
                    <a:pt x="2876" y="3356"/>
                  </a:lnTo>
                  <a:lnTo>
                    <a:pt x="2858" y="3393"/>
                  </a:lnTo>
                  <a:lnTo>
                    <a:pt x="2839" y="3374"/>
                  </a:lnTo>
                  <a:lnTo>
                    <a:pt x="2802" y="3374"/>
                  </a:lnTo>
                  <a:lnTo>
                    <a:pt x="2802" y="3393"/>
                  </a:lnTo>
                  <a:lnTo>
                    <a:pt x="2784" y="3393"/>
                  </a:lnTo>
                  <a:lnTo>
                    <a:pt x="2784" y="3411"/>
                  </a:lnTo>
                  <a:lnTo>
                    <a:pt x="2765" y="3393"/>
                  </a:lnTo>
                  <a:lnTo>
                    <a:pt x="2729" y="3374"/>
                  </a:lnTo>
                  <a:lnTo>
                    <a:pt x="2710" y="3393"/>
                  </a:lnTo>
                  <a:lnTo>
                    <a:pt x="2729" y="3393"/>
                  </a:lnTo>
                  <a:lnTo>
                    <a:pt x="2729" y="3411"/>
                  </a:lnTo>
                  <a:lnTo>
                    <a:pt x="2692" y="3411"/>
                  </a:lnTo>
                  <a:lnTo>
                    <a:pt x="2673" y="3393"/>
                  </a:lnTo>
                  <a:lnTo>
                    <a:pt x="2655" y="3393"/>
                  </a:lnTo>
                  <a:lnTo>
                    <a:pt x="2655" y="3411"/>
                  </a:lnTo>
                  <a:lnTo>
                    <a:pt x="2636" y="3411"/>
                  </a:lnTo>
                  <a:lnTo>
                    <a:pt x="2636" y="3430"/>
                  </a:lnTo>
                  <a:lnTo>
                    <a:pt x="2636" y="3448"/>
                  </a:lnTo>
                  <a:lnTo>
                    <a:pt x="2618" y="3430"/>
                  </a:lnTo>
                  <a:lnTo>
                    <a:pt x="2600" y="3430"/>
                  </a:lnTo>
                  <a:lnTo>
                    <a:pt x="2600" y="3448"/>
                  </a:lnTo>
                  <a:lnTo>
                    <a:pt x="2581" y="3411"/>
                  </a:lnTo>
                  <a:lnTo>
                    <a:pt x="2581" y="3448"/>
                  </a:lnTo>
                  <a:lnTo>
                    <a:pt x="2581" y="3466"/>
                  </a:lnTo>
                  <a:lnTo>
                    <a:pt x="2563" y="3448"/>
                  </a:lnTo>
                  <a:lnTo>
                    <a:pt x="2563" y="3430"/>
                  </a:lnTo>
                  <a:lnTo>
                    <a:pt x="2544" y="3430"/>
                  </a:lnTo>
                  <a:lnTo>
                    <a:pt x="2434" y="3448"/>
                  </a:lnTo>
                  <a:lnTo>
                    <a:pt x="2397" y="3448"/>
                  </a:lnTo>
                  <a:lnTo>
                    <a:pt x="2378" y="3466"/>
                  </a:lnTo>
                  <a:lnTo>
                    <a:pt x="2360" y="3448"/>
                  </a:lnTo>
                  <a:lnTo>
                    <a:pt x="2360" y="3466"/>
                  </a:lnTo>
                  <a:lnTo>
                    <a:pt x="2341" y="3485"/>
                  </a:lnTo>
                  <a:lnTo>
                    <a:pt x="2323" y="3485"/>
                  </a:lnTo>
                  <a:lnTo>
                    <a:pt x="2323" y="3466"/>
                  </a:lnTo>
                  <a:lnTo>
                    <a:pt x="2305" y="3485"/>
                  </a:lnTo>
                  <a:lnTo>
                    <a:pt x="2305" y="3466"/>
                  </a:lnTo>
                  <a:lnTo>
                    <a:pt x="2268" y="3485"/>
                  </a:lnTo>
                  <a:lnTo>
                    <a:pt x="2194" y="3485"/>
                  </a:lnTo>
                  <a:lnTo>
                    <a:pt x="2212" y="3503"/>
                  </a:lnTo>
                  <a:lnTo>
                    <a:pt x="2212" y="3503"/>
                  </a:lnTo>
                  <a:lnTo>
                    <a:pt x="2176" y="3485"/>
                  </a:lnTo>
                  <a:lnTo>
                    <a:pt x="2176" y="3503"/>
                  </a:lnTo>
                  <a:lnTo>
                    <a:pt x="2176" y="3522"/>
                  </a:lnTo>
                  <a:lnTo>
                    <a:pt x="2157" y="3503"/>
                  </a:lnTo>
                  <a:lnTo>
                    <a:pt x="2139" y="3485"/>
                  </a:lnTo>
                  <a:lnTo>
                    <a:pt x="2083" y="3485"/>
                  </a:lnTo>
                  <a:lnTo>
                    <a:pt x="2065" y="3503"/>
                  </a:lnTo>
                  <a:lnTo>
                    <a:pt x="2028" y="3485"/>
                  </a:lnTo>
                  <a:lnTo>
                    <a:pt x="2010" y="3503"/>
                  </a:lnTo>
                  <a:lnTo>
                    <a:pt x="1991" y="3485"/>
                  </a:lnTo>
                  <a:lnTo>
                    <a:pt x="1973" y="3503"/>
                  </a:lnTo>
                  <a:lnTo>
                    <a:pt x="1918" y="3503"/>
                  </a:lnTo>
                  <a:lnTo>
                    <a:pt x="1881" y="3522"/>
                  </a:lnTo>
                  <a:lnTo>
                    <a:pt x="1862" y="3522"/>
                  </a:lnTo>
                  <a:lnTo>
                    <a:pt x="1862" y="3503"/>
                  </a:lnTo>
                  <a:lnTo>
                    <a:pt x="1844" y="3522"/>
                  </a:lnTo>
                  <a:lnTo>
                    <a:pt x="1733" y="3522"/>
                  </a:lnTo>
                  <a:lnTo>
                    <a:pt x="1715" y="3540"/>
                  </a:lnTo>
                  <a:lnTo>
                    <a:pt x="1715" y="3522"/>
                  </a:lnTo>
                  <a:lnTo>
                    <a:pt x="1659" y="3522"/>
                  </a:lnTo>
                  <a:lnTo>
                    <a:pt x="1641" y="3503"/>
                  </a:lnTo>
                  <a:lnTo>
                    <a:pt x="1623" y="3503"/>
                  </a:lnTo>
                  <a:lnTo>
                    <a:pt x="1604" y="3522"/>
                  </a:lnTo>
                  <a:lnTo>
                    <a:pt x="1567" y="3522"/>
                  </a:lnTo>
                  <a:lnTo>
                    <a:pt x="1549" y="3503"/>
                  </a:lnTo>
                  <a:lnTo>
                    <a:pt x="1530" y="3503"/>
                  </a:lnTo>
                  <a:lnTo>
                    <a:pt x="1530" y="3522"/>
                  </a:lnTo>
                  <a:lnTo>
                    <a:pt x="1494" y="3540"/>
                  </a:lnTo>
                  <a:lnTo>
                    <a:pt x="1475" y="3540"/>
                  </a:lnTo>
                  <a:lnTo>
                    <a:pt x="1475" y="3522"/>
                  </a:lnTo>
                  <a:lnTo>
                    <a:pt x="1401" y="3522"/>
                  </a:lnTo>
                  <a:lnTo>
                    <a:pt x="1401" y="3540"/>
                  </a:lnTo>
                  <a:lnTo>
                    <a:pt x="1365" y="3522"/>
                  </a:lnTo>
                  <a:lnTo>
                    <a:pt x="1235" y="3522"/>
                  </a:lnTo>
                  <a:lnTo>
                    <a:pt x="1235" y="3540"/>
                  </a:lnTo>
                  <a:lnTo>
                    <a:pt x="1217" y="3522"/>
                  </a:lnTo>
                  <a:lnTo>
                    <a:pt x="1235" y="3503"/>
                  </a:lnTo>
                  <a:lnTo>
                    <a:pt x="1217" y="3485"/>
                  </a:lnTo>
                  <a:lnTo>
                    <a:pt x="1162" y="3522"/>
                  </a:lnTo>
                  <a:lnTo>
                    <a:pt x="1125" y="3522"/>
                  </a:lnTo>
                  <a:lnTo>
                    <a:pt x="1106" y="3503"/>
                  </a:lnTo>
                  <a:lnTo>
                    <a:pt x="1014" y="3503"/>
                  </a:lnTo>
                  <a:lnTo>
                    <a:pt x="941" y="3485"/>
                  </a:lnTo>
                  <a:lnTo>
                    <a:pt x="904" y="3466"/>
                  </a:lnTo>
                  <a:lnTo>
                    <a:pt x="885" y="3466"/>
                  </a:lnTo>
                  <a:lnTo>
                    <a:pt x="885" y="3485"/>
                  </a:lnTo>
                  <a:lnTo>
                    <a:pt x="885" y="3503"/>
                  </a:lnTo>
                  <a:lnTo>
                    <a:pt x="867" y="3503"/>
                  </a:lnTo>
                  <a:lnTo>
                    <a:pt x="867" y="3485"/>
                  </a:lnTo>
                  <a:lnTo>
                    <a:pt x="848" y="3466"/>
                  </a:lnTo>
                  <a:lnTo>
                    <a:pt x="738" y="3466"/>
                  </a:lnTo>
                  <a:lnTo>
                    <a:pt x="738" y="3448"/>
                  </a:lnTo>
                  <a:lnTo>
                    <a:pt x="682" y="3448"/>
                  </a:lnTo>
                  <a:lnTo>
                    <a:pt x="646" y="3430"/>
                  </a:lnTo>
                  <a:lnTo>
                    <a:pt x="627" y="3430"/>
                  </a:lnTo>
                  <a:lnTo>
                    <a:pt x="609" y="3448"/>
                  </a:lnTo>
                  <a:lnTo>
                    <a:pt x="590" y="3430"/>
                  </a:lnTo>
                  <a:lnTo>
                    <a:pt x="553" y="3411"/>
                  </a:lnTo>
                  <a:lnTo>
                    <a:pt x="461" y="3393"/>
                  </a:lnTo>
                  <a:lnTo>
                    <a:pt x="388" y="3374"/>
                  </a:lnTo>
                  <a:lnTo>
                    <a:pt x="351" y="3356"/>
                  </a:lnTo>
                  <a:lnTo>
                    <a:pt x="332" y="3374"/>
                  </a:lnTo>
                  <a:lnTo>
                    <a:pt x="295" y="3374"/>
                  </a:lnTo>
                  <a:lnTo>
                    <a:pt x="240" y="3356"/>
                  </a:lnTo>
                  <a:lnTo>
                    <a:pt x="166" y="3337"/>
                  </a:lnTo>
                  <a:lnTo>
                    <a:pt x="148" y="3356"/>
                  </a:lnTo>
                  <a:lnTo>
                    <a:pt x="129" y="3356"/>
                  </a:lnTo>
                  <a:lnTo>
                    <a:pt x="111" y="3337"/>
                  </a:lnTo>
                  <a:lnTo>
                    <a:pt x="111" y="3319"/>
                  </a:lnTo>
                  <a:lnTo>
                    <a:pt x="56" y="3319"/>
                  </a:lnTo>
                  <a:lnTo>
                    <a:pt x="19" y="3337"/>
                  </a:lnTo>
                  <a:lnTo>
                    <a:pt x="19" y="3374"/>
                  </a:lnTo>
                  <a:lnTo>
                    <a:pt x="0" y="3393"/>
                  </a:lnTo>
                  <a:lnTo>
                    <a:pt x="19" y="3411"/>
                  </a:lnTo>
                  <a:lnTo>
                    <a:pt x="0" y="3430"/>
                  </a:lnTo>
                  <a:lnTo>
                    <a:pt x="0" y="3448"/>
                  </a:lnTo>
                  <a:lnTo>
                    <a:pt x="19" y="3448"/>
                  </a:lnTo>
                  <a:lnTo>
                    <a:pt x="19" y="3466"/>
                  </a:lnTo>
                  <a:lnTo>
                    <a:pt x="37" y="3485"/>
                  </a:lnTo>
                  <a:lnTo>
                    <a:pt x="37" y="3503"/>
                  </a:lnTo>
                  <a:lnTo>
                    <a:pt x="56" y="3503"/>
                  </a:lnTo>
                  <a:lnTo>
                    <a:pt x="56" y="3485"/>
                  </a:lnTo>
                  <a:lnTo>
                    <a:pt x="74" y="3466"/>
                  </a:lnTo>
                  <a:lnTo>
                    <a:pt x="93" y="3466"/>
                  </a:lnTo>
                  <a:lnTo>
                    <a:pt x="111" y="3448"/>
                  </a:lnTo>
                  <a:lnTo>
                    <a:pt x="129" y="3485"/>
                  </a:lnTo>
                  <a:lnTo>
                    <a:pt x="148" y="3485"/>
                  </a:lnTo>
                  <a:lnTo>
                    <a:pt x="148" y="3466"/>
                  </a:lnTo>
                  <a:lnTo>
                    <a:pt x="166" y="3485"/>
                  </a:lnTo>
                  <a:lnTo>
                    <a:pt x="185" y="3503"/>
                  </a:lnTo>
                  <a:lnTo>
                    <a:pt x="203" y="3485"/>
                  </a:lnTo>
                  <a:lnTo>
                    <a:pt x="222" y="3485"/>
                  </a:lnTo>
                  <a:lnTo>
                    <a:pt x="240" y="3503"/>
                  </a:lnTo>
                  <a:lnTo>
                    <a:pt x="240" y="3522"/>
                  </a:lnTo>
                  <a:lnTo>
                    <a:pt x="295" y="3522"/>
                  </a:lnTo>
                  <a:lnTo>
                    <a:pt x="388" y="3540"/>
                  </a:lnTo>
                  <a:lnTo>
                    <a:pt x="461" y="3559"/>
                  </a:lnTo>
                  <a:lnTo>
                    <a:pt x="517" y="3559"/>
                  </a:lnTo>
                  <a:lnTo>
                    <a:pt x="535" y="3577"/>
                  </a:lnTo>
                  <a:lnTo>
                    <a:pt x="609" y="3577"/>
                  </a:lnTo>
                  <a:lnTo>
                    <a:pt x="646" y="3614"/>
                  </a:lnTo>
                  <a:lnTo>
                    <a:pt x="664" y="3595"/>
                  </a:lnTo>
                  <a:lnTo>
                    <a:pt x="682" y="3595"/>
                  </a:lnTo>
                  <a:lnTo>
                    <a:pt x="701" y="3614"/>
                  </a:lnTo>
                  <a:lnTo>
                    <a:pt x="738" y="3614"/>
                  </a:lnTo>
                  <a:lnTo>
                    <a:pt x="738" y="3595"/>
                  </a:lnTo>
                  <a:lnTo>
                    <a:pt x="738" y="3577"/>
                  </a:lnTo>
                  <a:lnTo>
                    <a:pt x="756" y="3595"/>
                  </a:lnTo>
                  <a:lnTo>
                    <a:pt x="775" y="3614"/>
                  </a:lnTo>
                  <a:lnTo>
                    <a:pt x="885" y="3614"/>
                  </a:lnTo>
                  <a:lnTo>
                    <a:pt x="904" y="3632"/>
                  </a:lnTo>
                  <a:lnTo>
                    <a:pt x="922" y="3614"/>
                  </a:lnTo>
                  <a:lnTo>
                    <a:pt x="959" y="3632"/>
                  </a:lnTo>
                  <a:lnTo>
                    <a:pt x="1070" y="3632"/>
                  </a:lnTo>
                  <a:lnTo>
                    <a:pt x="1162" y="3651"/>
                  </a:lnTo>
                  <a:lnTo>
                    <a:pt x="1217" y="3669"/>
                  </a:lnTo>
                  <a:lnTo>
                    <a:pt x="1235" y="3669"/>
                  </a:lnTo>
                  <a:lnTo>
                    <a:pt x="1254" y="3651"/>
                  </a:lnTo>
                  <a:lnTo>
                    <a:pt x="1272" y="3651"/>
                  </a:lnTo>
                  <a:lnTo>
                    <a:pt x="1291" y="3669"/>
                  </a:lnTo>
                  <a:lnTo>
                    <a:pt x="1309" y="3651"/>
                  </a:lnTo>
                  <a:lnTo>
                    <a:pt x="1328" y="3669"/>
                  </a:lnTo>
                  <a:lnTo>
                    <a:pt x="1328" y="3688"/>
                  </a:lnTo>
                  <a:lnTo>
                    <a:pt x="1346" y="3669"/>
                  </a:lnTo>
                  <a:lnTo>
                    <a:pt x="1365" y="3688"/>
                  </a:lnTo>
                  <a:lnTo>
                    <a:pt x="1365" y="3706"/>
                  </a:lnTo>
                  <a:lnTo>
                    <a:pt x="1383" y="3688"/>
                  </a:lnTo>
                  <a:lnTo>
                    <a:pt x="1383" y="3669"/>
                  </a:lnTo>
                  <a:lnTo>
                    <a:pt x="1383" y="3651"/>
                  </a:lnTo>
                  <a:lnTo>
                    <a:pt x="1401" y="3651"/>
                  </a:lnTo>
                  <a:lnTo>
                    <a:pt x="1420" y="3632"/>
                  </a:lnTo>
                  <a:lnTo>
                    <a:pt x="1438" y="3651"/>
                  </a:lnTo>
                  <a:lnTo>
                    <a:pt x="1438" y="3669"/>
                  </a:lnTo>
                  <a:lnTo>
                    <a:pt x="1457" y="3669"/>
                  </a:lnTo>
                  <a:lnTo>
                    <a:pt x="1457" y="3651"/>
                  </a:lnTo>
                  <a:lnTo>
                    <a:pt x="1457" y="3632"/>
                  </a:lnTo>
                  <a:lnTo>
                    <a:pt x="1475" y="3651"/>
                  </a:lnTo>
                  <a:lnTo>
                    <a:pt x="1549" y="3651"/>
                  </a:lnTo>
                  <a:lnTo>
                    <a:pt x="1567" y="3669"/>
                  </a:lnTo>
                  <a:lnTo>
                    <a:pt x="1733" y="3669"/>
                  </a:lnTo>
                  <a:lnTo>
                    <a:pt x="1770" y="3688"/>
                  </a:lnTo>
                  <a:lnTo>
                    <a:pt x="1807" y="3669"/>
                  </a:lnTo>
                  <a:lnTo>
                    <a:pt x="2065" y="3669"/>
                  </a:lnTo>
                  <a:lnTo>
                    <a:pt x="2083" y="3688"/>
                  </a:lnTo>
                  <a:lnTo>
                    <a:pt x="2083" y="3651"/>
                  </a:lnTo>
                  <a:lnTo>
                    <a:pt x="2083" y="3632"/>
                  </a:lnTo>
                  <a:lnTo>
                    <a:pt x="2102" y="3614"/>
                  </a:lnTo>
                  <a:lnTo>
                    <a:pt x="2120" y="3614"/>
                  </a:lnTo>
                  <a:lnTo>
                    <a:pt x="2120" y="3632"/>
                  </a:lnTo>
                  <a:lnTo>
                    <a:pt x="2139" y="3651"/>
                  </a:lnTo>
                  <a:lnTo>
                    <a:pt x="2176" y="3651"/>
                  </a:lnTo>
                  <a:lnTo>
                    <a:pt x="2176" y="3669"/>
                  </a:lnTo>
                  <a:lnTo>
                    <a:pt x="2194" y="3651"/>
                  </a:lnTo>
                  <a:lnTo>
                    <a:pt x="2194" y="3632"/>
                  </a:lnTo>
                  <a:lnTo>
                    <a:pt x="2194" y="3614"/>
                  </a:lnTo>
                  <a:lnTo>
                    <a:pt x="2231" y="3595"/>
                  </a:lnTo>
                  <a:lnTo>
                    <a:pt x="2231" y="3614"/>
                  </a:lnTo>
                  <a:lnTo>
                    <a:pt x="2212" y="3614"/>
                  </a:lnTo>
                  <a:lnTo>
                    <a:pt x="2231" y="3632"/>
                  </a:lnTo>
                  <a:lnTo>
                    <a:pt x="2305" y="3632"/>
                  </a:lnTo>
                  <a:lnTo>
                    <a:pt x="2341" y="3614"/>
                  </a:lnTo>
                  <a:lnTo>
                    <a:pt x="2471" y="3614"/>
                  </a:lnTo>
                  <a:lnTo>
                    <a:pt x="2507" y="3632"/>
                  </a:lnTo>
                  <a:lnTo>
                    <a:pt x="2489" y="3614"/>
                  </a:lnTo>
                  <a:lnTo>
                    <a:pt x="2489" y="3595"/>
                  </a:lnTo>
                  <a:lnTo>
                    <a:pt x="2526" y="3595"/>
                  </a:lnTo>
                  <a:lnTo>
                    <a:pt x="2526" y="3577"/>
                  </a:lnTo>
                  <a:lnTo>
                    <a:pt x="2526" y="3559"/>
                  </a:lnTo>
                  <a:lnTo>
                    <a:pt x="2544" y="3577"/>
                  </a:lnTo>
                  <a:lnTo>
                    <a:pt x="2563" y="3595"/>
                  </a:lnTo>
                  <a:lnTo>
                    <a:pt x="2581" y="3595"/>
                  </a:lnTo>
                  <a:lnTo>
                    <a:pt x="2581" y="3577"/>
                  </a:lnTo>
                  <a:lnTo>
                    <a:pt x="2563" y="3559"/>
                  </a:lnTo>
                  <a:lnTo>
                    <a:pt x="2636" y="3559"/>
                  </a:lnTo>
                  <a:lnTo>
                    <a:pt x="2636" y="3577"/>
                  </a:lnTo>
                  <a:lnTo>
                    <a:pt x="2655" y="3577"/>
                  </a:lnTo>
                  <a:lnTo>
                    <a:pt x="2673" y="3559"/>
                  </a:lnTo>
                  <a:lnTo>
                    <a:pt x="2692" y="3540"/>
                  </a:lnTo>
                  <a:lnTo>
                    <a:pt x="2692" y="3559"/>
                  </a:lnTo>
                  <a:lnTo>
                    <a:pt x="2710" y="3559"/>
                  </a:lnTo>
                  <a:lnTo>
                    <a:pt x="2729" y="3540"/>
                  </a:lnTo>
                  <a:lnTo>
                    <a:pt x="2747" y="3540"/>
                  </a:lnTo>
                  <a:lnTo>
                    <a:pt x="2765" y="3522"/>
                  </a:lnTo>
                  <a:lnTo>
                    <a:pt x="2802" y="3522"/>
                  </a:lnTo>
                  <a:lnTo>
                    <a:pt x="2802" y="3540"/>
                  </a:lnTo>
                  <a:lnTo>
                    <a:pt x="2821" y="3540"/>
                  </a:lnTo>
                  <a:lnTo>
                    <a:pt x="2821" y="3503"/>
                  </a:lnTo>
                  <a:lnTo>
                    <a:pt x="2858" y="3522"/>
                  </a:lnTo>
                  <a:lnTo>
                    <a:pt x="2913" y="3522"/>
                  </a:lnTo>
                  <a:lnTo>
                    <a:pt x="2950" y="3503"/>
                  </a:lnTo>
                  <a:lnTo>
                    <a:pt x="2987" y="3522"/>
                  </a:lnTo>
                  <a:lnTo>
                    <a:pt x="3005" y="3503"/>
                  </a:lnTo>
                  <a:lnTo>
                    <a:pt x="3005" y="3485"/>
                  </a:lnTo>
                  <a:lnTo>
                    <a:pt x="3024" y="3466"/>
                  </a:lnTo>
                  <a:lnTo>
                    <a:pt x="3024" y="3448"/>
                  </a:lnTo>
                  <a:lnTo>
                    <a:pt x="3060" y="3466"/>
                  </a:lnTo>
                  <a:lnTo>
                    <a:pt x="3097" y="3448"/>
                  </a:lnTo>
                  <a:lnTo>
                    <a:pt x="3097" y="3430"/>
                  </a:lnTo>
                  <a:lnTo>
                    <a:pt x="3134" y="3430"/>
                  </a:lnTo>
                  <a:lnTo>
                    <a:pt x="3153" y="3448"/>
                  </a:lnTo>
                  <a:lnTo>
                    <a:pt x="3171" y="3430"/>
                  </a:lnTo>
                  <a:lnTo>
                    <a:pt x="3189" y="3430"/>
                  </a:lnTo>
                  <a:lnTo>
                    <a:pt x="3189" y="3411"/>
                  </a:lnTo>
                  <a:lnTo>
                    <a:pt x="3208" y="3430"/>
                  </a:lnTo>
                  <a:lnTo>
                    <a:pt x="3208" y="3411"/>
                  </a:lnTo>
                  <a:lnTo>
                    <a:pt x="3226" y="3411"/>
                  </a:lnTo>
                  <a:lnTo>
                    <a:pt x="3245" y="3393"/>
                  </a:lnTo>
                  <a:lnTo>
                    <a:pt x="3263" y="3374"/>
                  </a:lnTo>
                  <a:lnTo>
                    <a:pt x="3300" y="3374"/>
                  </a:lnTo>
                  <a:lnTo>
                    <a:pt x="3374" y="3356"/>
                  </a:lnTo>
                  <a:lnTo>
                    <a:pt x="3466" y="3319"/>
                  </a:lnTo>
                  <a:lnTo>
                    <a:pt x="3484" y="3301"/>
                  </a:lnTo>
                  <a:lnTo>
                    <a:pt x="3503" y="3301"/>
                  </a:lnTo>
                  <a:lnTo>
                    <a:pt x="3521" y="3319"/>
                  </a:lnTo>
                  <a:lnTo>
                    <a:pt x="3540" y="3319"/>
                  </a:lnTo>
                  <a:lnTo>
                    <a:pt x="3576" y="3301"/>
                  </a:lnTo>
                  <a:lnTo>
                    <a:pt x="3595" y="3282"/>
                  </a:lnTo>
                  <a:lnTo>
                    <a:pt x="3613" y="3301"/>
                  </a:lnTo>
                  <a:lnTo>
                    <a:pt x="3613" y="3282"/>
                  </a:lnTo>
                  <a:lnTo>
                    <a:pt x="3613" y="3264"/>
                  </a:lnTo>
                  <a:lnTo>
                    <a:pt x="3650" y="3264"/>
                  </a:lnTo>
                  <a:lnTo>
                    <a:pt x="3669" y="3245"/>
                  </a:lnTo>
                  <a:lnTo>
                    <a:pt x="3669" y="3227"/>
                  </a:lnTo>
                  <a:lnTo>
                    <a:pt x="3687" y="3227"/>
                  </a:lnTo>
                  <a:lnTo>
                    <a:pt x="3724" y="3208"/>
                  </a:lnTo>
                  <a:lnTo>
                    <a:pt x="3742" y="3190"/>
                  </a:lnTo>
                  <a:lnTo>
                    <a:pt x="3761" y="3172"/>
                  </a:lnTo>
                  <a:lnTo>
                    <a:pt x="3779" y="3172"/>
                  </a:lnTo>
                  <a:lnTo>
                    <a:pt x="3779" y="3190"/>
                  </a:lnTo>
                  <a:lnTo>
                    <a:pt x="3798" y="3190"/>
                  </a:lnTo>
                  <a:lnTo>
                    <a:pt x="3798" y="3172"/>
                  </a:lnTo>
                  <a:lnTo>
                    <a:pt x="3816" y="3172"/>
                  </a:lnTo>
                  <a:lnTo>
                    <a:pt x="3871" y="3153"/>
                  </a:lnTo>
                  <a:lnTo>
                    <a:pt x="3945" y="3116"/>
                  </a:lnTo>
                  <a:lnTo>
                    <a:pt x="3964" y="3116"/>
                  </a:lnTo>
                  <a:lnTo>
                    <a:pt x="3964" y="3098"/>
                  </a:lnTo>
                  <a:lnTo>
                    <a:pt x="3964" y="3079"/>
                  </a:lnTo>
                  <a:lnTo>
                    <a:pt x="4019" y="3079"/>
                  </a:lnTo>
                  <a:lnTo>
                    <a:pt x="4056" y="3042"/>
                  </a:lnTo>
                  <a:lnTo>
                    <a:pt x="4056" y="3024"/>
                  </a:lnTo>
                  <a:lnTo>
                    <a:pt x="4074" y="3042"/>
                  </a:lnTo>
                  <a:lnTo>
                    <a:pt x="4111" y="3024"/>
                  </a:lnTo>
                  <a:lnTo>
                    <a:pt x="4129" y="3006"/>
                  </a:lnTo>
                  <a:lnTo>
                    <a:pt x="4148" y="2987"/>
                  </a:lnTo>
                  <a:lnTo>
                    <a:pt x="4166" y="2969"/>
                  </a:lnTo>
                  <a:lnTo>
                    <a:pt x="4166" y="2950"/>
                  </a:lnTo>
                  <a:lnTo>
                    <a:pt x="4148" y="2950"/>
                  </a:lnTo>
                  <a:lnTo>
                    <a:pt x="4148" y="2932"/>
                  </a:lnTo>
                  <a:lnTo>
                    <a:pt x="4185" y="2950"/>
                  </a:lnTo>
                  <a:lnTo>
                    <a:pt x="4185" y="2969"/>
                  </a:lnTo>
                  <a:lnTo>
                    <a:pt x="4222" y="2969"/>
                  </a:lnTo>
                  <a:lnTo>
                    <a:pt x="4259" y="2950"/>
                  </a:lnTo>
                  <a:lnTo>
                    <a:pt x="4277" y="2950"/>
                  </a:lnTo>
                  <a:lnTo>
                    <a:pt x="4277" y="2932"/>
                  </a:lnTo>
                  <a:lnTo>
                    <a:pt x="4277" y="2913"/>
                  </a:lnTo>
                  <a:lnTo>
                    <a:pt x="4295" y="2895"/>
                  </a:lnTo>
                  <a:lnTo>
                    <a:pt x="4314" y="2895"/>
                  </a:lnTo>
                  <a:lnTo>
                    <a:pt x="4314" y="2877"/>
                  </a:lnTo>
                  <a:lnTo>
                    <a:pt x="4369" y="2877"/>
                  </a:lnTo>
                  <a:lnTo>
                    <a:pt x="4388" y="2858"/>
                  </a:lnTo>
                  <a:lnTo>
                    <a:pt x="4388" y="2840"/>
                  </a:lnTo>
                  <a:lnTo>
                    <a:pt x="4406" y="2840"/>
                  </a:lnTo>
                  <a:lnTo>
                    <a:pt x="4443" y="2821"/>
                  </a:lnTo>
                  <a:lnTo>
                    <a:pt x="4461" y="2803"/>
                  </a:lnTo>
                  <a:lnTo>
                    <a:pt x="4461" y="2784"/>
                  </a:lnTo>
                  <a:lnTo>
                    <a:pt x="4480" y="2803"/>
                  </a:lnTo>
                  <a:lnTo>
                    <a:pt x="4480" y="2784"/>
                  </a:lnTo>
                  <a:lnTo>
                    <a:pt x="4461" y="2766"/>
                  </a:lnTo>
                  <a:lnTo>
                    <a:pt x="4461" y="2748"/>
                  </a:lnTo>
                  <a:lnTo>
                    <a:pt x="4480" y="2748"/>
                  </a:lnTo>
                  <a:lnTo>
                    <a:pt x="4498" y="2766"/>
                  </a:lnTo>
                  <a:lnTo>
                    <a:pt x="4553" y="2766"/>
                  </a:lnTo>
                  <a:lnTo>
                    <a:pt x="4553" y="2748"/>
                  </a:lnTo>
                  <a:lnTo>
                    <a:pt x="4553" y="2729"/>
                  </a:lnTo>
                  <a:lnTo>
                    <a:pt x="4590" y="2711"/>
                  </a:lnTo>
                  <a:lnTo>
                    <a:pt x="4609" y="2729"/>
                  </a:lnTo>
                  <a:lnTo>
                    <a:pt x="4609" y="2711"/>
                  </a:lnTo>
                  <a:lnTo>
                    <a:pt x="4609" y="2692"/>
                  </a:lnTo>
                  <a:lnTo>
                    <a:pt x="4627" y="2674"/>
                  </a:lnTo>
                  <a:lnTo>
                    <a:pt x="4682" y="2674"/>
                  </a:lnTo>
                  <a:lnTo>
                    <a:pt x="4682" y="2637"/>
                  </a:lnTo>
                  <a:lnTo>
                    <a:pt x="4701" y="2637"/>
                  </a:lnTo>
                  <a:lnTo>
                    <a:pt x="4719" y="2619"/>
                  </a:lnTo>
                  <a:lnTo>
                    <a:pt x="4719" y="2600"/>
                  </a:lnTo>
                  <a:lnTo>
                    <a:pt x="4719" y="2582"/>
                  </a:lnTo>
                  <a:lnTo>
                    <a:pt x="4738" y="2582"/>
                  </a:lnTo>
                  <a:lnTo>
                    <a:pt x="4719" y="2563"/>
                  </a:lnTo>
                  <a:lnTo>
                    <a:pt x="4719" y="2545"/>
                  </a:lnTo>
                  <a:lnTo>
                    <a:pt x="4738" y="2563"/>
                  </a:lnTo>
                  <a:lnTo>
                    <a:pt x="4775" y="2563"/>
                  </a:lnTo>
                  <a:lnTo>
                    <a:pt x="4830" y="2508"/>
                  </a:lnTo>
                  <a:lnTo>
                    <a:pt x="4885" y="2471"/>
                  </a:lnTo>
                  <a:lnTo>
                    <a:pt x="4904" y="2434"/>
                  </a:lnTo>
                  <a:lnTo>
                    <a:pt x="4885" y="2434"/>
                  </a:lnTo>
                  <a:lnTo>
                    <a:pt x="4904" y="2416"/>
                  </a:lnTo>
                  <a:lnTo>
                    <a:pt x="4922" y="2434"/>
                  </a:lnTo>
                  <a:lnTo>
                    <a:pt x="4922" y="2416"/>
                  </a:lnTo>
                  <a:lnTo>
                    <a:pt x="4941" y="2397"/>
                  </a:lnTo>
                  <a:lnTo>
                    <a:pt x="4959" y="2416"/>
                  </a:lnTo>
                  <a:lnTo>
                    <a:pt x="4977" y="2397"/>
                  </a:lnTo>
                  <a:lnTo>
                    <a:pt x="4996" y="2360"/>
                  </a:lnTo>
                  <a:lnTo>
                    <a:pt x="4996" y="2342"/>
                  </a:lnTo>
                  <a:lnTo>
                    <a:pt x="5033" y="2342"/>
                  </a:lnTo>
                  <a:lnTo>
                    <a:pt x="5014" y="2287"/>
                  </a:lnTo>
                  <a:lnTo>
                    <a:pt x="4996" y="2268"/>
                  </a:lnTo>
                  <a:lnTo>
                    <a:pt x="5033" y="2287"/>
                  </a:lnTo>
                  <a:lnTo>
                    <a:pt x="5070" y="2305"/>
                  </a:lnTo>
                  <a:lnTo>
                    <a:pt x="5070" y="2268"/>
                  </a:lnTo>
                  <a:lnTo>
                    <a:pt x="5125" y="2268"/>
                  </a:lnTo>
                  <a:lnTo>
                    <a:pt x="5125" y="2250"/>
                  </a:lnTo>
                  <a:lnTo>
                    <a:pt x="5125" y="2231"/>
                  </a:lnTo>
                  <a:lnTo>
                    <a:pt x="5125" y="2213"/>
                  </a:lnTo>
                  <a:lnTo>
                    <a:pt x="5143" y="2213"/>
                  </a:lnTo>
                  <a:lnTo>
                    <a:pt x="5143" y="2231"/>
                  </a:lnTo>
                  <a:lnTo>
                    <a:pt x="5162" y="2213"/>
                  </a:lnTo>
                  <a:lnTo>
                    <a:pt x="5180" y="2213"/>
                  </a:lnTo>
                  <a:lnTo>
                    <a:pt x="5180" y="2195"/>
                  </a:lnTo>
                  <a:lnTo>
                    <a:pt x="5180" y="2176"/>
                  </a:lnTo>
                  <a:lnTo>
                    <a:pt x="5180" y="2158"/>
                  </a:lnTo>
                  <a:lnTo>
                    <a:pt x="5199" y="2176"/>
                  </a:lnTo>
                  <a:lnTo>
                    <a:pt x="5199" y="2158"/>
                  </a:lnTo>
                  <a:lnTo>
                    <a:pt x="5199" y="2139"/>
                  </a:lnTo>
                  <a:lnTo>
                    <a:pt x="5217" y="2121"/>
                  </a:lnTo>
                  <a:lnTo>
                    <a:pt x="5217" y="2139"/>
                  </a:lnTo>
                  <a:lnTo>
                    <a:pt x="5235" y="2139"/>
                  </a:lnTo>
                  <a:lnTo>
                    <a:pt x="5235" y="2121"/>
                  </a:lnTo>
                  <a:lnTo>
                    <a:pt x="5217" y="2102"/>
                  </a:lnTo>
                  <a:lnTo>
                    <a:pt x="5254" y="2102"/>
                  </a:lnTo>
                  <a:lnTo>
                    <a:pt x="5272" y="2084"/>
                  </a:lnTo>
                  <a:lnTo>
                    <a:pt x="5272" y="2066"/>
                  </a:lnTo>
                  <a:lnTo>
                    <a:pt x="5309" y="2066"/>
                  </a:lnTo>
                  <a:lnTo>
                    <a:pt x="5328" y="2010"/>
                  </a:lnTo>
                  <a:lnTo>
                    <a:pt x="5365" y="2010"/>
                  </a:lnTo>
                  <a:lnTo>
                    <a:pt x="5365" y="1992"/>
                  </a:lnTo>
                  <a:lnTo>
                    <a:pt x="5346" y="1973"/>
                  </a:lnTo>
                  <a:lnTo>
                    <a:pt x="5383" y="1973"/>
                  </a:lnTo>
                  <a:lnTo>
                    <a:pt x="5383" y="1955"/>
                  </a:lnTo>
                  <a:lnTo>
                    <a:pt x="5438" y="1955"/>
                  </a:lnTo>
                  <a:lnTo>
                    <a:pt x="5438" y="1936"/>
                  </a:lnTo>
                  <a:lnTo>
                    <a:pt x="5457" y="1936"/>
                  </a:lnTo>
                  <a:lnTo>
                    <a:pt x="5457" y="1918"/>
                  </a:lnTo>
                  <a:lnTo>
                    <a:pt x="5438" y="1900"/>
                  </a:lnTo>
                  <a:lnTo>
                    <a:pt x="5420" y="1900"/>
                  </a:lnTo>
                  <a:lnTo>
                    <a:pt x="5420" y="1881"/>
                  </a:lnTo>
                  <a:lnTo>
                    <a:pt x="5420" y="1863"/>
                  </a:lnTo>
                  <a:lnTo>
                    <a:pt x="5438" y="1863"/>
                  </a:lnTo>
                  <a:lnTo>
                    <a:pt x="5438" y="1900"/>
                  </a:lnTo>
                  <a:lnTo>
                    <a:pt x="5457" y="1900"/>
                  </a:lnTo>
                  <a:lnTo>
                    <a:pt x="5457" y="1881"/>
                  </a:lnTo>
                  <a:lnTo>
                    <a:pt x="5494" y="1881"/>
                  </a:lnTo>
                  <a:lnTo>
                    <a:pt x="5512" y="1863"/>
                  </a:lnTo>
                  <a:lnTo>
                    <a:pt x="5530" y="1844"/>
                  </a:lnTo>
                  <a:lnTo>
                    <a:pt x="5549" y="1807"/>
                  </a:lnTo>
                  <a:lnTo>
                    <a:pt x="5567" y="1789"/>
                  </a:lnTo>
                  <a:lnTo>
                    <a:pt x="5604" y="1789"/>
                  </a:lnTo>
                  <a:lnTo>
                    <a:pt x="5604" y="1752"/>
                  </a:lnTo>
                  <a:lnTo>
                    <a:pt x="5586" y="1752"/>
                  </a:lnTo>
                  <a:lnTo>
                    <a:pt x="5567" y="1734"/>
                  </a:lnTo>
                  <a:lnTo>
                    <a:pt x="5641" y="1734"/>
                  </a:lnTo>
                  <a:lnTo>
                    <a:pt x="5641" y="1715"/>
                  </a:lnTo>
                  <a:lnTo>
                    <a:pt x="5623" y="1697"/>
                  </a:lnTo>
                  <a:lnTo>
                    <a:pt x="5641" y="1678"/>
                  </a:lnTo>
                  <a:lnTo>
                    <a:pt x="5659" y="1678"/>
                  </a:lnTo>
                  <a:lnTo>
                    <a:pt x="5678" y="1660"/>
                  </a:lnTo>
                  <a:lnTo>
                    <a:pt x="5696" y="1660"/>
                  </a:lnTo>
                  <a:lnTo>
                    <a:pt x="5696" y="1642"/>
                  </a:lnTo>
                  <a:lnTo>
                    <a:pt x="5696" y="1605"/>
                  </a:lnTo>
                  <a:lnTo>
                    <a:pt x="5715" y="1623"/>
                  </a:lnTo>
                  <a:lnTo>
                    <a:pt x="5733" y="1605"/>
                  </a:lnTo>
                  <a:lnTo>
                    <a:pt x="5752" y="1568"/>
                  </a:lnTo>
                  <a:lnTo>
                    <a:pt x="5733" y="1568"/>
                  </a:lnTo>
                  <a:lnTo>
                    <a:pt x="5715" y="1549"/>
                  </a:lnTo>
                  <a:lnTo>
                    <a:pt x="5770" y="1531"/>
                  </a:lnTo>
                  <a:lnTo>
                    <a:pt x="5807" y="1513"/>
                  </a:lnTo>
                  <a:lnTo>
                    <a:pt x="5807" y="1457"/>
                  </a:lnTo>
                  <a:lnTo>
                    <a:pt x="5788" y="1439"/>
                  </a:lnTo>
                  <a:lnTo>
                    <a:pt x="5807" y="1439"/>
                  </a:lnTo>
                  <a:lnTo>
                    <a:pt x="5825" y="1457"/>
                  </a:lnTo>
                  <a:lnTo>
                    <a:pt x="5844" y="1457"/>
                  </a:lnTo>
                  <a:lnTo>
                    <a:pt x="5844" y="1439"/>
                  </a:lnTo>
                  <a:lnTo>
                    <a:pt x="5807" y="1420"/>
                  </a:lnTo>
                  <a:lnTo>
                    <a:pt x="5788" y="1402"/>
                  </a:lnTo>
                  <a:lnTo>
                    <a:pt x="5788" y="1383"/>
                  </a:lnTo>
                  <a:lnTo>
                    <a:pt x="5881" y="1383"/>
                  </a:lnTo>
                  <a:lnTo>
                    <a:pt x="5862" y="1365"/>
                  </a:lnTo>
                  <a:lnTo>
                    <a:pt x="5844" y="1347"/>
                  </a:lnTo>
                  <a:lnTo>
                    <a:pt x="5899" y="1347"/>
                  </a:lnTo>
                  <a:lnTo>
                    <a:pt x="5881" y="1328"/>
                  </a:lnTo>
                  <a:lnTo>
                    <a:pt x="5862" y="1310"/>
                  </a:lnTo>
                  <a:lnTo>
                    <a:pt x="5862" y="1291"/>
                  </a:lnTo>
                  <a:lnTo>
                    <a:pt x="5881" y="1291"/>
                  </a:lnTo>
                  <a:lnTo>
                    <a:pt x="5881" y="1310"/>
                  </a:lnTo>
                  <a:lnTo>
                    <a:pt x="5899" y="1328"/>
                  </a:lnTo>
                  <a:lnTo>
                    <a:pt x="5899" y="1310"/>
                  </a:lnTo>
                  <a:lnTo>
                    <a:pt x="5918" y="1291"/>
                  </a:lnTo>
                  <a:lnTo>
                    <a:pt x="5936" y="1236"/>
                  </a:lnTo>
                  <a:lnTo>
                    <a:pt x="5991" y="1181"/>
                  </a:lnTo>
                  <a:lnTo>
                    <a:pt x="5991" y="1162"/>
                  </a:lnTo>
                  <a:lnTo>
                    <a:pt x="5991" y="1144"/>
                  </a:lnTo>
                  <a:lnTo>
                    <a:pt x="6010" y="1125"/>
                  </a:lnTo>
                  <a:lnTo>
                    <a:pt x="6028" y="1125"/>
                  </a:lnTo>
                  <a:lnTo>
                    <a:pt x="6028" y="1107"/>
                  </a:lnTo>
                  <a:lnTo>
                    <a:pt x="6065" y="1089"/>
                  </a:lnTo>
                  <a:lnTo>
                    <a:pt x="6047" y="1070"/>
                  </a:lnTo>
                  <a:lnTo>
                    <a:pt x="6047" y="1052"/>
                  </a:lnTo>
                  <a:lnTo>
                    <a:pt x="6065" y="1052"/>
                  </a:lnTo>
                  <a:lnTo>
                    <a:pt x="6083" y="1015"/>
                  </a:lnTo>
                  <a:lnTo>
                    <a:pt x="6102" y="996"/>
                  </a:lnTo>
                  <a:lnTo>
                    <a:pt x="6120" y="996"/>
                  </a:lnTo>
                  <a:lnTo>
                    <a:pt x="6139" y="978"/>
                  </a:lnTo>
                  <a:lnTo>
                    <a:pt x="6120" y="978"/>
                  </a:lnTo>
                  <a:lnTo>
                    <a:pt x="6139" y="941"/>
                  </a:lnTo>
                  <a:lnTo>
                    <a:pt x="6139" y="923"/>
                  </a:lnTo>
                  <a:lnTo>
                    <a:pt x="6139" y="904"/>
                  </a:lnTo>
                  <a:lnTo>
                    <a:pt x="6139" y="886"/>
                  </a:lnTo>
                  <a:lnTo>
                    <a:pt x="6139" y="867"/>
                  </a:lnTo>
                  <a:lnTo>
                    <a:pt x="6120" y="849"/>
                  </a:lnTo>
                  <a:lnTo>
                    <a:pt x="6139" y="830"/>
                  </a:lnTo>
                  <a:lnTo>
                    <a:pt x="6194" y="830"/>
                  </a:lnTo>
                  <a:lnTo>
                    <a:pt x="6194" y="812"/>
                  </a:lnTo>
                  <a:lnTo>
                    <a:pt x="6212" y="794"/>
                  </a:lnTo>
                  <a:lnTo>
                    <a:pt x="6231" y="775"/>
                  </a:lnTo>
                  <a:lnTo>
                    <a:pt x="6249" y="757"/>
                  </a:lnTo>
                  <a:lnTo>
                    <a:pt x="6231" y="738"/>
                  </a:lnTo>
                  <a:lnTo>
                    <a:pt x="6212" y="720"/>
                  </a:lnTo>
                  <a:lnTo>
                    <a:pt x="6231" y="701"/>
                  </a:lnTo>
                  <a:lnTo>
                    <a:pt x="6249" y="701"/>
                  </a:lnTo>
                  <a:lnTo>
                    <a:pt x="6231" y="683"/>
                  </a:lnTo>
                  <a:lnTo>
                    <a:pt x="6249" y="665"/>
                  </a:lnTo>
                  <a:lnTo>
                    <a:pt x="6249" y="646"/>
                  </a:lnTo>
                  <a:lnTo>
                    <a:pt x="6231" y="628"/>
                  </a:lnTo>
                  <a:lnTo>
                    <a:pt x="6286" y="609"/>
                  </a:lnTo>
                  <a:lnTo>
                    <a:pt x="6305" y="591"/>
                  </a:lnTo>
                  <a:lnTo>
                    <a:pt x="6305" y="572"/>
                  </a:lnTo>
                  <a:lnTo>
                    <a:pt x="6323" y="536"/>
                  </a:lnTo>
                  <a:lnTo>
                    <a:pt x="6341" y="480"/>
                  </a:lnTo>
                  <a:lnTo>
                    <a:pt x="6323" y="462"/>
                  </a:lnTo>
                  <a:lnTo>
                    <a:pt x="6341" y="462"/>
                  </a:lnTo>
                  <a:lnTo>
                    <a:pt x="6323" y="443"/>
                  </a:lnTo>
                  <a:lnTo>
                    <a:pt x="6305" y="425"/>
                  </a:lnTo>
                  <a:lnTo>
                    <a:pt x="6360" y="425"/>
                  </a:lnTo>
                  <a:lnTo>
                    <a:pt x="6378" y="407"/>
                  </a:lnTo>
                  <a:lnTo>
                    <a:pt x="6397" y="407"/>
                  </a:lnTo>
                  <a:lnTo>
                    <a:pt x="6378" y="388"/>
                  </a:lnTo>
                  <a:lnTo>
                    <a:pt x="6397" y="388"/>
                  </a:lnTo>
                  <a:lnTo>
                    <a:pt x="6397" y="370"/>
                  </a:lnTo>
                  <a:lnTo>
                    <a:pt x="6360" y="351"/>
                  </a:lnTo>
                  <a:lnTo>
                    <a:pt x="6341" y="351"/>
                  </a:lnTo>
                  <a:lnTo>
                    <a:pt x="6341" y="333"/>
                  </a:lnTo>
                  <a:lnTo>
                    <a:pt x="6378" y="333"/>
                  </a:lnTo>
                  <a:lnTo>
                    <a:pt x="6397" y="351"/>
                  </a:lnTo>
                  <a:lnTo>
                    <a:pt x="6415" y="351"/>
                  </a:lnTo>
                  <a:lnTo>
                    <a:pt x="6415" y="333"/>
                  </a:lnTo>
                  <a:lnTo>
                    <a:pt x="6415" y="314"/>
                  </a:lnTo>
                  <a:lnTo>
                    <a:pt x="6415" y="296"/>
                  </a:lnTo>
                  <a:lnTo>
                    <a:pt x="6434" y="296"/>
                  </a:lnTo>
                  <a:lnTo>
                    <a:pt x="6415" y="277"/>
                  </a:lnTo>
                  <a:lnTo>
                    <a:pt x="6434" y="277"/>
                  </a:lnTo>
                  <a:lnTo>
                    <a:pt x="6434" y="259"/>
                  </a:lnTo>
                  <a:lnTo>
                    <a:pt x="6434" y="241"/>
                  </a:lnTo>
                  <a:lnTo>
                    <a:pt x="6434" y="222"/>
                  </a:lnTo>
                  <a:lnTo>
                    <a:pt x="6397" y="204"/>
                  </a:lnTo>
                  <a:lnTo>
                    <a:pt x="6452" y="204"/>
                  </a:lnTo>
                  <a:lnTo>
                    <a:pt x="6452" y="185"/>
                  </a:lnTo>
                  <a:lnTo>
                    <a:pt x="6434" y="167"/>
                  </a:lnTo>
                  <a:lnTo>
                    <a:pt x="6489" y="167"/>
                  </a:lnTo>
                  <a:lnTo>
                    <a:pt x="6471" y="148"/>
                  </a:lnTo>
                  <a:lnTo>
                    <a:pt x="6471" y="130"/>
                  </a:lnTo>
                  <a:lnTo>
                    <a:pt x="6489" y="130"/>
                  </a:lnTo>
                  <a:lnTo>
                    <a:pt x="6489" y="112"/>
                  </a:lnTo>
                  <a:lnTo>
                    <a:pt x="6471" y="93"/>
                  </a:lnTo>
                  <a:lnTo>
                    <a:pt x="6452" y="93"/>
                  </a:lnTo>
                  <a:lnTo>
                    <a:pt x="6452" y="75"/>
                  </a:lnTo>
                  <a:lnTo>
                    <a:pt x="6434" y="56"/>
                  </a:lnTo>
                  <a:lnTo>
                    <a:pt x="6489" y="56"/>
                  </a:lnTo>
                  <a:lnTo>
                    <a:pt x="6452" y="38"/>
                  </a:lnTo>
                  <a:lnTo>
                    <a:pt x="6452" y="19"/>
                  </a:lnTo>
                  <a:lnTo>
                    <a:pt x="6452"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1725625" y="950100"/>
              <a:ext cx="100025" cy="262250"/>
            </a:xfrm>
            <a:custGeom>
              <a:avLst/>
              <a:gdLst/>
              <a:ahLst/>
              <a:cxnLst/>
              <a:rect l="l" t="t" r="r" b="b"/>
              <a:pathLst>
                <a:path w="4001" h="10490" extrusionOk="0">
                  <a:moveTo>
                    <a:pt x="296" y="0"/>
                  </a:moveTo>
                  <a:lnTo>
                    <a:pt x="296" y="19"/>
                  </a:lnTo>
                  <a:lnTo>
                    <a:pt x="314" y="37"/>
                  </a:lnTo>
                  <a:lnTo>
                    <a:pt x="314" y="19"/>
                  </a:lnTo>
                  <a:lnTo>
                    <a:pt x="314" y="0"/>
                  </a:lnTo>
                  <a:close/>
                  <a:moveTo>
                    <a:pt x="203" y="185"/>
                  </a:moveTo>
                  <a:lnTo>
                    <a:pt x="222" y="222"/>
                  </a:lnTo>
                  <a:lnTo>
                    <a:pt x="203" y="222"/>
                  </a:lnTo>
                  <a:lnTo>
                    <a:pt x="185" y="203"/>
                  </a:lnTo>
                  <a:lnTo>
                    <a:pt x="185" y="185"/>
                  </a:lnTo>
                  <a:close/>
                  <a:moveTo>
                    <a:pt x="388" y="277"/>
                  </a:moveTo>
                  <a:lnTo>
                    <a:pt x="369" y="295"/>
                  </a:lnTo>
                  <a:lnTo>
                    <a:pt x="351" y="314"/>
                  </a:lnTo>
                  <a:lnTo>
                    <a:pt x="369" y="314"/>
                  </a:lnTo>
                  <a:lnTo>
                    <a:pt x="351" y="332"/>
                  </a:lnTo>
                  <a:lnTo>
                    <a:pt x="333" y="314"/>
                  </a:lnTo>
                  <a:lnTo>
                    <a:pt x="314" y="295"/>
                  </a:lnTo>
                  <a:lnTo>
                    <a:pt x="333" y="277"/>
                  </a:lnTo>
                  <a:close/>
                  <a:moveTo>
                    <a:pt x="314" y="388"/>
                  </a:moveTo>
                  <a:lnTo>
                    <a:pt x="333" y="406"/>
                  </a:lnTo>
                  <a:lnTo>
                    <a:pt x="351" y="388"/>
                  </a:lnTo>
                  <a:close/>
                  <a:moveTo>
                    <a:pt x="1015" y="775"/>
                  </a:moveTo>
                  <a:lnTo>
                    <a:pt x="1033" y="793"/>
                  </a:lnTo>
                  <a:lnTo>
                    <a:pt x="1033" y="812"/>
                  </a:lnTo>
                  <a:lnTo>
                    <a:pt x="1015" y="812"/>
                  </a:lnTo>
                  <a:lnTo>
                    <a:pt x="1015" y="793"/>
                  </a:lnTo>
                  <a:lnTo>
                    <a:pt x="1015" y="775"/>
                  </a:lnTo>
                  <a:close/>
                  <a:moveTo>
                    <a:pt x="1088" y="812"/>
                  </a:moveTo>
                  <a:lnTo>
                    <a:pt x="1070" y="830"/>
                  </a:lnTo>
                  <a:lnTo>
                    <a:pt x="1107" y="848"/>
                  </a:lnTo>
                  <a:lnTo>
                    <a:pt x="1125" y="867"/>
                  </a:lnTo>
                  <a:lnTo>
                    <a:pt x="1144" y="867"/>
                  </a:lnTo>
                  <a:lnTo>
                    <a:pt x="1125" y="830"/>
                  </a:lnTo>
                  <a:lnTo>
                    <a:pt x="1107" y="812"/>
                  </a:lnTo>
                  <a:close/>
                  <a:moveTo>
                    <a:pt x="1494" y="1309"/>
                  </a:moveTo>
                  <a:lnTo>
                    <a:pt x="1494" y="1328"/>
                  </a:lnTo>
                  <a:lnTo>
                    <a:pt x="1494" y="1346"/>
                  </a:lnTo>
                  <a:lnTo>
                    <a:pt x="1475" y="1328"/>
                  </a:lnTo>
                  <a:lnTo>
                    <a:pt x="1475" y="1309"/>
                  </a:lnTo>
                  <a:close/>
                  <a:moveTo>
                    <a:pt x="1549" y="1291"/>
                  </a:moveTo>
                  <a:lnTo>
                    <a:pt x="1586" y="1309"/>
                  </a:lnTo>
                  <a:lnTo>
                    <a:pt x="1586" y="1346"/>
                  </a:lnTo>
                  <a:lnTo>
                    <a:pt x="1568" y="1365"/>
                  </a:lnTo>
                  <a:lnTo>
                    <a:pt x="1549" y="1383"/>
                  </a:lnTo>
                  <a:lnTo>
                    <a:pt x="1568" y="1328"/>
                  </a:lnTo>
                  <a:lnTo>
                    <a:pt x="1549" y="1291"/>
                  </a:lnTo>
                  <a:close/>
                  <a:moveTo>
                    <a:pt x="1770" y="1586"/>
                  </a:moveTo>
                  <a:lnTo>
                    <a:pt x="1770" y="1623"/>
                  </a:lnTo>
                  <a:lnTo>
                    <a:pt x="1752" y="1641"/>
                  </a:lnTo>
                  <a:lnTo>
                    <a:pt x="1752" y="1623"/>
                  </a:lnTo>
                  <a:lnTo>
                    <a:pt x="1752" y="1586"/>
                  </a:lnTo>
                  <a:close/>
                  <a:moveTo>
                    <a:pt x="1881" y="1641"/>
                  </a:moveTo>
                  <a:lnTo>
                    <a:pt x="1881" y="1659"/>
                  </a:lnTo>
                  <a:lnTo>
                    <a:pt x="1881" y="1678"/>
                  </a:lnTo>
                  <a:lnTo>
                    <a:pt x="1862" y="1659"/>
                  </a:lnTo>
                  <a:lnTo>
                    <a:pt x="1881" y="1641"/>
                  </a:lnTo>
                  <a:close/>
                  <a:moveTo>
                    <a:pt x="2102" y="1844"/>
                  </a:moveTo>
                  <a:lnTo>
                    <a:pt x="2102" y="1862"/>
                  </a:lnTo>
                  <a:lnTo>
                    <a:pt x="2084" y="1844"/>
                  </a:lnTo>
                  <a:close/>
                  <a:moveTo>
                    <a:pt x="1936" y="1862"/>
                  </a:moveTo>
                  <a:lnTo>
                    <a:pt x="1899" y="1881"/>
                  </a:lnTo>
                  <a:lnTo>
                    <a:pt x="1918" y="1881"/>
                  </a:lnTo>
                  <a:lnTo>
                    <a:pt x="1936" y="1862"/>
                  </a:lnTo>
                  <a:close/>
                  <a:moveTo>
                    <a:pt x="2121" y="1973"/>
                  </a:moveTo>
                  <a:lnTo>
                    <a:pt x="2139" y="1991"/>
                  </a:lnTo>
                  <a:lnTo>
                    <a:pt x="2121" y="2010"/>
                  </a:lnTo>
                  <a:lnTo>
                    <a:pt x="2102" y="2010"/>
                  </a:lnTo>
                  <a:lnTo>
                    <a:pt x="2102" y="1991"/>
                  </a:lnTo>
                  <a:lnTo>
                    <a:pt x="2121" y="1973"/>
                  </a:lnTo>
                  <a:close/>
                  <a:moveTo>
                    <a:pt x="2194" y="2083"/>
                  </a:moveTo>
                  <a:lnTo>
                    <a:pt x="2213" y="2102"/>
                  </a:lnTo>
                  <a:lnTo>
                    <a:pt x="2194" y="2102"/>
                  </a:lnTo>
                  <a:lnTo>
                    <a:pt x="2176" y="2083"/>
                  </a:lnTo>
                  <a:close/>
                  <a:moveTo>
                    <a:pt x="2250" y="2231"/>
                  </a:moveTo>
                  <a:lnTo>
                    <a:pt x="2250" y="2249"/>
                  </a:lnTo>
                  <a:lnTo>
                    <a:pt x="2286" y="2249"/>
                  </a:lnTo>
                  <a:lnTo>
                    <a:pt x="2268" y="2231"/>
                  </a:lnTo>
                  <a:close/>
                  <a:moveTo>
                    <a:pt x="2729" y="2212"/>
                  </a:moveTo>
                  <a:lnTo>
                    <a:pt x="2710" y="2249"/>
                  </a:lnTo>
                  <a:lnTo>
                    <a:pt x="2729" y="2249"/>
                  </a:lnTo>
                  <a:lnTo>
                    <a:pt x="2747" y="2231"/>
                  </a:lnTo>
                  <a:lnTo>
                    <a:pt x="2729" y="2212"/>
                  </a:lnTo>
                  <a:close/>
                  <a:moveTo>
                    <a:pt x="2379" y="2249"/>
                  </a:moveTo>
                  <a:lnTo>
                    <a:pt x="2397" y="2268"/>
                  </a:lnTo>
                  <a:lnTo>
                    <a:pt x="2415" y="2268"/>
                  </a:lnTo>
                  <a:lnTo>
                    <a:pt x="2397" y="2286"/>
                  </a:lnTo>
                  <a:lnTo>
                    <a:pt x="2379" y="2268"/>
                  </a:lnTo>
                  <a:lnTo>
                    <a:pt x="2379" y="2249"/>
                  </a:lnTo>
                  <a:close/>
                  <a:moveTo>
                    <a:pt x="2545" y="2471"/>
                  </a:moveTo>
                  <a:lnTo>
                    <a:pt x="2563" y="2489"/>
                  </a:lnTo>
                  <a:lnTo>
                    <a:pt x="2545" y="2489"/>
                  </a:lnTo>
                  <a:lnTo>
                    <a:pt x="2526" y="2471"/>
                  </a:lnTo>
                  <a:close/>
                  <a:moveTo>
                    <a:pt x="2323" y="2489"/>
                  </a:moveTo>
                  <a:lnTo>
                    <a:pt x="2342" y="2507"/>
                  </a:lnTo>
                  <a:lnTo>
                    <a:pt x="2342" y="2526"/>
                  </a:lnTo>
                  <a:lnTo>
                    <a:pt x="2360" y="2526"/>
                  </a:lnTo>
                  <a:lnTo>
                    <a:pt x="2342" y="2489"/>
                  </a:lnTo>
                  <a:close/>
                  <a:moveTo>
                    <a:pt x="2692" y="2692"/>
                  </a:moveTo>
                  <a:lnTo>
                    <a:pt x="2692" y="2710"/>
                  </a:lnTo>
                  <a:lnTo>
                    <a:pt x="2655" y="2710"/>
                  </a:lnTo>
                  <a:lnTo>
                    <a:pt x="2655" y="2692"/>
                  </a:lnTo>
                  <a:close/>
                  <a:moveTo>
                    <a:pt x="2747" y="2765"/>
                  </a:moveTo>
                  <a:lnTo>
                    <a:pt x="2747" y="2784"/>
                  </a:lnTo>
                  <a:lnTo>
                    <a:pt x="2729" y="2802"/>
                  </a:lnTo>
                  <a:lnTo>
                    <a:pt x="2729" y="2784"/>
                  </a:lnTo>
                  <a:lnTo>
                    <a:pt x="2729" y="2765"/>
                  </a:lnTo>
                  <a:close/>
                  <a:moveTo>
                    <a:pt x="3245" y="3577"/>
                  </a:moveTo>
                  <a:lnTo>
                    <a:pt x="3245" y="3595"/>
                  </a:lnTo>
                  <a:lnTo>
                    <a:pt x="3227" y="3595"/>
                  </a:lnTo>
                  <a:lnTo>
                    <a:pt x="3227" y="3577"/>
                  </a:lnTo>
                  <a:close/>
                  <a:moveTo>
                    <a:pt x="3411" y="3890"/>
                  </a:moveTo>
                  <a:lnTo>
                    <a:pt x="3392" y="3927"/>
                  </a:lnTo>
                  <a:lnTo>
                    <a:pt x="3374" y="3927"/>
                  </a:lnTo>
                  <a:lnTo>
                    <a:pt x="3374" y="3908"/>
                  </a:lnTo>
                  <a:lnTo>
                    <a:pt x="3392" y="3890"/>
                  </a:lnTo>
                  <a:close/>
                  <a:moveTo>
                    <a:pt x="3392" y="4148"/>
                  </a:moveTo>
                  <a:lnTo>
                    <a:pt x="3411" y="4166"/>
                  </a:lnTo>
                  <a:lnTo>
                    <a:pt x="3392" y="4185"/>
                  </a:lnTo>
                  <a:lnTo>
                    <a:pt x="3374" y="4185"/>
                  </a:lnTo>
                  <a:lnTo>
                    <a:pt x="3374" y="4166"/>
                  </a:lnTo>
                  <a:lnTo>
                    <a:pt x="3392" y="4148"/>
                  </a:lnTo>
                  <a:close/>
                  <a:moveTo>
                    <a:pt x="3521" y="4295"/>
                  </a:moveTo>
                  <a:lnTo>
                    <a:pt x="3540" y="4314"/>
                  </a:lnTo>
                  <a:lnTo>
                    <a:pt x="3540" y="4332"/>
                  </a:lnTo>
                  <a:lnTo>
                    <a:pt x="3521" y="4332"/>
                  </a:lnTo>
                  <a:lnTo>
                    <a:pt x="3521" y="4314"/>
                  </a:lnTo>
                  <a:lnTo>
                    <a:pt x="3521" y="4295"/>
                  </a:lnTo>
                  <a:close/>
                  <a:moveTo>
                    <a:pt x="3835" y="5272"/>
                  </a:moveTo>
                  <a:lnTo>
                    <a:pt x="3835" y="5291"/>
                  </a:lnTo>
                  <a:lnTo>
                    <a:pt x="3835" y="5309"/>
                  </a:lnTo>
                  <a:lnTo>
                    <a:pt x="3816" y="5309"/>
                  </a:lnTo>
                  <a:lnTo>
                    <a:pt x="3816" y="5291"/>
                  </a:lnTo>
                  <a:lnTo>
                    <a:pt x="3816" y="5272"/>
                  </a:lnTo>
                  <a:close/>
                  <a:moveTo>
                    <a:pt x="3909" y="5862"/>
                  </a:moveTo>
                  <a:lnTo>
                    <a:pt x="3909" y="5881"/>
                  </a:lnTo>
                  <a:lnTo>
                    <a:pt x="3909" y="5899"/>
                  </a:lnTo>
                  <a:lnTo>
                    <a:pt x="3890" y="5899"/>
                  </a:lnTo>
                  <a:lnTo>
                    <a:pt x="3890" y="5881"/>
                  </a:lnTo>
                  <a:lnTo>
                    <a:pt x="3909" y="5862"/>
                  </a:lnTo>
                  <a:close/>
                  <a:moveTo>
                    <a:pt x="3816" y="7079"/>
                  </a:moveTo>
                  <a:lnTo>
                    <a:pt x="3835" y="7097"/>
                  </a:lnTo>
                  <a:lnTo>
                    <a:pt x="3816" y="7097"/>
                  </a:lnTo>
                  <a:lnTo>
                    <a:pt x="3816" y="7116"/>
                  </a:lnTo>
                  <a:lnTo>
                    <a:pt x="3798" y="7097"/>
                  </a:lnTo>
                  <a:lnTo>
                    <a:pt x="3816" y="7079"/>
                  </a:lnTo>
                  <a:close/>
                  <a:moveTo>
                    <a:pt x="3872" y="7374"/>
                  </a:moveTo>
                  <a:lnTo>
                    <a:pt x="3872" y="7392"/>
                  </a:lnTo>
                  <a:lnTo>
                    <a:pt x="3853" y="7411"/>
                  </a:lnTo>
                  <a:lnTo>
                    <a:pt x="3835" y="7392"/>
                  </a:lnTo>
                  <a:lnTo>
                    <a:pt x="3853" y="7374"/>
                  </a:lnTo>
                  <a:close/>
                  <a:moveTo>
                    <a:pt x="3909" y="7448"/>
                  </a:moveTo>
                  <a:lnTo>
                    <a:pt x="3902" y="7454"/>
                  </a:lnTo>
                  <a:lnTo>
                    <a:pt x="3902" y="7454"/>
                  </a:lnTo>
                  <a:lnTo>
                    <a:pt x="3927" y="7466"/>
                  </a:lnTo>
                  <a:lnTo>
                    <a:pt x="3909" y="7448"/>
                  </a:lnTo>
                  <a:close/>
                  <a:moveTo>
                    <a:pt x="3835" y="7466"/>
                  </a:moveTo>
                  <a:lnTo>
                    <a:pt x="3853" y="7484"/>
                  </a:lnTo>
                  <a:lnTo>
                    <a:pt x="3853" y="7503"/>
                  </a:lnTo>
                  <a:lnTo>
                    <a:pt x="3835" y="7503"/>
                  </a:lnTo>
                  <a:lnTo>
                    <a:pt x="3835" y="7484"/>
                  </a:lnTo>
                  <a:lnTo>
                    <a:pt x="3835" y="7466"/>
                  </a:lnTo>
                  <a:close/>
                  <a:moveTo>
                    <a:pt x="3761" y="7761"/>
                  </a:moveTo>
                  <a:lnTo>
                    <a:pt x="3780" y="7779"/>
                  </a:lnTo>
                  <a:lnTo>
                    <a:pt x="3761" y="7779"/>
                  </a:lnTo>
                  <a:lnTo>
                    <a:pt x="3761" y="7761"/>
                  </a:lnTo>
                  <a:close/>
                  <a:moveTo>
                    <a:pt x="3632" y="8314"/>
                  </a:moveTo>
                  <a:lnTo>
                    <a:pt x="3632" y="8332"/>
                  </a:lnTo>
                  <a:lnTo>
                    <a:pt x="3595" y="8332"/>
                  </a:lnTo>
                  <a:lnTo>
                    <a:pt x="3614" y="8314"/>
                  </a:lnTo>
                  <a:close/>
                  <a:moveTo>
                    <a:pt x="3411" y="8756"/>
                  </a:moveTo>
                  <a:lnTo>
                    <a:pt x="3392" y="8775"/>
                  </a:lnTo>
                  <a:lnTo>
                    <a:pt x="3374" y="8775"/>
                  </a:lnTo>
                  <a:lnTo>
                    <a:pt x="3374" y="8756"/>
                  </a:lnTo>
                  <a:close/>
                  <a:moveTo>
                    <a:pt x="2213" y="10342"/>
                  </a:moveTo>
                  <a:lnTo>
                    <a:pt x="2231" y="10360"/>
                  </a:lnTo>
                  <a:lnTo>
                    <a:pt x="2194" y="10360"/>
                  </a:lnTo>
                  <a:lnTo>
                    <a:pt x="2157" y="10342"/>
                  </a:lnTo>
                  <a:close/>
                  <a:moveTo>
                    <a:pt x="1" y="19"/>
                  </a:moveTo>
                  <a:lnTo>
                    <a:pt x="1" y="56"/>
                  </a:lnTo>
                  <a:lnTo>
                    <a:pt x="38" y="93"/>
                  </a:lnTo>
                  <a:lnTo>
                    <a:pt x="56" y="111"/>
                  </a:lnTo>
                  <a:lnTo>
                    <a:pt x="56" y="130"/>
                  </a:lnTo>
                  <a:lnTo>
                    <a:pt x="38" y="130"/>
                  </a:lnTo>
                  <a:lnTo>
                    <a:pt x="1" y="148"/>
                  </a:lnTo>
                  <a:lnTo>
                    <a:pt x="19" y="166"/>
                  </a:lnTo>
                  <a:lnTo>
                    <a:pt x="56" y="166"/>
                  </a:lnTo>
                  <a:lnTo>
                    <a:pt x="74" y="185"/>
                  </a:lnTo>
                  <a:lnTo>
                    <a:pt x="74" y="203"/>
                  </a:lnTo>
                  <a:lnTo>
                    <a:pt x="130" y="203"/>
                  </a:lnTo>
                  <a:lnTo>
                    <a:pt x="148" y="240"/>
                  </a:lnTo>
                  <a:lnTo>
                    <a:pt x="185" y="240"/>
                  </a:lnTo>
                  <a:lnTo>
                    <a:pt x="167" y="259"/>
                  </a:lnTo>
                  <a:lnTo>
                    <a:pt x="167" y="277"/>
                  </a:lnTo>
                  <a:lnTo>
                    <a:pt x="203" y="277"/>
                  </a:lnTo>
                  <a:lnTo>
                    <a:pt x="222" y="259"/>
                  </a:lnTo>
                  <a:lnTo>
                    <a:pt x="222" y="277"/>
                  </a:lnTo>
                  <a:lnTo>
                    <a:pt x="222" y="314"/>
                  </a:lnTo>
                  <a:lnTo>
                    <a:pt x="277" y="314"/>
                  </a:lnTo>
                  <a:lnTo>
                    <a:pt x="259" y="332"/>
                  </a:lnTo>
                  <a:lnTo>
                    <a:pt x="259" y="351"/>
                  </a:lnTo>
                  <a:lnTo>
                    <a:pt x="277" y="351"/>
                  </a:lnTo>
                  <a:lnTo>
                    <a:pt x="296" y="332"/>
                  </a:lnTo>
                  <a:lnTo>
                    <a:pt x="314" y="351"/>
                  </a:lnTo>
                  <a:lnTo>
                    <a:pt x="296" y="369"/>
                  </a:lnTo>
                  <a:lnTo>
                    <a:pt x="406" y="369"/>
                  </a:lnTo>
                  <a:lnTo>
                    <a:pt x="425" y="388"/>
                  </a:lnTo>
                  <a:lnTo>
                    <a:pt x="406" y="406"/>
                  </a:lnTo>
                  <a:lnTo>
                    <a:pt x="406" y="443"/>
                  </a:lnTo>
                  <a:lnTo>
                    <a:pt x="406" y="461"/>
                  </a:lnTo>
                  <a:lnTo>
                    <a:pt x="425" y="461"/>
                  </a:lnTo>
                  <a:lnTo>
                    <a:pt x="443" y="480"/>
                  </a:lnTo>
                  <a:lnTo>
                    <a:pt x="462" y="480"/>
                  </a:lnTo>
                  <a:lnTo>
                    <a:pt x="498" y="498"/>
                  </a:lnTo>
                  <a:lnTo>
                    <a:pt x="498" y="517"/>
                  </a:lnTo>
                  <a:lnTo>
                    <a:pt x="498" y="535"/>
                  </a:lnTo>
                  <a:lnTo>
                    <a:pt x="517" y="553"/>
                  </a:lnTo>
                  <a:lnTo>
                    <a:pt x="572" y="572"/>
                  </a:lnTo>
                  <a:lnTo>
                    <a:pt x="609" y="572"/>
                  </a:lnTo>
                  <a:lnTo>
                    <a:pt x="609" y="609"/>
                  </a:lnTo>
                  <a:lnTo>
                    <a:pt x="609" y="627"/>
                  </a:lnTo>
                  <a:lnTo>
                    <a:pt x="627" y="627"/>
                  </a:lnTo>
                  <a:lnTo>
                    <a:pt x="664" y="646"/>
                  </a:lnTo>
                  <a:lnTo>
                    <a:pt x="646" y="646"/>
                  </a:lnTo>
                  <a:lnTo>
                    <a:pt x="664" y="664"/>
                  </a:lnTo>
                  <a:lnTo>
                    <a:pt x="701" y="664"/>
                  </a:lnTo>
                  <a:lnTo>
                    <a:pt x="720" y="646"/>
                  </a:lnTo>
                  <a:lnTo>
                    <a:pt x="720" y="627"/>
                  </a:lnTo>
                  <a:lnTo>
                    <a:pt x="738" y="609"/>
                  </a:lnTo>
                  <a:lnTo>
                    <a:pt x="756" y="609"/>
                  </a:lnTo>
                  <a:lnTo>
                    <a:pt x="738" y="627"/>
                  </a:lnTo>
                  <a:lnTo>
                    <a:pt x="738" y="646"/>
                  </a:lnTo>
                  <a:lnTo>
                    <a:pt x="756" y="664"/>
                  </a:lnTo>
                  <a:lnTo>
                    <a:pt x="793" y="701"/>
                  </a:lnTo>
                  <a:lnTo>
                    <a:pt x="756" y="683"/>
                  </a:lnTo>
                  <a:lnTo>
                    <a:pt x="720" y="664"/>
                  </a:lnTo>
                  <a:lnTo>
                    <a:pt x="701" y="683"/>
                  </a:lnTo>
                  <a:lnTo>
                    <a:pt x="664" y="701"/>
                  </a:lnTo>
                  <a:lnTo>
                    <a:pt x="720" y="701"/>
                  </a:lnTo>
                  <a:lnTo>
                    <a:pt x="738" y="719"/>
                  </a:lnTo>
                  <a:lnTo>
                    <a:pt x="738" y="738"/>
                  </a:lnTo>
                  <a:lnTo>
                    <a:pt x="775" y="756"/>
                  </a:lnTo>
                  <a:lnTo>
                    <a:pt x="793" y="775"/>
                  </a:lnTo>
                  <a:lnTo>
                    <a:pt x="793" y="793"/>
                  </a:lnTo>
                  <a:lnTo>
                    <a:pt x="812" y="812"/>
                  </a:lnTo>
                  <a:lnTo>
                    <a:pt x="849" y="830"/>
                  </a:lnTo>
                  <a:lnTo>
                    <a:pt x="886" y="848"/>
                  </a:lnTo>
                  <a:lnTo>
                    <a:pt x="959" y="885"/>
                  </a:lnTo>
                  <a:lnTo>
                    <a:pt x="1015" y="904"/>
                  </a:lnTo>
                  <a:lnTo>
                    <a:pt x="1051" y="904"/>
                  </a:lnTo>
                  <a:lnTo>
                    <a:pt x="1051" y="922"/>
                  </a:lnTo>
                  <a:lnTo>
                    <a:pt x="1033" y="922"/>
                  </a:lnTo>
                  <a:lnTo>
                    <a:pt x="1033" y="941"/>
                  </a:lnTo>
                  <a:lnTo>
                    <a:pt x="1015" y="941"/>
                  </a:lnTo>
                  <a:lnTo>
                    <a:pt x="1015" y="959"/>
                  </a:lnTo>
                  <a:lnTo>
                    <a:pt x="1051" y="996"/>
                  </a:lnTo>
                  <a:lnTo>
                    <a:pt x="1070" y="1014"/>
                  </a:lnTo>
                  <a:lnTo>
                    <a:pt x="1107" y="1014"/>
                  </a:lnTo>
                  <a:lnTo>
                    <a:pt x="1107" y="996"/>
                  </a:lnTo>
                  <a:lnTo>
                    <a:pt x="1125" y="1070"/>
                  </a:lnTo>
                  <a:lnTo>
                    <a:pt x="1144" y="1088"/>
                  </a:lnTo>
                  <a:lnTo>
                    <a:pt x="1162" y="1070"/>
                  </a:lnTo>
                  <a:lnTo>
                    <a:pt x="1162" y="1033"/>
                  </a:lnTo>
                  <a:lnTo>
                    <a:pt x="1199" y="1033"/>
                  </a:lnTo>
                  <a:lnTo>
                    <a:pt x="1199" y="1051"/>
                  </a:lnTo>
                  <a:lnTo>
                    <a:pt x="1199" y="1070"/>
                  </a:lnTo>
                  <a:lnTo>
                    <a:pt x="1162" y="1070"/>
                  </a:lnTo>
                  <a:lnTo>
                    <a:pt x="1162" y="1088"/>
                  </a:lnTo>
                  <a:lnTo>
                    <a:pt x="1180" y="1125"/>
                  </a:lnTo>
                  <a:lnTo>
                    <a:pt x="1180" y="1162"/>
                  </a:lnTo>
                  <a:lnTo>
                    <a:pt x="1199" y="1125"/>
                  </a:lnTo>
                  <a:lnTo>
                    <a:pt x="1199" y="1106"/>
                  </a:lnTo>
                  <a:lnTo>
                    <a:pt x="1217" y="1106"/>
                  </a:lnTo>
                  <a:lnTo>
                    <a:pt x="1217" y="1143"/>
                  </a:lnTo>
                  <a:lnTo>
                    <a:pt x="1217" y="1180"/>
                  </a:lnTo>
                  <a:lnTo>
                    <a:pt x="1236" y="1180"/>
                  </a:lnTo>
                  <a:lnTo>
                    <a:pt x="1254" y="1162"/>
                  </a:lnTo>
                  <a:lnTo>
                    <a:pt x="1273" y="1199"/>
                  </a:lnTo>
                  <a:lnTo>
                    <a:pt x="1309" y="1236"/>
                  </a:lnTo>
                  <a:lnTo>
                    <a:pt x="1346" y="1291"/>
                  </a:lnTo>
                  <a:lnTo>
                    <a:pt x="1383" y="1291"/>
                  </a:lnTo>
                  <a:lnTo>
                    <a:pt x="1383" y="1309"/>
                  </a:lnTo>
                  <a:lnTo>
                    <a:pt x="1383" y="1328"/>
                  </a:lnTo>
                  <a:lnTo>
                    <a:pt x="1420" y="1346"/>
                  </a:lnTo>
                  <a:lnTo>
                    <a:pt x="1457" y="1383"/>
                  </a:lnTo>
                  <a:lnTo>
                    <a:pt x="1475" y="1438"/>
                  </a:lnTo>
                  <a:lnTo>
                    <a:pt x="1549" y="1475"/>
                  </a:lnTo>
                  <a:lnTo>
                    <a:pt x="1568" y="1494"/>
                  </a:lnTo>
                  <a:lnTo>
                    <a:pt x="1586" y="1530"/>
                  </a:lnTo>
                  <a:lnTo>
                    <a:pt x="1623" y="1586"/>
                  </a:lnTo>
                  <a:lnTo>
                    <a:pt x="1678" y="1623"/>
                  </a:lnTo>
                  <a:lnTo>
                    <a:pt x="1715" y="1641"/>
                  </a:lnTo>
                  <a:lnTo>
                    <a:pt x="1733" y="1641"/>
                  </a:lnTo>
                  <a:lnTo>
                    <a:pt x="1715" y="1659"/>
                  </a:lnTo>
                  <a:lnTo>
                    <a:pt x="1715" y="1678"/>
                  </a:lnTo>
                  <a:lnTo>
                    <a:pt x="1733" y="1696"/>
                  </a:lnTo>
                  <a:lnTo>
                    <a:pt x="1770" y="1715"/>
                  </a:lnTo>
                  <a:lnTo>
                    <a:pt x="1807" y="1752"/>
                  </a:lnTo>
                  <a:lnTo>
                    <a:pt x="1844" y="1789"/>
                  </a:lnTo>
                  <a:lnTo>
                    <a:pt x="1862" y="1807"/>
                  </a:lnTo>
                  <a:lnTo>
                    <a:pt x="1881" y="1825"/>
                  </a:lnTo>
                  <a:lnTo>
                    <a:pt x="1936" y="1825"/>
                  </a:lnTo>
                  <a:lnTo>
                    <a:pt x="1918" y="1807"/>
                  </a:lnTo>
                  <a:lnTo>
                    <a:pt x="1918" y="1789"/>
                  </a:lnTo>
                  <a:lnTo>
                    <a:pt x="1955" y="1789"/>
                  </a:lnTo>
                  <a:lnTo>
                    <a:pt x="1992" y="1807"/>
                  </a:lnTo>
                  <a:lnTo>
                    <a:pt x="1973" y="1825"/>
                  </a:lnTo>
                  <a:lnTo>
                    <a:pt x="1955" y="1844"/>
                  </a:lnTo>
                  <a:lnTo>
                    <a:pt x="1936" y="1881"/>
                  </a:lnTo>
                  <a:lnTo>
                    <a:pt x="1955" y="1918"/>
                  </a:lnTo>
                  <a:lnTo>
                    <a:pt x="1973" y="1936"/>
                  </a:lnTo>
                  <a:lnTo>
                    <a:pt x="1973" y="1954"/>
                  </a:lnTo>
                  <a:lnTo>
                    <a:pt x="2028" y="1991"/>
                  </a:lnTo>
                  <a:lnTo>
                    <a:pt x="2065" y="2028"/>
                  </a:lnTo>
                  <a:lnTo>
                    <a:pt x="2065" y="2047"/>
                  </a:lnTo>
                  <a:lnTo>
                    <a:pt x="2065" y="2065"/>
                  </a:lnTo>
                  <a:lnTo>
                    <a:pt x="2084" y="2065"/>
                  </a:lnTo>
                  <a:lnTo>
                    <a:pt x="2102" y="2083"/>
                  </a:lnTo>
                  <a:lnTo>
                    <a:pt x="2139" y="2102"/>
                  </a:lnTo>
                  <a:lnTo>
                    <a:pt x="2157" y="2120"/>
                  </a:lnTo>
                  <a:lnTo>
                    <a:pt x="2157" y="2139"/>
                  </a:lnTo>
                  <a:lnTo>
                    <a:pt x="2139" y="2157"/>
                  </a:lnTo>
                  <a:lnTo>
                    <a:pt x="2213" y="2157"/>
                  </a:lnTo>
                  <a:lnTo>
                    <a:pt x="2194" y="2176"/>
                  </a:lnTo>
                  <a:lnTo>
                    <a:pt x="2176" y="2176"/>
                  </a:lnTo>
                  <a:lnTo>
                    <a:pt x="2194" y="2194"/>
                  </a:lnTo>
                  <a:lnTo>
                    <a:pt x="2213" y="2212"/>
                  </a:lnTo>
                  <a:lnTo>
                    <a:pt x="2268" y="2212"/>
                  </a:lnTo>
                  <a:lnTo>
                    <a:pt x="2286" y="2249"/>
                  </a:lnTo>
                  <a:lnTo>
                    <a:pt x="2305" y="2268"/>
                  </a:lnTo>
                  <a:lnTo>
                    <a:pt x="2286" y="2305"/>
                  </a:lnTo>
                  <a:lnTo>
                    <a:pt x="2305" y="2323"/>
                  </a:lnTo>
                  <a:lnTo>
                    <a:pt x="2305" y="2342"/>
                  </a:lnTo>
                  <a:lnTo>
                    <a:pt x="2305" y="2360"/>
                  </a:lnTo>
                  <a:lnTo>
                    <a:pt x="2305" y="2378"/>
                  </a:lnTo>
                  <a:lnTo>
                    <a:pt x="2323" y="2397"/>
                  </a:lnTo>
                  <a:lnTo>
                    <a:pt x="2342" y="2415"/>
                  </a:lnTo>
                  <a:lnTo>
                    <a:pt x="2360" y="2434"/>
                  </a:lnTo>
                  <a:lnTo>
                    <a:pt x="2379" y="2434"/>
                  </a:lnTo>
                  <a:lnTo>
                    <a:pt x="2397" y="2452"/>
                  </a:lnTo>
                  <a:lnTo>
                    <a:pt x="2397" y="2471"/>
                  </a:lnTo>
                  <a:lnTo>
                    <a:pt x="2397" y="2489"/>
                  </a:lnTo>
                  <a:lnTo>
                    <a:pt x="2434" y="2507"/>
                  </a:lnTo>
                  <a:lnTo>
                    <a:pt x="2434" y="2489"/>
                  </a:lnTo>
                  <a:lnTo>
                    <a:pt x="2434" y="2471"/>
                  </a:lnTo>
                  <a:lnTo>
                    <a:pt x="2434" y="2452"/>
                  </a:lnTo>
                  <a:lnTo>
                    <a:pt x="2452" y="2471"/>
                  </a:lnTo>
                  <a:lnTo>
                    <a:pt x="2489" y="2471"/>
                  </a:lnTo>
                  <a:lnTo>
                    <a:pt x="2471" y="2489"/>
                  </a:lnTo>
                  <a:lnTo>
                    <a:pt x="2452" y="2544"/>
                  </a:lnTo>
                  <a:lnTo>
                    <a:pt x="2471" y="2581"/>
                  </a:lnTo>
                  <a:lnTo>
                    <a:pt x="2471" y="2618"/>
                  </a:lnTo>
                  <a:lnTo>
                    <a:pt x="2489" y="2636"/>
                  </a:lnTo>
                  <a:lnTo>
                    <a:pt x="2508" y="2618"/>
                  </a:lnTo>
                  <a:lnTo>
                    <a:pt x="2526" y="2618"/>
                  </a:lnTo>
                  <a:lnTo>
                    <a:pt x="2526" y="2636"/>
                  </a:lnTo>
                  <a:lnTo>
                    <a:pt x="2545" y="2655"/>
                  </a:lnTo>
                  <a:lnTo>
                    <a:pt x="2526" y="2673"/>
                  </a:lnTo>
                  <a:lnTo>
                    <a:pt x="2508" y="2692"/>
                  </a:lnTo>
                  <a:lnTo>
                    <a:pt x="2526" y="2692"/>
                  </a:lnTo>
                  <a:lnTo>
                    <a:pt x="2545" y="2710"/>
                  </a:lnTo>
                  <a:lnTo>
                    <a:pt x="2563" y="2710"/>
                  </a:lnTo>
                  <a:lnTo>
                    <a:pt x="2581" y="2747"/>
                  </a:lnTo>
                  <a:lnTo>
                    <a:pt x="2600" y="2710"/>
                  </a:lnTo>
                  <a:lnTo>
                    <a:pt x="2618" y="2729"/>
                  </a:lnTo>
                  <a:lnTo>
                    <a:pt x="2600" y="2747"/>
                  </a:lnTo>
                  <a:lnTo>
                    <a:pt x="2600" y="2765"/>
                  </a:lnTo>
                  <a:lnTo>
                    <a:pt x="2600" y="2784"/>
                  </a:lnTo>
                  <a:lnTo>
                    <a:pt x="2618" y="2802"/>
                  </a:lnTo>
                  <a:lnTo>
                    <a:pt x="2618" y="2821"/>
                  </a:lnTo>
                  <a:lnTo>
                    <a:pt x="2618" y="2839"/>
                  </a:lnTo>
                  <a:lnTo>
                    <a:pt x="2637" y="2839"/>
                  </a:lnTo>
                  <a:lnTo>
                    <a:pt x="2674" y="2821"/>
                  </a:lnTo>
                  <a:lnTo>
                    <a:pt x="2655" y="2839"/>
                  </a:lnTo>
                  <a:lnTo>
                    <a:pt x="2655" y="2858"/>
                  </a:lnTo>
                  <a:lnTo>
                    <a:pt x="2655" y="2876"/>
                  </a:lnTo>
                  <a:lnTo>
                    <a:pt x="2692" y="2876"/>
                  </a:lnTo>
                  <a:lnTo>
                    <a:pt x="2674" y="2895"/>
                  </a:lnTo>
                  <a:lnTo>
                    <a:pt x="2692" y="2931"/>
                  </a:lnTo>
                  <a:lnTo>
                    <a:pt x="2729" y="2950"/>
                  </a:lnTo>
                  <a:lnTo>
                    <a:pt x="2747" y="2968"/>
                  </a:lnTo>
                  <a:lnTo>
                    <a:pt x="2747" y="2987"/>
                  </a:lnTo>
                  <a:lnTo>
                    <a:pt x="2766" y="3024"/>
                  </a:lnTo>
                  <a:lnTo>
                    <a:pt x="2784" y="3060"/>
                  </a:lnTo>
                  <a:lnTo>
                    <a:pt x="2839" y="3134"/>
                  </a:lnTo>
                  <a:lnTo>
                    <a:pt x="2858" y="3171"/>
                  </a:lnTo>
                  <a:lnTo>
                    <a:pt x="2858" y="3208"/>
                  </a:lnTo>
                  <a:lnTo>
                    <a:pt x="2876" y="3226"/>
                  </a:lnTo>
                  <a:lnTo>
                    <a:pt x="2895" y="3263"/>
                  </a:lnTo>
                  <a:lnTo>
                    <a:pt x="2950" y="3318"/>
                  </a:lnTo>
                  <a:lnTo>
                    <a:pt x="2987" y="3318"/>
                  </a:lnTo>
                  <a:lnTo>
                    <a:pt x="2987" y="3337"/>
                  </a:lnTo>
                  <a:lnTo>
                    <a:pt x="2950" y="3337"/>
                  </a:lnTo>
                  <a:lnTo>
                    <a:pt x="2968" y="3355"/>
                  </a:lnTo>
                  <a:lnTo>
                    <a:pt x="3042" y="3503"/>
                  </a:lnTo>
                  <a:lnTo>
                    <a:pt x="3134" y="3669"/>
                  </a:lnTo>
                  <a:lnTo>
                    <a:pt x="3134" y="3706"/>
                  </a:lnTo>
                  <a:lnTo>
                    <a:pt x="3153" y="3706"/>
                  </a:lnTo>
                  <a:lnTo>
                    <a:pt x="3153" y="3724"/>
                  </a:lnTo>
                  <a:lnTo>
                    <a:pt x="3171" y="3724"/>
                  </a:lnTo>
                  <a:lnTo>
                    <a:pt x="3190" y="3742"/>
                  </a:lnTo>
                  <a:lnTo>
                    <a:pt x="3208" y="3761"/>
                  </a:lnTo>
                  <a:lnTo>
                    <a:pt x="3227" y="3779"/>
                  </a:lnTo>
                  <a:lnTo>
                    <a:pt x="3208" y="3816"/>
                  </a:lnTo>
                  <a:lnTo>
                    <a:pt x="3208" y="3835"/>
                  </a:lnTo>
                  <a:lnTo>
                    <a:pt x="3227" y="3853"/>
                  </a:lnTo>
                  <a:lnTo>
                    <a:pt x="3263" y="3853"/>
                  </a:lnTo>
                  <a:lnTo>
                    <a:pt x="3245" y="3890"/>
                  </a:lnTo>
                  <a:lnTo>
                    <a:pt x="3282" y="3908"/>
                  </a:lnTo>
                  <a:lnTo>
                    <a:pt x="3282" y="3927"/>
                  </a:lnTo>
                  <a:lnTo>
                    <a:pt x="3263" y="3982"/>
                  </a:lnTo>
                  <a:lnTo>
                    <a:pt x="3282" y="4001"/>
                  </a:lnTo>
                  <a:lnTo>
                    <a:pt x="3300" y="3982"/>
                  </a:lnTo>
                  <a:lnTo>
                    <a:pt x="3319" y="3982"/>
                  </a:lnTo>
                  <a:lnTo>
                    <a:pt x="3300" y="4019"/>
                  </a:lnTo>
                  <a:lnTo>
                    <a:pt x="3319" y="4056"/>
                  </a:lnTo>
                  <a:lnTo>
                    <a:pt x="3337" y="4074"/>
                  </a:lnTo>
                  <a:lnTo>
                    <a:pt x="3356" y="4074"/>
                  </a:lnTo>
                  <a:lnTo>
                    <a:pt x="3356" y="4093"/>
                  </a:lnTo>
                  <a:lnTo>
                    <a:pt x="3356" y="4130"/>
                  </a:lnTo>
                  <a:lnTo>
                    <a:pt x="3374" y="4203"/>
                  </a:lnTo>
                  <a:lnTo>
                    <a:pt x="3374" y="4222"/>
                  </a:lnTo>
                  <a:lnTo>
                    <a:pt x="3392" y="4222"/>
                  </a:lnTo>
                  <a:lnTo>
                    <a:pt x="3411" y="4277"/>
                  </a:lnTo>
                  <a:lnTo>
                    <a:pt x="3429" y="4314"/>
                  </a:lnTo>
                  <a:lnTo>
                    <a:pt x="3448" y="4388"/>
                  </a:lnTo>
                  <a:lnTo>
                    <a:pt x="3503" y="4535"/>
                  </a:lnTo>
                  <a:lnTo>
                    <a:pt x="3595" y="4775"/>
                  </a:lnTo>
                  <a:lnTo>
                    <a:pt x="3595" y="4812"/>
                  </a:lnTo>
                  <a:lnTo>
                    <a:pt x="3595" y="4830"/>
                  </a:lnTo>
                  <a:lnTo>
                    <a:pt x="3595" y="4848"/>
                  </a:lnTo>
                  <a:lnTo>
                    <a:pt x="3614" y="4848"/>
                  </a:lnTo>
                  <a:lnTo>
                    <a:pt x="3614" y="4904"/>
                  </a:lnTo>
                  <a:lnTo>
                    <a:pt x="3632" y="4922"/>
                  </a:lnTo>
                  <a:lnTo>
                    <a:pt x="3632" y="4959"/>
                  </a:lnTo>
                  <a:lnTo>
                    <a:pt x="3632" y="5014"/>
                  </a:lnTo>
                  <a:lnTo>
                    <a:pt x="3651" y="5051"/>
                  </a:lnTo>
                  <a:lnTo>
                    <a:pt x="3669" y="5088"/>
                  </a:lnTo>
                  <a:lnTo>
                    <a:pt x="3669" y="5199"/>
                  </a:lnTo>
                  <a:lnTo>
                    <a:pt x="3687" y="5254"/>
                  </a:lnTo>
                  <a:lnTo>
                    <a:pt x="3669" y="5254"/>
                  </a:lnTo>
                  <a:lnTo>
                    <a:pt x="3669" y="5291"/>
                  </a:lnTo>
                  <a:lnTo>
                    <a:pt x="3706" y="5291"/>
                  </a:lnTo>
                  <a:lnTo>
                    <a:pt x="3724" y="5309"/>
                  </a:lnTo>
                  <a:lnTo>
                    <a:pt x="3724" y="5346"/>
                  </a:lnTo>
                  <a:lnTo>
                    <a:pt x="3706" y="5365"/>
                  </a:lnTo>
                  <a:lnTo>
                    <a:pt x="3743" y="5365"/>
                  </a:lnTo>
                  <a:lnTo>
                    <a:pt x="3724" y="5401"/>
                  </a:lnTo>
                  <a:lnTo>
                    <a:pt x="3724" y="5420"/>
                  </a:lnTo>
                  <a:lnTo>
                    <a:pt x="3743" y="5475"/>
                  </a:lnTo>
                  <a:lnTo>
                    <a:pt x="3761" y="5530"/>
                  </a:lnTo>
                  <a:lnTo>
                    <a:pt x="3743" y="5549"/>
                  </a:lnTo>
                  <a:lnTo>
                    <a:pt x="3743" y="5586"/>
                  </a:lnTo>
                  <a:lnTo>
                    <a:pt x="3761" y="5586"/>
                  </a:lnTo>
                  <a:lnTo>
                    <a:pt x="3761" y="5623"/>
                  </a:lnTo>
                  <a:lnTo>
                    <a:pt x="3780" y="5641"/>
                  </a:lnTo>
                  <a:lnTo>
                    <a:pt x="3761" y="5660"/>
                  </a:lnTo>
                  <a:lnTo>
                    <a:pt x="3761" y="5678"/>
                  </a:lnTo>
                  <a:lnTo>
                    <a:pt x="3780" y="5715"/>
                  </a:lnTo>
                  <a:lnTo>
                    <a:pt x="3780" y="5733"/>
                  </a:lnTo>
                  <a:lnTo>
                    <a:pt x="3780" y="5770"/>
                  </a:lnTo>
                  <a:lnTo>
                    <a:pt x="3798" y="5881"/>
                  </a:lnTo>
                  <a:lnTo>
                    <a:pt x="3816" y="5899"/>
                  </a:lnTo>
                  <a:lnTo>
                    <a:pt x="3798" y="5899"/>
                  </a:lnTo>
                  <a:lnTo>
                    <a:pt x="3798" y="5918"/>
                  </a:lnTo>
                  <a:lnTo>
                    <a:pt x="3816" y="5991"/>
                  </a:lnTo>
                  <a:lnTo>
                    <a:pt x="3816" y="6010"/>
                  </a:lnTo>
                  <a:lnTo>
                    <a:pt x="3798" y="6010"/>
                  </a:lnTo>
                  <a:lnTo>
                    <a:pt x="3798" y="6028"/>
                  </a:lnTo>
                  <a:lnTo>
                    <a:pt x="3798" y="6047"/>
                  </a:lnTo>
                  <a:lnTo>
                    <a:pt x="3798" y="6065"/>
                  </a:lnTo>
                  <a:lnTo>
                    <a:pt x="3780" y="6083"/>
                  </a:lnTo>
                  <a:lnTo>
                    <a:pt x="3798" y="6083"/>
                  </a:lnTo>
                  <a:lnTo>
                    <a:pt x="3816" y="6120"/>
                  </a:lnTo>
                  <a:lnTo>
                    <a:pt x="3798" y="6139"/>
                  </a:lnTo>
                  <a:lnTo>
                    <a:pt x="3798" y="6157"/>
                  </a:lnTo>
                  <a:lnTo>
                    <a:pt x="3816" y="6176"/>
                  </a:lnTo>
                  <a:lnTo>
                    <a:pt x="3798" y="6213"/>
                  </a:lnTo>
                  <a:lnTo>
                    <a:pt x="3798" y="6268"/>
                  </a:lnTo>
                  <a:lnTo>
                    <a:pt x="3816" y="6286"/>
                  </a:lnTo>
                  <a:lnTo>
                    <a:pt x="3816" y="6305"/>
                  </a:lnTo>
                  <a:lnTo>
                    <a:pt x="3835" y="6323"/>
                  </a:lnTo>
                  <a:lnTo>
                    <a:pt x="3853" y="6323"/>
                  </a:lnTo>
                  <a:lnTo>
                    <a:pt x="3853" y="6342"/>
                  </a:lnTo>
                  <a:lnTo>
                    <a:pt x="3835" y="6360"/>
                  </a:lnTo>
                  <a:lnTo>
                    <a:pt x="3798" y="6360"/>
                  </a:lnTo>
                  <a:lnTo>
                    <a:pt x="3816" y="6378"/>
                  </a:lnTo>
                  <a:lnTo>
                    <a:pt x="3835" y="6378"/>
                  </a:lnTo>
                  <a:lnTo>
                    <a:pt x="3853" y="6415"/>
                  </a:lnTo>
                  <a:lnTo>
                    <a:pt x="3853" y="6434"/>
                  </a:lnTo>
                  <a:lnTo>
                    <a:pt x="3835" y="6452"/>
                  </a:lnTo>
                  <a:lnTo>
                    <a:pt x="3872" y="6452"/>
                  </a:lnTo>
                  <a:lnTo>
                    <a:pt x="3835" y="6471"/>
                  </a:lnTo>
                  <a:lnTo>
                    <a:pt x="3816" y="6507"/>
                  </a:lnTo>
                  <a:lnTo>
                    <a:pt x="3853" y="6544"/>
                  </a:lnTo>
                  <a:lnTo>
                    <a:pt x="3853" y="6563"/>
                  </a:lnTo>
                  <a:lnTo>
                    <a:pt x="3835" y="6600"/>
                  </a:lnTo>
                  <a:lnTo>
                    <a:pt x="3816" y="6636"/>
                  </a:lnTo>
                  <a:lnTo>
                    <a:pt x="3835" y="6636"/>
                  </a:lnTo>
                  <a:lnTo>
                    <a:pt x="3835" y="6655"/>
                  </a:lnTo>
                  <a:lnTo>
                    <a:pt x="3835" y="6673"/>
                  </a:lnTo>
                  <a:lnTo>
                    <a:pt x="3853" y="6673"/>
                  </a:lnTo>
                  <a:lnTo>
                    <a:pt x="3835" y="6692"/>
                  </a:lnTo>
                  <a:lnTo>
                    <a:pt x="3816" y="6710"/>
                  </a:lnTo>
                  <a:lnTo>
                    <a:pt x="3798" y="6729"/>
                  </a:lnTo>
                  <a:lnTo>
                    <a:pt x="3798" y="6766"/>
                  </a:lnTo>
                  <a:lnTo>
                    <a:pt x="3835" y="6766"/>
                  </a:lnTo>
                  <a:lnTo>
                    <a:pt x="3816" y="6802"/>
                  </a:lnTo>
                  <a:lnTo>
                    <a:pt x="3798" y="6821"/>
                  </a:lnTo>
                  <a:lnTo>
                    <a:pt x="3798" y="6839"/>
                  </a:lnTo>
                  <a:lnTo>
                    <a:pt x="3816" y="6876"/>
                  </a:lnTo>
                  <a:lnTo>
                    <a:pt x="3798" y="6876"/>
                  </a:lnTo>
                  <a:lnTo>
                    <a:pt x="3816" y="6913"/>
                  </a:lnTo>
                  <a:lnTo>
                    <a:pt x="3816" y="6931"/>
                  </a:lnTo>
                  <a:lnTo>
                    <a:pt x="3816" y="6950"/>
                  </a:lnTo>
                  <a:lnTo>
                    <a:pt x="3835" y="6968"/>
                  </a:lnTo>
                  <a:lnTo>
                    <a:pt x="3816" y="6968"/>
                  </a:lnTo>
                  <a:lnTo>
                    <a:pt x="3798" y="6950"/>
                  </a:lnTo>
                  <a:lnTo>
                    <a:pt x="3780" y="6968"/>
                  </a:lnTo>
                  <a:lnTo>
                    <a:pt x="3798" y="6968"/>
                  </a:lnTo>
                  <a:lnTo>
                    <a:pt x="3816" y="6987"/>
                  </a:lnTo>
                  <a:lnTo>
                    <a:pt x="3835" y="7005"/>
                  </a:lnTo>
                  <a:lnTo>
                    <a:pt x="3798" y="7005"/>
                  </a:lnTo>
                  <a:lnTo>
                    <a:pt x="3780" y="7024"/>
                  </a:lnTo>
                  <a:lnTo>
                    <a:pt x="3761" y="7208"/>
                  </a:lnTo>
                  <a:lnTo>
                    <a:pt x="3761" y="7263"/>
                  </a:lnTo>
                  <a:lnTo>
                    <a:pt x="3761" y="7282"/>
                  </a:lnTo>
                  <a:lnTo>
                    <a:pt x="3780" y="7263"/>
                  </a:lnTo>
                  <a:lnTo>
                    <a:pt x="3780" y="7245"/>
                  </a:lnTo>
                  <a:lnTo>
                    <a:pt x="3798" y="7263"/>
                  </a:lnTo>
                  <a:lnTo>
                    <a:pt x="3780" y="7282"/>
                  </a:lnTo>
                  <a:lnTo>
                    <a:pt x="3761" y="7282"/>
                  </a:lnTo>
                  <a:lnTo>
                    <a:pt x="3743" y="7319"/>
                  </a:lnTo>
                  <a:lnTo>
                    <a:pt x="3761" y="7337"/>
                  </a:lnTo>
                  <a:lnTo>
                    <a:pt x="3761" y="7355"/>
                  </a:lnTo>
                  <a:lnTo>
                    <a:pt x="3761" y="7374"/>
                  </a:lnTo>
                  <a:lnTo>
                    <a:pt x="3724" y="7374"/>
                  </a:lnTo>
                  <a:lnTo>
                    <a:pt x="3743" y="7392"/>
                  </a:lnTo>
                  <a:lnTo>
                    <a:pt x="3743" y="7411"/>
                  </a:lnTo>
                  <a:lnTo>
                    <a:pt x="3743" y="7466"/>
                  </a:lnTo>
                  <a:lnTo>
                    <a:pt x="3743" y="7521"/>
                  </a:lnTo>
                  <a:lnTo>
                    <a:pt x="3724" y="7521"/>
                  </a:lnTo>
                  <a:lnTo>
                    <a:pt x="3724" y="7540"/>
                  </a:lnTo>
                  <a:lnTo>
                    <a:pt x="3761" y="7521"/>
                  </a:lnTo>
                  <a:lnTo>
                    <a:pt x="3724" y="7558"/>
                  </a:lnTo>
                  <a:lnTo>
                    <a:pt x="3687" y="7613"/>
                  </a:lnTo>
                  <a:lnTo>
                    <a:pt x="3706" y="7613"/>
                  </a:lnTo>
                  <a:lnTo>
                    <a:pt x="3724" y="7595"/>
                  </a:lnTo>
                  <a:lnTo>
                    <a:pt x="3706" y="7632"/>
                  </a:lnTo>
                  <a:lnTo>
                    <a:pt x="3687" y="7650"/>
                  </a:lnTo>
                  <a:lnTo>
                    <a:pt x="3687" y="7669"/>
                  </a:lnTo>
                  <a:lnTo>
                    <a:pt x="3687" y="7687"/>
                  </a:lnTo>
                  <a:lnTo>
                    <a:pt x="3669" y="7706"/>
                  </a:lnTo>
                  <a:lnTo>
                    <a:pt x="3669" y="7724"/>
                  </a:lnTo>
                  <a:lnTo>
                    <a:pt x="3669" y="7742"/>
                  </a:lnTo>
                  <a:lnTo>
                    <a:pt x="3651" y="7798"/>
                  </a:lnTo>
                  <a:lnTo>
                    <a:pt x="3651" y="7816"/>
                  </a:lnTo>
                  <a:lnTo>
                    <a:pt x="3651" y="7835"/>
                  </a:lnTo>
                  <a:lnTo>
                    <a:pt x="3632" y="7835"/>
                  </a:lnTo>
                  <a:lnTo>
                    <a:pt x="3632" y="7853"/>
                  </a:lnTo>
                  <a:lnTo>
                    <a:pt x="3632" y="7890"/>
                  </a:lnTo>
                  <a:lnTo>
                    <a:pt x="3632" y="7908"/>
                  </a:lnTo>
                  <a:lnTo>
                    <a:pt x="3632" y="7927"/>
                  </a:lnTo>
                  <a:lnTo>
                    <a:pt x="3595" y="7982"/>
                  </a:lnTo>
                  <a:lnTo>
                    <a:pt x="3595" y="8019"/>
                  </a:lnTo>
                  <a:lnTo>
                    <a:pt x="3614" y="8037"/>
                  </a:lnTo>
                  <a:lnTo>
                    <a:pt x="3595" y="8056"/>
                  </a:lnTo>
                  <a:lnTo>
                    <a:pt x="3577" y="8056"/>
                  </a:lnTo>
                  <a:lnTo>
                    <a:pt x="3577" y="8093"/>
                  </a:lnTo>
                  <a:lnTo>
                    <a:pt x="3558" y="8166"/>
                  </a:lnTo>
                  <a:lnTo>
                    <a:pt x="3540" y="8240"/>
                  </a:lnTo>
                  <a:lnTo>
                    <a:pt x="3540" y="8277"/>
                  </a:lnTo>
                  <a:lnTo>
                    <a:pt x="3558" y="8277"/>
                  </a:lnTo>
                  <a:lnTo>
                    <a:pt x="3540" y="8295"/>
                  </a:lnTo>
                  <a:lnTo>
                    <a:pt x="3521" y="8277"/>
                  </a:lnTo>
                  <a:lnTo>
                    <a:pt x="3503" y="8314"/>
                  </a:lnTo>
                  <a:lnTo>
                    <a:pt x="3485" y="8351"/>
                  </a:lnTo>
                  <a:lnTo>
                    <a:pt x="3466" y="8369"/>
                  </a:lnTo>
                  <a:lnTo>
                    <a:pt x="3448" y="8388"/>
                  </a:lnTo>
                  <a:lnTo>
                    <a:pt x="3448" y="8443"/>
                  </a:lnTo>
                  <a:lnTo>
                    <a:pt x="3448" y="8480"/>
                  </a:lnTo>
                  <a:lnTo>
                    <a:pt x="3411" y="8498"/>
                  </a:lnTo>
                  <a:lnTo>
                    <a:pt x="3411" y="8517"/>
                  </a:lnTo>
                  <a:lnTo>
                    <a:pt x="3411" y="8554"/>
                  </a:lnTo>
                  <a:lnTo>
                    <a:pt x="3411" y="8590"/>
                  </a:lnTo>
                  <a:lnTo>
                    <a:pt x="3392" y="8609"/>
                  </a:lnTo>
                  <a:lnTo>
                    <a:pt x="3374" y="8627"/>
                  </a:lnTo>
                  <a:lnTo>
                    <a:pt x="3374" y="8664"/>
                  </a:lnTo>
                  <a:lnTo>
                    <a:pt x="3337" y="8719"/>
                  </a:lnTo>
                  <a:lnTo>
                    <a:pt x="3356" y="8738"/>
                  </a:lnTo>
                  <a:lnTo>
                    <a:pt x="3319" y="8775"/>
                  </a:lnTo>
                  <a:lnTo>
                    <a:pt x="3282" y="8830"/>
                  </a:lnTo>
                  <a:lnTo>
                    <a:pt x="3263" y="8904"/>
                  </a:lnTo>
                  <a:lnTo>
                    <a:pt x="3263" y="8941"/>
                  </a:lnTo>
                  <a:lnTo>
                    <a:pt x="3263" y="8959"/>
                  </a:lnTo>
                  <a:lnTo>
                    <a:pt x="3227" y="8959"/>
                  </a:lnTo>
                  <a:lnTo>
                    <a:pt x="3227" y="8941"/>
                  </a:lnTo>
                  <a:lnTo>
                    <a:pt x="3208" y="8959"/>
                  </a:lnTo>
                  <a:lnTo>
                    <a:pt x="3208" y="9033"/>
                  </a:lnTo>
                  <a:lnTo>
                    <a:pt x="3190" y="9088"/>
                  </a:lnTo>
                  <a:lnTo>
                    <a:pt x="3171" y="9088"/>
                  </a:lnTo>
                  <a:lnTo>
                    <a:pt x="3153" y="9125"/>
                  </a:lnTo>
                  <a:lnTo>
                    <a:pt x="3079" y="9236"/>
                  </a:lnTo>
                  <a:lnTo>
                    <a:pt x="3005" y="9328"/>
                  </a:lnTo>
                  <a:lnTo>
                    <a:pt x="2968" y="9365"/>
                  </a:lnTo>
                  <a:lnTo>
                    <a:pt x="2968" y="9383"/>
                  </a:lnTo>
                  <a:lnTo>
                    <a:pt x="2950" y="9401"/>
                  </a:lnTo>
                  <a:lnTo>
                    <a:pt x="2968" y="9401"/>
                  </a:lnTo>
                  <a:lnTo>
                    <a:pt x="2987" y="9420"/>
                  </a:lnTo>
                  <a:lnTo>
                    <a:pt x="2968" y="9438"/>
                  </a:lnTo>
                  <a:lnTo>
                    <a:pt x="2932" y="9438"/>
                  </a:lnTo>
                  <a:lnTo>
                    <a:pt x="2913" y="9457"/>
                  </a:lnTo>
                  <a:lnTo>
                    <a:pt x="2876" y="9549"/>
                  </a:lnTo>
                  <a:lnTo>
                    <a:pt x="2839" y="9604"/>
                  </a:lnTo>
                  <a:lnTo>
                    <a:pt x="2821" y="9604"/>
                  </a:lnTo>
                  <a:lnTo>
                    <a:pt x="2803" y="9623"/>
                  </a:lnTo>
                  <a:lnTo>
                    <a:pt x="2784" y="9641"/>
                  </a:lnTo>
                  <a:lnTo>
                    <a:pt x="2784" y="9660"/>
                  </a:lnTo>
                  <a:lnTo>
                    <a:pt x="2747" y="9696"/>
                  </a:lnTo>
                  <a:lnTo>
                    <a:pt x="2710" y="9733"/>
                  </a:lnTo>
                  <a:lnTo>
                    <a:pt x="2710" y="9752"/>
                  </a:lnTo>
                  <a:lnTo>
                    <a:pt x="2692" y="9770"/>
                  </a:lnTo>
                  <a:lnTo>
                    <a:pt x="2674" y="9789"/>
                  </a:lnTo>
                  <a:lnTo>
                    <a:pt x="2655" y="9807"/>
                  </a:lnTo>
                  <a:lnTo>
                    <a:pt x="2563" y="9918"/>
                  </a:lnTo>
                  <a:lnTo>
                    <a:pt x="2471" y="10010"/>
                  </a:lnTo>
                  <a:lnTo>
                    <a:pt x="2415" y="10047"/>
                  </a:lnTo>
                  <a:lnTo>
                    <a:pt x="2415" y="10065"/>
                  </a:lnTo>
                  <a:lnTo>
                    <a:pt x="2397" y="10102"/>
                  </a:lnTo>
                  <a:lnTo>
                    <a:pt x="2323" y="10176"/>
                  </a:lnTo>
                  <a:lnTo>
                    <a:pt x="2250" y="10231"/>
                  </a:lnTo>
                  <a:lnTo>
                    <a:pt x="2231" y="10268"/>
                  </a:lnTo>
                  <a:lnTo>
                    <a:pt x="2231" y="10305"/>
                  </a:lnTo>
                  <a:lnTo>
                    <a:pt x="2176" y="10305"/>
                  </a:lnTo>
                  <a:lnTo>
                    <a:pt x="2157" y="10323"/>
                  </a:lnTo>
                  <a:lnTo>
                    <a:pt x="2121" y="10378"/>
                  </a:lnTo>
                  <a:lnTo>
                    <a:pt x="2121" y="10415"/>
                  </a:lnTo>
                  <a:lnTo>
                    <a:pt x="2139" y="10434"/>
                  </a:lnTo>
                  <a:lnTo>
                    <a:pt x="2157" y="10452"/>
                  </a:lnTo>
                  <a:lnTo>
                    <a:pt x="2176" y="10452"/>
                  </a:lnTo>
                  <a:lnTo>
                    <a:pt x="2176" y="10471"/>
                  </a:lnTo>
                  <a:lnTo>
                    <a:pt x="2194" y="10489"/>
                  </a:lnTo>
                  <a:lnTo>
                    <a:pt x="2213" y="10471"/>
                  </a:lnTo>
                  <a:lnTo>
                    <a:pt x="2231" y="10471"/>
                  </a:lnTo>
                  <a:lnTo>
                    <a:pt x="2268" y="10452"/>
                  </a:lnTo>
                  <a:lnTo>
                    <a:pt x="2268" y="10471"/>
                  </a:lnTo>
                  <a:lnTo>
                    <a:pt x="2286" y="10471"/>
                  </a:lnTo>
                  <a:lnTo>
                    <a:pt x="2286" y="10452"/>
                  </a:lnTo>
                  <a:lnTo>
                    <a:pt x="2286" y="10434"/>
                  </a:lnTo>
                  <a:lnTo>
                    <a:pt x="2268" y="10415"/>
                  </a:lnTo>
                  <a:lnTo>
                    <a:pt x="2268" y="10397"/>
                  </a:lnTo>
                  <a:lnTo>
                    <a:pt x="2305" y="10397"/>
                  </a:lnTo>
                  <a:lnTo>
                    <a:pt x="2305" y="10360"/>
                  </a:lnTo>
                  <a:lnTo>
                    <a:pt x="2342" y="10360"/>
                  </a:lnTo>
                  <a:lnTo>
                    <a:pt x="2360" y="10342"/>
                  </a:lnTo>
                  <a:lnTo>
                    <a:pt x="2360" y="10323"/>
                  </a:lnTo>
                  <a:lnTo>
                    <a:pt x="2379" y="10323"/>
                  </a:lnTo>
                  <a:lnTo>
                    <a:pt x="2397" y="10305"/>
                  </a:lnTo>
                  <a:lnTo>
                    <a:pt x="2415" y="10286"/>
                  </a:lnTo>
                  <a:lnTo>
                    <a:pt x="2415" y="10268"/>
                  </a:lnTo>
                  <a:lnTo>
                    <a:pt x="2434" y="10231"/>
                  </a:lnTo>
                  <a:lnTo>
                    <a:pt x="2471" y="10249"/>
                  </a:lnTo>
                  <a:lnTo>
                    <a:pt x="2489" y="10231"/>
                  </a:lnTo>
                  <a:lnTo>
                    <a:pt x="2526" y="10176"/>
                  </a:lnTo>
                  <a:lnTo>
                    <a:pt x="2618" y="10065"/>
                  </a:lnTo>
                  <a:lnTo>
                    <a:pt x="2710" y="9973"/>
                  </a:lnTo>
                  <a:lnTo>
                    <a:pt x="2729" y="9954"/>
                  </a:lnTo>
                  <a:lnTo>
                    <a:pt x="2729" y="9936"/>
                  </a:lnTo>
                  <a:lnTo>
                    <a:pt x="2747" y="9918"/>
                  </a:lnTo>
                  <a:lnTo>
                    <a:pt x="2784" y="9881"/>
                  </a:lnTo>
                  <a:lnTo>
                    <a:pt x="2858" y="9807"/>
                  </a:lnTo>
                  <a:lnTo>
                    <a:pt x="2913" y="9752"/>
                  </a:lnTo>
                  <a:lnTo>
                    <a:pt x="2895" y="9752"/>
                  </a:lnTo>
                  <a:lnTo>
                    <a:pt x="2913" y="9733"/>
                  </a:lnTo>
                  <a:lnTo>
                    <a:pt x="2950" y="9696"/>
                  </a:lnTo>
                  <a:lnTo>
                    <a:pt x="2968" y="9678"/>
                  </a:lnTo>
                  <a:lnTo>
                    <a:pt x="2987" y="9660"/>
                  </a:lnTo>
                  <a:lnTo>
                    <a:pt x="2968" y="9641"/>
                  </a:lnTo>
                  <a:lnTo>
                    <a:pt x="2950" y="9641"/>
                  </a:lnTo>
                  <a:lnTo>
                    <a:pt x="2968" y="9623"/>
                  </a:lnTo>
                  <a:lnTo>
                    <a:pt x="3005" y="9604"/>
                  </a:lnTo>
                  <a:lnTo>
                    <a:pt x="3042" y="9549"/>
                  </a:lnTo>
                  <a:lnTo>
                    <a:pt x="3079" y="9494"/>
                  </a:lnTo>
                  <a:lnTo>
                    <a:pt x="3079" y="9475"/>
                  </a:lnTo>
                  <a:lnTo>
                    <a:pt x="3061" y="9457"/>
                  </a:lnTo>
                  <a:lnTo>
                    <a:pt x="3116" y="9457"/>
                  </a:lnTo>
                  <a:lnTo>
                    <a:pt x="3116" y="9438"/>
                  </a:lnTo>
                  <a:lnTo>
                    <a:pt x="3116" y="9401"/>
                  </a:lnTo>
                  <a:lnTo>
                    <a:pt x="3153" y="9365"/>
                  </a:lnTo>
                  <a:lnTo>
                    <a:pt x="3245" y="9236"/>
                  </a:lnTo>
                  <a:lnTo>
                    <a:pt x="3319" y="9088"/>
                  </a:lnTo>
                  <a:lnTo>
                    <a:pt x="3374" y="9033"/>
                  </a:lnTo>
                  <a:lnTo>
                    <a:pt x="3374" y="8996"/>
                  </a:lnTo>
                  <a:lnTo>
                    <a:pt x="3374" y="8978"/>
                  </a:lnTo>
                  <a:lnTo>
                    <a:pt x="3374" y="8941"/>
                  </a:lnTo>
                  <a:lnTo>
                    <a:pt x="3411" y="8941"/>
                  </a:lnTo>
                  <a:lnTo>
                    <a:pt x="3411" y="8904"/>
                  </a:lnTo>
                  <a:lnTo>
                    <a:pt x="3448" y="8885"/>
                  </a:lnTo>
                  <a:lnTo>
                    <a:pt x="3448" y="8867"/>
                  </a:lnTo>
                  <a:lnTo>
                    <a:pt x="3448" y="8848"/>
                  </a:lnTo>
                  <a:lnTo>
                    <a:pt x="3466" y="8830"/>
                  </a:lnTo>
                  <a:lnTo>
                    <a:pt x="3503" y="8830"/>
                  </a:lnTo>
                  <a:lnTo>
                    <a:pt x="3485" y="8812"/>
                  </a:lnTo>
                  <a:lnTo>
                    <a:pt x="3466" y="8793"/>
                  </a:lnTo>
                  <a:lnTo>
                    <a:pt x="3466" y="8775"/>
                  </a:lnTo>
                  <a:lnTo>
                    <a:pt x="3485" y="8775"/>
                  </a:lnTo>
                  <a:lnTo>
                    <a:pt x="3485" y="8756"/>
                  </a:lnTo>
                  <a:lnTo>
                    <a:pt x="3466" y="8756"/>
                  </a:lnTo>
                  <a:lnTo>
                    <a:pt x="3448" y="8738"/>
                  </a:lnTo>
                  <a:lnTo>
                    <a:pt x="3466" y="8719"/>
                  </a:lnTo>
                  <a:lnTo>
                    <a:pt x="3485" y="8719"/>
                  </a:lnTo>
                  <a:lnTo>
                    <a:pt x="3503" y="8738"/>
                  </a:lnTo>
                  <a:lnTo>
                    <a:pt x="3521" y="8719"/>
                  </a:lnTo>
                  <a:lnTo>
                    <a:pt x="3503" y="8701"/>
                  </a:lnTo>
                  <a:lnTo>
                    <a:pt x="3485" y="8683"/>
                  </a:lnTo>
                  <a:lnTo>
                    <a:pt x="3503" y="8664"/>
                  </a:lnTo>
                  <a:lnTo>
                    <a:pt x="3540" y="8609"/>
                  </a:lnTo>
                  <a:lnTo>
                    <a:pt x="3558" y="8572"/>
                  </a:lnTo>
                  <a:lnTo>
                    <a:pt x="3577" y="8535"/>
                  </a:lnTo>
                  <a:lnTo>
                    <a:pt x="3632" y="8406"/>
                  </a:lnTo>
                  <a:lnTo>
                    <a:pt x="3669" y="8295"/>
                  </a:lnTo>
                  <a:lnTo>
                    <a:pt x="3687" y="8259"/>
                  </a:lnTo>
                  <a:lnTo>
                    <a:pt x="3706" y="8259"/>
                  </a:lnTo>
                  <a:lnTo>
                    <a:pt x="3706" y="8203"/>
                  </a:lnTo>
                  <a:lnTo>
                    <a:pt x="3780" y="8001"/>
                  </a:lnTo>
                  <a:lnTo>
                    <a:pt x="3798" y="7872"/>
                  </a:lnTo>
                  <a:lnTo>
                    <a:pt x="3816" y="7835"/>
                  </a:lnTo>
                  <a:lnTo>
                    <a:pt x="3835" y="7835"/>
                  </a:lnTo>
                  <a:lnTo>
                    <a:pt x="3835" y="7816"/>
                  </a:lnTo>
                  <a:lnTo>
                    <a:pt x="3816" y="7798"/>
                  </a:lnTo>
                  <a:lnTo>
                    <a:pt x="3798" y="7798"/>
                  </a:lnTo>
                  <a:lnTo>
                    <a:pt x="3798" y="7779"/>
                  </a:lnTo>
                  <a:lnTo>
                    <a:pt x="3798" y="7742"/>
                  </a:lnTo>
                  <a:lnTo>
                    <a:pt x="3798" y="7724"/>
                  </a:lnTo>
                  <a:lnTo>
                    <a:pt x="3816" y="7724"/>
                  </a:lnTo>
                  <a:lnTo>
                    <a:pt x="3835" y="7706"/>
                  </a:lnTo>
                  <a:lnTo>
                    <a:pt x="3835" y="7687"/>
                  </a:lnTo>
                  <a:lnTo>
                    <a:pt x="3853" y="7669"/>
                  </a:lnTo>
                  <a:lnTo>
                    <a:pt x="3872" y="7669"/>
                  </a:lnTo>
                  <a:lnTo>
                    <a:pt x="3872" y="7650"/>
                  </a:lnTo>
                  <a:lnTo>
                    <a:pt x="3872" y="7632"/>
                  </a:lnTo>
                  <a:lnTo>
                    <a:pt x="3853" y="7632"/>
                  </a:lnTo>
                  <a:lnTo>
                    <a:pt x="3835" y="7613"/>
                  </a:lnTo>
                  <a:lnTo>
                    <a:pt x="3835" y="7577"/>
                  </a:lnTo>
                  <a:lnTo>
                    <a:pt x="3853" y="7558"/>
                  </a:lnTo>
                  <a:lnTo>
                    <a:pt x="3853" y="7595"/>
                  </a:lnTo>
                  <a:lnTo>
                    <a:pt x="3872" y="7558"/>
                  </a:lnTo>
                  <a:lnTo>
                    <a:pt x="3872" y="7503"/>
                  </a:lnTo>
                  <a:lnTo>
                    <a:pt x="3890" y="7466"/>
                  </a:lnTo>
                  <a:lnTo>
                    <a:pt x="3902" y="7454"/>
                  </a:lnTo>
                  <a:lnTo>
                    <a:pt x="3902" y="7454"/>
                  </a:lnTo>
                  <a:lnTo>
                    <a:pt x="3890" y="7448"/>
                  </a:lnTo>
                  <a:lnTo>
                    <a:pt x="3890" y="7411"/>
                  </a:lnTo>
                  <a:lnTo>
                    <a:pt x="3909" y="7355"/>
                  </a:lnTo>
                  <a:lnTo>
                    <a:pt x="3927" y="7226"/>
                  </a:lnTo>
                  <a:lnTo>
                    <a:pt x="3964" y="7171"/>
                  </a:lnTo>
                  <a:lnTo>
                    <a:pt x="3927" y="7171"/>
                  </a:lnTo>
                  <a:lnTo>
                    <a:pt x="3945" y="7153"/>
                  </a:lnTo>
                  <a:lnTo>
                    <a:pt x="3945" y="7134"/>
                  </a:lnTo>
                  <a:lnTo>
                    <a:pt x="3927" y="7116"/>
                  </a:lnTo>
                  <a:lnTo>
                    <a:pt x="3909" y="7116"/>
                  </a:lnTo>
                  <a:lnTo>
                    <a:pt x="3927" y="7097"/>
                  </a:lnTo>
                  <a:lnTo>
                    <a:pt x="3945" y="7079"/>
                  </a:lnTo>
                  <a:lnTo>
                    <a:pt x="3945" y="7042"/>
                  </a:lnTo>
                  <a:lnTo>
                    <a:pt x="3945" y="7024"/>
                  </a:lnTo>
                  <a:lnTo>
                    <a:pt x="3927" y="7042"/>
                  </a:lnTo>
                  <a:lnTo>
                    <a:pt x="3927" y="7024"/>
                  </a:lnTo>
                  <a:lnTo>
                    <a:pt x="3945" y="6987"/>
                  </a:lnTo>
                  <a:lnTo>
                    <a:pt x="3945" y="6968"/>
                  </a:lnTo>
                  <a:lnTo>
                    <a:pt x="3945" y="6950"/>
                  </a:lnTo>
                  <a:lnTo>
                    <a:pt x="3964" y="6950"/>
                  </a:lnTo>
                  <a:lnTo>
                    <a:pt x="3964" y="6913"/>
                  </a:lnTo>
                  <a:lnTo>
                    <a:pt x="3964" y="6895"/>
                  </a:lnTo>
                  <a:lnTo>
                    <a:pt x="3945" y="6876"/>
                  </a:lnTo>
                  <a:lnTo>
                    <a:pt x="3945" y="6858"/>
                  </a:lnTo>
                  <a:lnTo>
                    <a:pt x="3964" y="6858"/>
                  </a:lnTo>
                  <a:lnTo>
                    <a:pt x="3964" y="6839"/>
                  </a:lnTo>
                  <a:lnTo>
                    <a:pt x="3964" y="6821"/>
                  </a:lnTo>
                  <a:lnTo>
                    <a:pt x="3964" y="6802"/>
                  </a:lnTo>
                  <a:lnTo>
                    <a:pt x="3964" y="6766"/>
                  </a:lnTo>
                  <a:lnTo>
                    <a:pt x="3964" y="6747"/>
                  </a:lnTo>
                  <a:lnTo>
                    <a:pt x="3945" y="6710"/>
                  </a:lnTo>
                  <a:lnTo>
                    <a:pt x="3964" y="6692"/>
                  </a:lnTo>
                  <a:lnTo>
                    <a:pt x="3982" y="6692"/>
                  </a:lnTo>
                  <a:lnTo>
                    <a:pt x="3982" y="6673"/>
                  </a:lnTo>
                  <a:lnTo>
                    <a:pt x="3909" y="6673"/>
                  </a:lnTo>
                  <a:lnTo>
                    <a:pt x="3945" y="6655"/>
                  </a:lnTo>
                  <a:lnTo>
                    <a:pt x="3982" y="6618"/>
                  </a:lnTo>
                  <a:lnTo>
                    <a:pt x="3982" y="6526"/>
                  </a:lnTo>
                  <a:lnTo>
                    <a:pt x="3982" y="6471"/>
                  </a:lnTo>
                  <a:lnTo>
                    <a:pt x="4001" y="6415"/>
                  </a:lnTo>
                  <a:lnTo>
                    <a:pt x="4001" y="6378"/>
                  </a:lnTo>
                  <a:lnTo>
                    <a:pt x="3982" y="6397"/>
                  </a:lnTo>
                  <a:lnTo>
                    <a:pt x="3964" y="6378"/>
                  </a:lnTo>
                  <a:lnTo>
                    <a:pt x="3982" y="6378"/>
                  </a:lnTo>
                  <a:lnTo>
                    <a:pt x="3964" y="6360"/>
                  </a:lnTo>
                  <a:lnTo>
                    <a:pt x="3964" y="6342"/>
                  </a:lnTo>
                  <a:lnTo>
                    <a:pt x="3945" y="6342"/>
                  </a:lnTo>
                  <a:lnTo>
                    <a:pt x="3964" y="6323"/>
                  </a:lnTo>
                  <a:lnTo>
                    <a:pt x="3982" y="6286"/>
                  </a:lnTo>
                  <a:lnTo>
                    <a:pt x="3964" y="6231"/>
                  </a:lnTo>
                  <a:lnTo>
                    <a:pt x="3964" y="6213"/>
                  </a:lnTo>
                  <a:lnTo>
                    <a:pt x="3945" y="6194"/>
                  </a:lnTo>
                  <a:lnTo>
                    <a:pt x="3964" y="6176"/>
                  </a:lnTo>
                  <a:lnTo>
                    <a:pt x="3982" y="6157"/>
                  </a:lnTo>
                  <a:lnTo>
                    <a:pt x="3982" y="6139"/>
                  </a:lnTo>
                  <a:lnTo>
                    <a:pt x="3964" y="6120"/>
                  </a:lnTo>
                  <a:lnTo>
                    <a:pt x="3945" y="6120"/>
                  </a:lnTo>
                  <a:lnTo>
                    <a:pt x="3964" y="6102"/>
                  </a:lnTo>
                  <a:lnTo>
                    <a:pt x="3964" y="6083"/>
                  </a:lnTo>
                  <a:lnTo>
                    <a:pt x="3964" y="6047"/>
                  </a:lnTo>
                  <a:lnTo>
                    <a:pt x="3964" y="6028"/>
                  </a:lnTo>
                  <a:lnTo>
                    <a:pt x="3964" y="5991"/>
                  </a:lnTo>
                  <a:lnTo>
                    <a:pt x="3945" y="5973"/>
                  </a:lnTo>
                  <a:lnTo>
                    <a:pt x="3927" y="5973"/>
                  </a:lnTo>
                  <a:lnTo>
                    <a:pt x="3945" y="5954"/>
                  </a:lnTo>
                  <a:lnTo>
                    <a:pt x="3945" y="5918"/>
                  </a:lnTo>
                  <a:lnTo>
                    <a:pt x="3927" y="5789"/>
                  </a:lnTo>
                  <a:lnTo>
                    <a:pt x="3927" y="5623"/>
                  </a:lnTo>
                  <a:lnTo>
                    <a:pt x="3909" y="5604"/>
                  </a:lnTo>
                  <a:lnTo>
                    <a:pt x="3890" y="5586"/>
                  </a:lnTo>
                  <a:lnTo>
                    <a:pt x="3909" y="5586"/>
                  </a:lnTo>
                  <a:lnTo>
                    <a:pt x="3927" y="5567"/>
                  </a:lnTo>
                  <a:lnTo>
                    <a:pt x="3909" y="5549"/>
                  </a:lnTo>
                  <a:lnTo>
                    <a:pt x="3927" y="5549"/>
                  </a:lnTo>
                  <a:lnTo>
                    <a:pt x="3927" y="5530"/>
                  </a:lnTo>
                  <a:lnTo>
                    <a:pt x="3909" y="5475"/>
                  </a:lnTo>
                  <a:lnTo>
                    <a:pt x="3909" y="5420"/>
                  </a:lnTo>
                  <a:lnTo>
                    <a:pt x="3927" y="5401"/>
                  </a:lnTo>
                  <a:lnTo>
                    <a:pt x="3890" y="5401"/>
                  </a:lnTo>
                  <a:lnTo>
                    <a:pt x="3890" y="5383"/>
                  </a:lnTo>
                  <a:lnTo>
                    <a:pt x="3890" y="5365"/>
                  </a:lnTo>
                  <a:lnTo>
                    <a:pt x="3890" y="5346"/>
                  </a:lnTo>
                  <a:lnTo>
                    <a:pt x="3872" y="5309"/>
                  </a:lnTo>
                  <a:lnTo>
                    <a:pt x="3853" y="5309"/>
                  </a:lnTo>
                  <a:lnTo>
                    <a:pt x="3853" y="5291"/>
                  </a:lnTo>
                  <a:lnTo>
                    <a:pt x="3853" y="5217"/>
                  </a:lnTo>
                  <a:lnTo>
                    <a:pt x="3835" y="5162"/>
                  </a:lnTo>
                  <a:lnTo>
                    <a:pt x="3816" y="5143"/>
                  </a:lnTo>
                  <a:lnTo>
                    <a:pt x="3816" y="5125"/>
                  </a:lnTo>
                  <a:lnTo>
                    <a:pt x="3835" y="5125"/>
                  </a:lnTo>
                  <a:lnTo>
                    <a:pt x="3835" y="5107"/>
                  </a:lnTo>
                  <a:lnTo>
                    <a:pt x="3835" y="5088"/>
                  </a:lnTo>
                  <a:lnTo>
                    <a:pt x="3798" y="5088"/>
                  </a:lnTo>
                  <a:lnTo>
                    <a:pt x="3816" y="5051"/>
                  </a:lnTo>
                  <a:lnTo>
                    <a:pt x="3798" y="4977"/>
                  </a:lnTo>
                  <a:lnTo>
                    <a:pt x="3780" y="4867"/>
                  </a:lnTo>
                  <a:lnTo>
                    <a:pt x="3761" y="4830"/>
                  </a:lnTo>
                  <a:lnTo>
                    <a:pt x="3743" y="4830"/>
                  </a:lnTo>
                  <a:lnTo>
                    <a:pt x="3743" y="4793"/>
                  </a:lnTo>
                  <a:lnTo>
                    <a:pt x="3724" y="4738"/>
                  </a:lnTo>
                  <a:lnTo>
                    <a:pt x="3706" y="4683"/>
                  </a:lnTo>
                  <a:lnTo>
                    <a:pt x="3687" y="4646"/>
                  </a:lnTo>
                  <a:lnTo>
                    <a:pt x="3706" y="4627"/>
                  </a:lnTo>
                  <a:lnTo>
                    <a:pt x="3687" y="4590"/>
                  </a:lnTo>
                  <a:lnTo>
                    <a:pt x="3669" y="4535"/>
                  </a:lnTo>
                  <a:lnTo>
                    <a:pt x="3651" y="4498"/>
                  </a:lnTo>
                  <a:lnTo>
                    <a:pt x="3632" y="4480"/>
                  </a:lnTo>
                  <a:lnTo>
                    <a:pt x="3614" y="4461"/>
                  </a:lnTo>
                  <a:lnTo>
                    <a:pt x="3595" y="4498"/>
                  </a:lnTo>
                  <a:lnTo>
                    <a:pt x="3595" y="4480"/>
                  </a:lnTo>
                  <a:lnTo>
                    <a:pt x="3614" y="4461"/>
                  </a:lnTo>
                  <a:lnTo>
                    <a:pt x="3632" y="4443"/>
                  </a:lnTo>
                  <a:lnTo>
                    <a:pt x="3632" y="4424"/>
                  </a:lnTo>
                  <a:lnTo>
                    <a:pt x="3632" y="4388"/>
                  </a:lnTo>
                  <a:lnTo>
                    <a:pt x="3614" y="4351"/>
                  </a:lnTo>
                  <a:lnTo>
                    <a:pt x="3614" y="4314"/>
                  </a:lnTo>
                  <a:lnTo>
                    <a:pt x="3595" y="4314"/>
                  </a:lnTo>
                  <a:lnTo>
                    <a:pt x="3577" y="4295"/>
                  </a:lnTo>
                  <a:lnTo>
                    <a:pt x="3558" y="4277"/>
                  </a:lnTo>
                  <a:lnTo>
                    <a:pt x="3577" y="4259"/>
                  </a:lnTo>
                  <a:lnTo>
                    <a:pt x="3558" y="4240"/>
                  </a:lnTo>
                  <a:lnTo>
                    <a:pt x="3540" y="4222"/>
                  </a:lnTo>
                  <a:lnTo>
                    <a:pt x="3558" y="4185"/>
                  </a:lnTo>
                  <a:lnTo>
                    <a:pt x="3540" y="4148"/>
                  </a:lnTo>
                  <a:lnTo>
                    <a:pt x="3521" y="4130"/>
                  </a:lnTo>
                  <a:lnTo>
                    <a:pt x="3503" y="4111"/>
                  </a:lnTo>
                  <a:lnTo>
                    <a:pt x="3503" y="4074"/>
                  </a:lnTo>
                  <a:lnTo>
                    <a:pt x="3485" y="4037"/>
                  </a:lnTo>
                  <a:lnTo>
                    <a:pt x="3466" y="4001"/>
                  </a:lnTo>
                  <a:lnTo>
                    <a:pt x="3448" y="3982"/>
                  </a:lnTo>
                  <a:lnTo>
                    <a:pt x="3448" y="3945"/>
                  </a:lnTo>
                  <a:lnTo>
                    <a:pt x="3429" y="3964"/>
                  </a:lnTo>
                  <a:lnTo>
                    <a:pt x="3411" y="3964"/>
                  </a:lnTo>
                  <a:lnTo>
                    <a:pt x="3411" y="3945"/>
                  </a:lnTo>
                  <a:lnTo>
                    <a:pt x="3429" y="3927"/>
                  </a:lnTo>
                  <a:lnTo>
                    <a:pt x="3429" y="3908"/>
                  </a:lnTo>
                  <a:lnTo>
                    <a:pt x="3429" y="3890"/>
                  </a:lnTo>
                  <a:lnTo>
                    <a:pt x="3429" y="3853"/>
                  </a:lnTo>
                  <a:lnTo>
                    <a:pt x="3411" y="3853"/>
                  </a:lnTo>
                  <a:lnTo>
                    <a:pt x="3392" y="3816"/>
                  </a:lnTo>
                  <a:lnTo>
                    <a:pt x="3374" y="3779"/>
                  </a:lnTo>
                  <a:lnTo>
                    <a:pt x="3374" y="3761"/>
                  </a:lnTo>
                  <a:lnTo>
                    <a:pt x="3356" y="3742"/>
                  </a:lnTo>
                  <a:lnTo>
                    <a:pt x="3337" y="3724"/>
                  </a:lnTo>
                  <a:lnTo>
                    <a:pt x="3337" y="3706"/>
                  </a:lnTo>
                  <a:lnTo>
                    <a:pt x="3319" y="3650"/>
                  </a:lnTo>
                  <a:lnTo>
                    <a:pt x="3319" y="3632"/>
                  </a:lnTo>
                  <a:lnTo>
                    <a:pt x="3300" y="3632"/>
                  </a:lnTo>
                  <a:lnTo>
                    <a:pt x="3263" y="3613"/>
                  </a:lnTo>
                  <a:lnTo>
                    <a:pt x="3282" y="3613"/>
                  </a:lnTo>
                  <a:lnTo>
                    <a:pt x="3300" y="3595"/>
                  </a:lnTo>
                  <a:lnTo>
                    <a:pt x="3263" y="3558"/>
                  </a:lnTo>
                  <a:lnTo>
                    <a:pt x="3227" y="3540"/>
                  </a:lnTo>
                  <a:lnTo>
                    <a:pt x="3227" y="3521"/>
                  </a:lnTo>
                  <a:lnTo>
                    <a:pt x="3190" y="3521"/>
                  </a:lnTo>
                  <a:lnTo>
                    <a:pt x="3190" y="3484"/>
                  </a:lnTo>
                  <a:lnTo>
                    <a:pt x="3208" y="3484"/>
                  </a:lnTo>
                  <a:lnTo>
                    <a:pt x="3208" y="3466"/>
                  </a:lnTo>
                  <a:lnTo>
                    <a:pt x="3153" y="3355"/>
                  </a:lnTo>
                  <a:lnTo>
                    <a:pt x="3079" y="3245"/>
                  </a:lnTo>
                  <a:lnTo>
                    <a:pt x="3061" y="3226"/>
                  </a:lnTo>
                  <a:lnTo>
                    <a:pt x="3042" y="3245"/>
                  </a:lnTo>
                  <a:lnTo>
                    <a:pt x="3042" y="3208"/>
                  </a:lnTo>
                  <a:lnTo>
                    <a:pt x="3061" y="3208"/>
                  </a:lnTo>
                  <a:lnTo>
                    <a:pt x="3061" y="3189"/>
                  </a:lnTo>
                  <a:lnTo>
                    <a:pt x="3042" y="3189"/>
                  </a:lnTo>
                  <a:lnTo>
                    <a:pt x="3042" y="3171"/>
                  </a:lnTo>
                  <a:lnTo>
                    <a:pt x="3024" y="3153"/>
                  </a:lnTo>
                  <a:lnTo>
                    <a:pt x="3024" y="3134"/>
                  </a:lnTo>
                  <a:lnTo>
                    <a:pt x="3005" y="3097"/>
                  </a:lnTo>
                  <a:lnTo>
                    <a:pt x="2968" y="3060"/>
                  </a:lnTo>
                  <a:lnTo>
                    <a:pt x="2950" y="3060"/>
                  </a:lnTo>
                  <a:lnTo>
                    <a:pt x="2950" y="3024"/>
                  </a:lnTo>
                  <a:lnTo>
                    <a:pt x="2932" y="2987"/>
                  </a:lnTo>
                  <a:lnTo>
                    <a:pt x="2895" y="2987"/>
                  </a:lnTo>
                  <a:lnTo>
                    <a:pt x="2858" y="3024"/>
                  </a:lnTo>
                  <a:lnTo>
                    <a:pt x="2876" y="2987"/>
                  </a:lnTo>
                  <a:lnTo>
                    <a:pt x="2913" y="2931"/>
                  </a:lnTo>
                  <a:lnTo>
                    <a:pt x="2895" y="2913"/>
                  </a:lnTo>
                  <a:lnTo>
                    <a:pt x="2895" y="2931"/>
                  </a:lnTo>
                  <a:lnTo>
                    <a:pt x="2876" y="2931"/>
                  </a:lnTo>
                  <a:lnTo>
                    <a:pt x="2876" y="2895"/>
                  </a:lnTo>
                  <a:lnTo>
                    <a:pt x="2858" y="2839"/>
                  </a:lnTo>
                  <a:lnTo>
                    <a:pt x="2839" y="2821"/>
                  </a:lnTo>
                  <a:lnTo>
                    <a:pt x="2839" y="2839"/>
                  </a:lnTo>
                  <a:lnTo>
                    <a:pt x="2821" y="2839"/>
                  </a:lnTo>
                  <a:lnTo>
                    <a:pt x="2803" y="2821"/>
                  </a:lnTo>
                  <a:lnTo>
                    <a:pt x="2784" y="2839"/>
                  </a:lnTo>
                  <a:lnTo>
                    <a:pt x="2784" y="2821"/>
                  </a:lnTo>
                  <a:lnTo>
                    <a:pt x="2803" y="2802"/>
                  </a:lnTo>
                  <a:lnTo>
                    <a:pt x="2821" y="2802"/>
                  </a:lnTo>
                  <a:lnTo>
                    <a:pt x="2803" y="2784"/>
                  </a:lnTo>
                  <a:lnTo>
                    <a:pt x="2784" y="2765"/>
                  </a:lnTo>
                  <a:lnTo>
                    <a:pt x="2803" y="2747"/>
                  </a:lnTo>
                  <a:lnTo>
                    <a:pt x="2784" y="2747"/>
                  </a:lnTo>
                  <a:lnTo>
                    <a:pt x="2766" y="2729"/>
                  </a:lnTo>
                  <a:lnTo>
                    <a:pt x="2729" y="2729"/>
                  </a:lnTo>
                  <a:lnTo>
                    <a:pt x="2747" y="2710"/>
                  </a:lnTo>
                  <a:lnTo>
                    <a:pt x="2747" y="2692"/>
                  </a:lnTo>
                  <a:lnTo>
                    <a:pt x="2710" y="2692"/>
                  </a:lnTo>
                  <a:lnTo>
                    <a:pt x="2692" y="2673"/>
                  </a:lnTo>
                  <a:lnTo>
                    <a:pt x="2710" y="2655"/>
                  </a:lnTo>
                  <a:lnTo>
                    <a:pt x="2710" y="2636"/>
                  </a:lnTo>
                  <a:lnTo>
                    <a:pt x="2674" y="2636"/>
                  </a:lnTo>
                  <a:lnTo>
                    <a:pt x="2674" y="2618"/>
                  </a:lnTo>
                  <a:lnTo>
                    <a:pt x="2655" y="2581"/>
                  </a:lnTo>
                  <a:lnTo>
                    <a:pt x="2637" y="2563"/>
                  </a:lnTo>
                  <a:lnTo>
                    <a:pt x="2618" y="2544"/>
                  </a:lnTo>
                  <a:lnTo>
                    <a:pt x="2618" y="2526"/>
                  </a:lnTo>
                  <a:lnTo>
                    <a:pt x="2618" y="2507"/>
                  </a:lnTo>
                  <a:lnTo>
                    <a:pt x="2563" y="2452"/>
                  </a:lnTo>
                  <a:lnTo>
                    <a:pt x="2545" y="2452"/>
                  </a:lnTo>
                  <a:lnTo>
                    <a:pt x="2545" y="2434"/>
                  </a:lnTo>
                  <a:lnTo>
                    <a:pt x="2545" y="2397"/>
                  </a:lnTo>
                  <a:lnTo>
                    <a:pt x="2508" y="2397"/>
                  </a:lnTo>
                  <a:lnTo>
                    <a:pt x="2489" y="2360"/>
                  </a:lnTo>
                  <a:lnTo>
                    <a:pt x="2471" y="2342"/>
                  </a:lnTo>
                  <a:lnTo>
                    <a:pt x="2471" y="2305"/>
                  </a:lnTo>
                  <a:lnTo>
                    <a:pt x="2471" y="2286"/>
                  </a:lnTo>
                  <a:lnTo>
                    <a:pt x="2452" y="2286"/>
                  </a:lnTo>
                  <a:lnTo>
                    <a:pt x="2452" y="2268"/>
                  </a:lnTo>
                  <a:lnTo>
                    <a:pt x="2452" y="2249"/>
                  </a:lnTo>
                  <a:lnTo>
                    <a:pt x="2415" y="2249"/>
                  </a:lnTo>
                  <a:lnTo>
                    <a:pt x="2415" y="2231"/>
                  </a:lnTo>
                  <a:lnTo>
                    <a:pt x="2397" y="2231"/>
                  </a:lnTo>
                  <a:lnTo>
                    <a:pt x="2397" y="2212"/>
                  </a:lnTo>
                  <a:lnTo>
                    <a:pt x="2379" y="2194"/>
                  </a:lnTo>
                  <a:lnTo>
                    <a:pt x="2360" y="2139"/>
                  </a:lnTo>
                  <a:lnTo>
                    <a:pt x="2342" y="2120"/>
                  </a:lnTo>
                  <a:lnTo>
                    <a:pt x="2305" y="2083"/>
                  </a:lnTo>
                  <a:lnTo>
                    <a:pt x="2286" y="2047"/>
                  </a:lnTo>
                  <a:lnTo>
                    <a:pt x="2286" y="2028"/>
                  </a:lnTo>
                  <a:lnTo>
                    <a:pt x="2268" y="1991"/>
                  </a:lnTo>
                  <a:lnTo>
                    <a:pt x="2231" y="1991"/>
                  </a:lnTo>
                  <a:lnTo>
                    <a:pt x="2213" y="2010"/>
                  </a:lnTo>
                  <a:lnTo>
                    <a:pt x="2213" y="1991"/>
                  </a:lnTo>
                  <a:lnTo>
                    <a:pt x="2194" y="1954"/>
                  </a:lnTo>
                  <a:lnTo>
                    <a:pt x="2213" y="1936"/>
                  </a:lnTo>
                  <a:lnTo>
                    <a:pt x="2213" y="1918"/>
                  </a:lnTo>
                  <a:lnTo>
                    <a:pt x="2157" y="1918"/>
                  </a:lnTo>
                  <a:lnTo>
                    <a:pt x="2139" y="1899"/>
                  </a:lnTo>
                  <a:lnTo>
                    <a:pt x="2139" y="1862"/>
                  </a:lnTo>
                  <a:lnTo>
                    <a:pt x="2121" y="1844"/>
                  </a:lnTo>
                  <a:lnTo>
                    <a:pt x="2102" y="1807"/>
                  </a:lnTo>
                  <a:lnTo>
                    <a:pt x="2102" y="1789"/>
                  </a:lnTo>
                  <a:lnTo>
                    <a:pt x="2047" y="1789"/>
                  </a:lnTo>
                  <a:lnTo>
                    <a:pt x="2065" y="1770"/>
                  </a:lnTo>
                  <a:lnTo>
                    <a:pt x="2047" y="1752"/>
                  </a:lnTo>
                  <a:lnTo>
                    <a:pt x="2010" y="1696"/>
                  </a:lnTo>
                  <a:lnTo>
                    <a:pt x="1992" y="1678"/>
                  </a:lnTo>
                  <a:lnTo>
                    <a:pt x="1992" y="1715"/>
                  </a:lnTo>
                  <a:lnTo>
                    <a:pt x="1992" y="1733"/>
                  </a:lnTo>
                  <a:lnTo>
                    <a:pt x="1955" y="1659"/>
                  </a:lnTo>
                  <a:lnTo>
                    <a:pt x="1936" y="1623"/>
                  </a:lnTo>
                  <a:lnTo>
                    <a:pt x="1936" y="1604"/>
                  </a:lnTo>
                  <a:lnTo>
                    <a:pt x="1899" y="1586"/>
                  </a:lnTo>
                  <a:lnTo>
                    <a:pt x="1826" y="1586"/>
                  </a:lnTo>
                  <a:lnTo>
                    <a:pt x="1844" y="1567"/>
                  </a:lnTo>
                  <a:lnTo>
                    <a:pt x="1862" y="1549"/>
                  </a:lnTo>
                  <a:lnTo>
                    <a:pt x="1862" y="1530"/>
                  </a:lnTo>
                  <a:lnTo>
                    <a:pt x="1826" y="1530"/>
                  </a:lnTo>
                  <a:lnTo>
                    <a:pt x="1807" y="1549"/>
                  </a:lnTo>
                  <a:lnTo>
                    <a:pt x="1770" y="1549"/>
                  </a:lnTo>
                  <a:lnTo>
                    <a:pt x="1752" y="1512"/>
                  </a:lnTo>
                  <a:lnTo>
                    <a:pt x="1770" y="1475"/>
                  </a:lnTo>
                  <a:lnTo>
                    <a:pt x="1770" y="1457"/>
                  </a:lnTo>
                  <a:lnTo>
                    <a:pt x="1752" y="1475"/>
                  </a:lnTo>
                  <a:lnTo>
                    <a:pt x="1715" y="1475"/>
                  </a:lnTo>
                  <a:lnTo>
                    <a:pt x="1715" y="1438"/>
                  </a:lnTo>
                  <a:lnTo>
                    <a:pt x="1733" y="1420"/>
                  </a:lnTo>
                  <a:lnTo>
                    <a:pt x="1697" y="1420"/>
                  </a:lnTo>
                  <a:lnTo>
                    <a:pt x="1678" y="1438"/>
                  </a:lnTo>
                  <a:lnTo>
                    <a:pt x="1660" y="1420"/>
                  </a:lnTo>
                  <a:lnTo>
                    <a:pt x="1660" y="1401"/>
                  </a:lnTo>
                  <a:lnTo>
                    <a:pt x="1678" y="1401"/>
                  </a:lnTo>
                  <a:lnTo>
                    <a:pt x="1678" y="1420"/>
                  </a:lnTo>
                  <a:lnTo>
                    <a:pt x="1697" y="1383"/>
                  </a:lnTo>
                  <a:lnTo>
                    <a:pt x="1678" y="1383"/>
                  </a:lnTo>
                  <a:lnTo>
                    <a:pt x="1660" y="1365"/>
                  </a:lnTo>
                  <a:lnTo>
                    <a:pt x="1586" y="1291"/>
                  </a:lnTo>
                  <a:lnTo>
                    <a:pt x="1512" y="1217"/>
                  </a:lnTo>
                  <a:lnTo>
                    <a:pt x="1494" y="1199"/>
                  </a:lnTo>
                  <a:lnTo>
                    <a:pt x="1475" y="1199"/>
                  </a:lnTo>
                  <a:lnTo>
                    <a:pt x="1457" y="1180"/>
                  </a:lnTo>
                  <a:lnTo>
                    <a:pt x="1457" y="1162"/>
                  </a:lnTo>
                  <a:lnTo>
                    <a:pt x="1439" y="1143"/>
                  </a:lnTo>
                  <a:lnTo>
                    <a:pt x="1420" y="1125"/>
                  </a:lnTo>
                  <a:lnTo>
                    <a:pt x="1402" y="1070"/>
                  </a:lnTo>
                  <a:lnTo>
                    <a:pt x="1383" y="1070"/>
                  </a:lnTo>
                  <a:lnTo>
                    <a:pt x="1383" y="1088"/>
                  </a:lnTo>
                  <a:lnTo>
                    <a:pt x="1346" y="1088"/>
                  </a:lnTo>
                  <a:lnTo>
                    <a:pt x="1346" y="1051"/>
                  </a:lnTo>
                  <a:lnTo>
                    <a:pt x="1309" y="1014"/>
                  </a:lnTo>
                  <a:lnTo>
                    <a:pt x="1273" y="977"/>
                  </a:lnTo>
                  <a:lnTo>
                    <a:pt x="1273" y="959"/>
                  </a:lnTo>
                  <a:lnTo>
                    <a:pt x="1273" y="941"/>
                  </a:lnTo>
                  <a:lnTo>
                    <a:pt x="1236" y="941"/>
                  </a:lnTo>
                  <a:lnTo>
                    <a:pt x="1217" y="904"/>
                  </a:lnTo>
                  <a:lnTo>
                    <a:pt x="1180" y="885"/>
                  </a:lnTo>
                  <a:lnTo>
                    <a:pt x="1144" y="885"/>
                  </a:lnTo>
                  <a:lnTo>
                    <a:pt x="1107" y="867"/>
                  </a:lnTo>
                  <a:lnTo>
                    <a:pt x="1088" y="885"/>
                  </a:lnTo>
                  <a:lnTo>
                    <a:pt x="1070" y="867"/>
                  </a:lnTo>
                  <a:lnTo>
                    <a:pt x="1051" y="848"/>
                  </a:lnTo>
                  <a:lnTo>
                    <a:pt x="1070" y="812"/>
                  </a:lnTo>
                  <a:lnTo>
                    <a:pt x="1070" y="793"/>
                  </a:lnTo>
                  <a:lnTo>
                    <a:pt x="1051" y="756"/>
                  </a:lnTo>
                  <a:lnTo>
                    <a:pt x="1015" y="738"/>
                  </a:lnTo>
                  <a:lnTo>
                    <a:pt x="996" y="701"/>
                  </a:lnTo>
                  <a:lnTo>
                    <a:pt x="978" y="683"/>
                  </a:lnTo>
                  <a:lnTo>
                    <a:pt x="959" y="683"/>
                  </a:lnTo>
                  <a:lnTo>
                    <a:pt x="941" y="701"/>
                  </a:lnTo>
                  <a:lnTo>
                    <a:pt x="922" y="701"/>
                  </a:lnTo>
                  <a:lnTo>
                    <a:pt x="904" y="683"/>
                  </a:lnTo>
                  <a:lnTo>
                    <a:pt x="904" y="664"/>
                  </a:lnTo>
                  <a:lnTo>
                    <a:pt x="904" y="627"/>
                  </a:lnTo>
                  <a:lnTo>
                    <a:pt x="886" y="646"/>
                  </a:lnTo>
                  <a:lnTo>
                    <a:pt x="886" y="664"/>
                  </a:lnTo>
                  <a:lnTo>
                    <a:pt x="849" y="627"/>
                  </a:lnTo>
                  <a:lnTo>
                    <a:pt x="830" y="609"/>
                  </a:lnTo>
                  <a:lnTo>
                    <a:pt x="812" y="609"/>
                  </a:lnTo>
                  <a:lnTo>
                    <a:pt x="793" y="553"/>
                  </a:lnTo>
                  <a:lnTo>
                    <a:pt x="756" y="535"/>
                  </a:lnTo>
                  <a:lnTo>
                    <a:pt x="738" y="517"/>
                  </a:lnTo>
                  <a:lnTo>
                    <a:pt x="683" y="480"/>
                  </a:lnTo>
                  <a:lnTo>
                    <a:pt x="627" y="424"/>
                  </a:lnTo>
                  <a:lnTo>
                    <a:pt x="591" y="424"/>
                  </a:lnTo>
                  <a:lnTo>
                    <a:pt x="591" y="443"/>
                  </a:lnTo>
                  <a:lnTo>
                    <a:pt x="572" y="406"/>
                  </a:lnTo>
                  <a:lnTo>
                    <a:pt x="554" y="406"/>
                  </a:lnTo>
                  <a:lnTo>
                    <a:pt x="554" y="424"/>
                  </a:lnTo>
                  <a:lnTo>
                    <a:pt x="535" y="424"/>
                  </a:lnTo>
                  <a:lnTo>
                    <a:pt x="535" y="406"/>
                  </a:lnTo>
                  <a:lnTo>
                    <a:pt x="535" y="388"/>
                  </a:lnTo>
                  <a:lnTo>
                    <a:pt x="535" y="369"/>
                  </a:lnTo>
                  <a:lnTo>
                    <a:pt x="535" y="351"/>
                  </a:lnTo>
                  <a:lnTo>
                    <a:pt x="517" y="314"/>
                  </a:lnTo>
                  <a:lnTo>
                    <a:pt x="498" y="314"/>
                  </a:lnTo>
                  <a:lnTo>
                    <a:pt x="498" y="295"/>
                  </a:lnTo>
                  <a:lnTo>
                    <a:pt x="480" y="295"/>
                  </a:lnTo>
                  <a:lnTo>
                    <a:pt x="462" y="314"/>
                  </a:lnTo>
                  <a:lnTo>
                    <a:pt x="443" y="351"/>
                  </a:lnTo>
                  <a:lnTo>
                    <a:pt x="425" y="332"/>
                  </a:lnTo>
                  <a:lnTo>
                    <a:pt x="425" y="314"/>
                  </a:lnTo>
                  <a:lnTo>
                    <a:pt x="425" y="295"/>
                  </a:lnTo>
                  <a:lnTo>
                    <a:pt x="406" y="295"/>
                  </a:lnTo>
                  <a:lnTo>
                    <a:pt x="443" y="277"/>
                  </a:lnTo>
                  <a:lnTo>
                    <a:pt x="443" y="259"/>
                  </a:lnTo>
                  <a:lnTo>
                    <a:pt x="443" y="240"/>
                  </a:lnTo>
                  <a:lnTo>
                    <a:pt x="406" y="240"/>
                  </a:lnTo>
                  <a:lnTo>
                    <a:pt x="369" y="222"/>
                  </a:lnTo>
                  <a:lnTo>
                    <a:pt x="351" y="203"/>
                  </a:lnTo>
                  <a:lnTo>
                    <a:pt x="333" y="185"/>
                  </a:lnTo>
                  <a:lnTo>
                    <a:pt x="314" y="166"/>
                  </a:lnTo>
                  <a:lnTo>
                    <a:pt x="296" y="185"/>
                  </a:lnTo>
                  <a:lnTo>
                    <a:pt x="240" y="185"/>
                  </a:lnTo>
                  <a:lnTo>
                    <a:pt x="259" y="166"/>
                  </a:lnTo>
                  <a:lnTo>
                    <a:pt x="277" y="148"/>
                  </a:lnTo>
                  <a:lnTo>
                    <a:pt x="259" y="148"/>
                  </a:lnTo>
                  <a:lnTo>
                    <a:pt x="240" y="130"/>
                  </a:lnTo>
                  <a:lnTo>
                    <a:pt x="203" y="130"/>
                  </a:lnTo>
                  <a:lnTo>
                    <a:pt x="203" y="111"/>
                  </a:lnTo>
                  <a:lnTo>
                    <a:pt x="203" y="93"/>
                  </a:lnTo>
                  <a:lnTo>
                    <a:pt x="222" y="74"/>
                  </a:lnTo>
                  <a:lnTo>
                    <a:pt x="167" y="74"/>
                  </a:lnTo>
                  <a:lnTo>
                    <a:pt x="167" y="56"/>
                  </a:lnTo>
                  <a:lnTo>
                    <a:pt x="130" y="56"/>
                  </a:lnTo>
                  <a:lnTo>
                    <a:pt x="111" y="74"/>
                  </a:lnTo>
                  <a:lnTo>
                    <a:pt x="111" y="56"/>
                  </a:lnTo>
                  <a:lnTo>
                    <a:pt x="93" y="56"/>
                  </a:lnTo>
                  <a:lnTo>
                    <a:pt x="74" y="74"/>
                  </a:lnTo>
                  <a:lnTo>
                    <a:pt x="38" y="74"/>
                  </a:lnTo>
                  <a:lnTo>
                    <a:pt x="56" y="37"/>
                  </a:lnTo>
                  <a:lnTo>
                    <a:pt x="74" y="19"/>
                  </a:lnTo>
                  <a:lnTo>
                    <a:pt x="56" y="19"/>
                  </a:lnTo>
                  <a:lnTo>
                    <a:pt x="38" y="37"/>
                  </a:lnTo>
                  <a:lnTo>
                    <a:pt x="19" y="37"/>
                  </a:lnTo>
                  <a:lnTo>
                    <a:pt x="1" y="19"/>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1498900" y="1128450"/>
              <a:ext cx="137825" cy="88500"/>
            </a:xfrm>
            <a:custGeom>
              <a:avLst/>
              <a:gdLst/>
              <a:ahLst/>
              <a:cxnLst/>
              <a:rect l="l" t="t" r="r" b="b"/>
              <a:pathLst>
                <a:path w="5513" h="3540" extrusionOk="0">
                  <a:moveTo>
                    <a:pt x="111" y="0"/>
                  </a:moveTo>
                  <a:lnTo>
                    <a:pt x="130" y="19"/>
                  </a:lnTo>
                  <a:lnTo>
                    <a:pt x="130" y="0"/>
                  </a:lnTo>
                  <a:close/>
                  <a:moveTo>
                    <a:pt x="1954" y="129"/>
                  </a:moveTo>
                  <a:lnTo>
                    <a:pt x="1936" y="148"/>
                  </a:lnTo>
                  <a:lnTo>
                    <a:pt x="1936" y="166"/>
                  </a:lnTo>
                  <a:lnTo>
                    <a:pt x="1954" y="166"/>
                  </a:lnTo>
                  <a:lnTo>
                    <a:pt x="1954" y="129"/>
                  </a:lnTo>
                  <a:close/>
                  <a:moveTo>
                    <a:pt x="738" y="148"/>
                  </a:moveTo>
                  <a:lnTo>
                    <a:pt x="738" y="166"/>
                  </a:lnTo>
                  <a:lnTo>
                    <a:pt x="738" y="185"/>
                  </a:lnTo>
                  <a:lnTo>
                    <a:pt x="756" y="185"/>
                  </a:lnTo>
                  <a:lnTo>
                    <a:pt x="775" y="166"/>
                  </a:lnTo>
                  <a:lnTo>
                    <a:pt x="756" y="148"/>
                  </a:lnTo>
                  <a:close/>
                  <a:moveTo>
                    <a:pt x="701" y="166"/>
                  </a:moveTo>
                  <a:lnTo>
                    <a:pt x="701" y="203"/>
                  </a:lnTo>
                  <a:lnTo>
                    <a:pt x="683" y="203"/>
                  </a:lnTo>
                  <a:lnTo>
                    <a:pt x="683" y="166"/>
                  </a:lnTo>
                  <a:close/>
                  <a:moveTo>
                    <a:pt x="148" y="203"/>
                  </a:moveTo>
                  <a:lnTo>
                    <a:pt x="166" y="221"/>
                  </a:lnTo>
                  <a:lnTo>
                    <a:pt x="148" y="240"/>
                  </a:lnTo>
                  <a:lnTo>
                    <a:pt x="130" y="221"/>
                  </a:lnTo>
                  <a:lnTo>
                    <a:pt x="148" y="203"/>
                  </a:lnTo>
                  <a:close/>
                  <a:moveTo>
                    <a:pt x="240" y="203"/>
                  </a:moveTo>
                  <a:lnTo>
                    <a:pt x="240" y="221"/>
                  </a:lnTo>
                  <a:lnTo>
                    <a:pt x="259" y="221"/>
                  </a:lnTo>
                  <a:lnTo>
                    <a:pt x="259" y="240"/>
                  </a:lnTo>
                  <a:lnTo>
                    <a:pt x="222" y="240"/>
                  </a:lnTo>
                  <a:lnTo>
                    <a:pt x="240" y="203"/>
                  </a:lnTo>
                  <a:close/>
                  <a:moveTo>
                    <a:pt x="1107" y="240"/>
                  </a:moveTo>
                  <a:lnTo>
                    <a:pt x="1125" y="258"/>
                  </a:lnTo>
                  <a:lnTo>
                    <a:pt x="1125" y="277"/>
                  </a:lnTo>
                  <a:lnTo>
                    <a:pt x="1107" y="295"/>
                  </a:lnTo>
                  <a:lnTo>
                    <a:pt x="1107" y="258"/>
                  </a:lnTo>
                  <a:lnTo>
                    <a:pt x="1088" y="240"/>
                  </a:lnTo>
                  <a:close/>
                  <a:moveTo>
                    <a:pt x="848" y="277"/>
                  </a:moveTo>
                  <a:lnTo>
                    <a:pt x="848" y="295"/>
                  </a:lnTo>
                  <a:lnTo>
                    <a:pt x="848" y="314"/>
                  </a:lnTo>
                  <a:lnTo>
                    <a:pt x="830" y="314"/>
                  </a:lnTo>
                  <a:lnTo>
                    <a:pt x="830" y="295"/>
                  </a:lnTo>
                  <a:lnTo>
                    <a:pt x="848" y="277"/>
                  </a:lnTo>
                  <a:close/>
                  <a:moveTo>
                    <a:pt x="1070" y="277"/>
                  </a:moveTo>
                  <a:lnTo>
                    <a:pt x="1070" y="295"/>
                  </a:lnTo>
                  <a:lnTo>
                    <a:pt x="1070" y="314"/>
                  </a:lnTo>
                  <a:lnTo>
                    <a:pt x="1051" y="295"/>
                  </a:lnTo>
                  <a:lnTo>
                    <a:pt x="1070" y="277"/>
                  </a:lnTo>
                  <a:close/>
                  <a:moveTo>
                    <a:pt x="1272" y="314"/>
                  </a:moveTo>
                  <a:lnTo>
                    <a:pt x="1291" y="350"/>
                  </a:lnTo>
                  <a:lnTo>
                    <a:pt x="1291" y="369"/>
                  </a:lnTo>
                  <a:lnTo>
                    <a:pt x="1272" y="350"/>
                  </a:lnTo>
                  <a:lnTo>
                    <a:pt x="1272" y="332"/>
                  </a:lnTo>
                  <a:lnTo>
                    <a:pt x="1272" y="314"/>
                  </a:lnTo>
                  <a:close/>
                  <a:moveTo>
                    <a:pt x="1567" y="369"/>
                  </a:moveTo>
                  <a:lnTo>
                    <a:pt x="1567" y="406"/>
                  </a:lnTo>
                  <a:lnTo>
                    <a:pt x="1549" y="406"/>
                  </a:lnTo>
                  <a:lnTo>
                    <a:pt x="1549" y="387"/>
                  </a:lnTo>
                  <a:lnTo>
                    <a:pt x="1549" y="369"/>
                  </a:lnTo>
                  <a:close/>
                  <a:moveTo>
                    <a:pt x="1770" y="387"/>
                  </a:moveTo>
                  <a:lnTo>
                    <a:pt x="1789" y="406"/>
                  </a:lnTo>
                  <a:lnTo>
                    <a:pt x="1770" y="406"/>
                  </a:lnTo>
                  <a:lnTo>
                    <a:pt x="1752" y="387"/>
                  </a:lnTo>
                  <a:close/>
                  <a:moveTo>
                    <a:pt x="1641" y="406"/>
                  </a:moveTo>
                  <a:lnTo>
                    <a:pt x="1623" y="424"/>
                  </a:lnTo>
                  <a:lnTo>
                    <a:pt x="1623" y="406"/>
                  </a:lnTo>
                  <a:close/>
                  <a:moveTo>
                    <a:pt x="1918" y="443"/>
                  </a:moveTo>
                  <a:lnTo>
                    <a:pt x="1899" y="461"/>
                  </a:lnTo>
                  <a:lnTo>
                    <a:pt x="1899" y="443"/>
                  </a:lnTo>
                  <a:close/>
                  <a:moveTo>
                    <a:pt x="2102" y="516"/>
                  </a:moveTo>
                  <a:lnTo>
                    <a:pt x="2084" y="535"/>
                  </a:lnTo>
                  <a:lnTo>
                    <a:pt x="2084" y="516"/>
                  </a:lnTo>
                  <a:close/>
                  <a:moveTo>
                    <a:pt x="1807" y="590"/>
                  </a:moveTo>
                  <a:lnTo>
                    <a:pt x="1789" y="608"/>
                  </a:lnTo>
                  <a:lnTo>
                    <a:pt x="1807" y="608"/>
                  </a:lnTo>
                  <a:lnTo>
                    <a:pt x="1807" y="590"/>
                  </a:lnTo>
                  <a:close/>
                  <a:moveTo>
                    <a:pt x="1954" y="590"/>
                  </a:moveTo>
                  <a:lnTo>
                    <a:pt x="1936" y="608"/>
                  </a:lnTo>
                  <a:lnTo>
                    <a:pt x="1954" y="608"/>
                  </a:lnTo>
                  <a:lnTo>
                    <a:pt x="1954" y="590"/>
                  </a:lnTo>
                  <a:close/>
                  <a:moveTo>
                    <a:pt x="2581" y="664"/>
                  </a:moveTo>
                  <a:lnTo>
                    <a:pt x="2581" y="682"/>
                  </a:lnTo>
                  <a:lnTo>
                    <a:pt x="2581" y="701"/>
                  </a:lnTo>
                  <a:lnTo>
                    <a:pt x="2563" y="682"/>
                  </a:lnTo>
                  <a:lnTo>
                    <a:pt x="2581" y="664"/>
                  </a:lnTo>
                  <a:close/>
                  <a:moveTo>
                    <a:pt x="2766" y="756"/>
                  </a:moveTo>
                  <a:lnTo>
                    <a:pt x="2747" y="774"/>
                  </a:lnTo>
                  <a:lnTo>
                    <a:pt x="2747" y="756"/>
                  </a:lnTo>
                  <a:close/>
                  <a:moveTo>
                    <a:pt x="2968" y="885"/>
                  </a:moveTo>
                  <a:lnTo>
                    <a:pt x="2950" y="903"/>
                  </a:lnTo>
                  <a:lnTo>
                    <a:pt x="2950" y="885"/>
                  </a:lnTo>
                  <a:close/>
                  <a:moveTo>
                    <a:pt x="2839" y="903"/>
                  </a:moveTo>
                  <a:lnTo>
                    <a:pt x="2839" y="922"/>
                  </a:lnTo>
                  <a:lnTo>
                    <a:pt x="2821" y="940"/>
                  </a:lnTo>
                  <a:lnTo>
                    <a:pt x="2821" y="903"/>
                  </a:lnTo>
                  <a:close/>
                  <a:moveTo>
                    <a:pt x="3448" y="1161"/>
                  </a:moveTo>
                  <a:lnTo>
                    <a:pt x="3448" y="1180"/>
                  </a:lnTo>
                  <a:lnTo>
                    <a:pt x="3448" y="1198"/>
                  </a:lnTo>
                  <a:lnTo>
                    <a:pt x="3429" y="1180"/>
                  </a:lnTo>
                  <a:lnTo>
                    <a:pt x="3429" y="1161"/>
                  </a:lnTo>
                  <a:close/>
                  <a:moveTo>
                    <a:pt x="4166" y="1844"/>
                  </a:moveTo>
                  <a:lnTo>
                    <a:pt x="4166" y="1862"/>
                  </a:lnTo>
                  <a:lnTo>
                    <a:pt x="4148" y="1862"/>
                  </a:lnTo>
                  <a:lnTo>
                    <a:pt x="4148" y="1844"/>
                  </a:lnTo>
                  <a:close/>
                  <a:moveTo>
                    <a:pt x="4388" y="1880"/>
                  </a:moveTo>
                  <a:lnTo>
                    <a:pt x="4388" y="1899"/>
                  </a:lnTo>
                  <a:lnTo>
                    <a:pt x="4406" y="1880"/>
                  </a:lnTo>
                  <a:close/>
                  <a:moveTo>
                    <a:pt x="4332" y="1899"/>
                  </a:moveTo>
                  <a:lnTo>
                    <a:pt x="4332" y="1917"/>
                  </a:lnTo>
                  <a:lnTo>
                    <a:pt x="4314" y="1917"/>
                  </a:lnTo>
                  <a:lnTo>
                    <a:pt x="4314" y="1899"/>
                  </a:lnTo>
                  <a:close/>
                  <a:moveTo>
                    <a:pt x="4369" y="1936"/>
                  </a:moveTo>
                  <a:lnTo>
                    <a:pt x="4369" y="1954"/>
                  </a:lnTo>
                  <a:lnTo>
                    <a:pt x="4351" y="1954"/>
                  </a:lnTo>
                  <a:lnTo>
                    <a:pt x="4369" y="1936"/>
                  </a:lnTo>
                  <a:close/>
                  <a:moveTo>
                    <a:pt x="4240" y="1991"/>
                  </a:moveTo>
                  <a:lnTo>
                    <a:pt x="4240" y="2009"/>
                  </a:lnTo>
                  <a:lnTo>
                    <a:pt x="4259" y="1991"/>
                  </a:lnTo>
                  <a:close/>
                  <a:moveTo>
                    <a:pt x="4295" y="2046"/>
                  </a:moveTo>
                  <a:lnTo>
                    <a:pt x="4314" y="2065"/>
                  </a:lnTo>
                  <a:lnTo>
                    <a:pt x="4314" y="2046"/>
                  </a:lnTo>
                  <a:close/>
                  <a:moveTo>
                    <a:pt x="4480" y="2065"/>
                  </a:moveTo>
                  <a:lnTo>
                    <a:pt x="4461" y="2083"/>
                  </a:lnTo>
                  <a:lnTo>
                    <a:pt x="4443" y="2083"/>
                  </a:lnTo>
                  <a:lnTo>
                    <a:pt x="4480" y="2065"/>
                  </a:lnTo>
                  <a:close/>
                  <a:moveTo>
                    <a:pt x="4683" y="2304"/>
                  </a:moveTo>
                  <a:lnTo>
                    <a:pt x="4664" y="2323"/>
                  </a:lnTo>
                  <a:lnTo>
                    <a:pt x="4664" y="2304"/>
                  </a:lnTo>
                  <a:close/>
                  <a:moveTo>
                    <a:pt x="4812" y="2526"/>
                  </a:moveTo>
                  <a:lnTo>
                    <a:pt x="4812" y="2562"/>
                  </a:lnTo>
                  <a:lnTo>
                    <a:pt x="4793" y="2562"/>
                  </a:lnTo>
                  <a:lnTo>
                    <a:pt x="4793" y="2544"/>
                  </a:lnTo>
                  <a:lnTo>
                    <a:pt x="4812" y="2526"/>
                  </a:lnTo>
                  <a:close/>
                  <a:moveTo>
                    <a:pt x="259" y="111"/>
                  </a:moveTo>
                  <a:lnTo>
                    <a:pt x="240" y="129"/>
                  </a:lnTo>
                  <a:lnTo>
                    <a:pt x="222" y="129"/>
                  </a:lnTo>
                  <a:lnTo>
                    <a:pt x="222" y="148"/>
                  </a:lnTo>
                  <a:lnTo>
                    <a:pt x="203" y="129"/>
                  </a:lnTo>
                  <a:lnTo>
                    <a:pt x="185" y="129"/>
                  </a:lnTo>
                  <a:lnTo>
                    <a:pt x="185" y="148"/>
                  </a:lnTo>
                  <a:lnTo>
                    <a:pt x="166" y="185"/>
                  </a:lnTo>
                  <a:lnTo>
                    <a:pt x="166" y="166"/>
                  </a:lnTo>
                  <a:lnTo>
                    <a:pt x="166" y="148"/>
                  </a:lnTo>
                  <a:lnTo>
                    <a:pt x="148" y="129"/>
                  </a:lnTo>
                  <a:lnTo>
                    <a:pt x="130" y="129"/>
                  </a:lnTo>
                  <a:lnTo>
                    <a:pt x="130" y="166"/>
                  </a:lnTo>
                  <a:lnTo>
                    <a:pt x="111" y="148"/>
                  </a:lnTo>
                  <a:lnTo>
                    <a:pt x="111" y="129"/>
                  </a:lnTo>
                  <a:lnTo>
                    <a:pt x="93" y="148"/>
                  </a:lnTo>
                  <a:lnTo>
                    <a:pt x="74" y="129"/>
                  </a:lnTo>
                  <a:lnTo>
                    <a:pt x="56" y="148"/>
                  </a:lnTo>
                  <a:lnTo>
                    <a:pt x="56" y="166"/>
                  </a:lnTo>
                  <a:lnTo>
                    <a:pt x="37" y="166"/>
                  </a:lnTo>
                  <a:lnTo>
                    <a:pt x="37" y="185"/>
                  </a:lnTo>
                  <a:lnTo>
                    <a:pt x="19" y="148"/>
                  </a:lnTo>
                  <a:lnTo>
                    <a:pt x="19" y="185"/>
                  </a:lnTo>
                  <a:lnTo>
                    <a:pt x="19" y="203"/>
                  </a:lnTo>
                  <a:lnTo>
                    <a:pt x="1" y="203"/>
                  </a:lnTo>
                  <a:lnTo>
                    <a:pt x="19" y="221"/>
                  </a:lnTo>
                  <a:lnTo>
                    <a:pt x="37" y="240"/>
                  </a:lnTo>
                  <a:lnTo>
                    <a:pt x="56" y="240"/>
                  </a:lnTo>
                  <a:lnTo>
                    <a:pt x="56" y="258"/>
                  </a:lnTo>
                  <a:lnTo>
                    <a:pt x="37" y="258"/>
                  </a:lnTo>
                  <a:lnTo>
                    <a:pt x="56" y="295"/>
                  </a:lnTo>
                  <a:lnTo>
                    <a:pt x="74" y="277"/>
                  </a:lnTo>
                  <a:lnTo>
                    <a:pt x="93" y="295"/>
                  </a:lnTo>
                  <a:lnTo>
                    <a:pt x="93" y="277"/>
                  </a:lnTo>
                  <a:lnTo>
                    <a:pt x="111" y="277"/>
                  </a:lnTo>
                  <a:lnTo>
                    <a:pt x="130" y="295"/>
                  </a:lnTo>
                  <a:lnTo>
                    <a:pt x="148" y="277"/>
                  </a:lnTo>
                  <a:lnTo>
                    <a:pt x="148" y="295"/>
                  </a:lnTo>
                  <a:lnTo>
                    <a:pt x="148" y="314"/>
                  </a:lnTo>
                  <a:lnTo>
                    <a:pt x="166" y="277"/>
                  </a:lnTo>
                  <a:lnTo>
                    <a:pt x="185" y="258"/>
                  </a:lnTo>
                  <a:lnTo>
                    <a:pt x="185" y="277"/>
                  </a:lnTo>
                  <a:lnTo>
                    <a:pt x="185" y="295"/>
                  </a:lnTo>
                  <a:lnTo>
                    <a:pt x="203" y="277"/>
                  </a:lnTo>
                  <a:lnTo>
                    <a:pt x="203" y="295"/>
                  </a:lnTo>
                  <a:lnTo>
                    <a:pt x="222" y="314"/>
                  </a:lnTo>
                  <a:lnTo>
                    <a:pt x="222" y="295"/>
                  </a:lnTo>
                  <a:lnTo>
                    <a:pt x="222" y="277"/>
                  </a:lnTo>
                  <a:lnTo>
                    <a:pt x="240" y="277"/>
                  </a:lnTo>
                  <a:lnTo>
                    <a:pt x="240" y="295"/>
                  </a:lnTo>
                  <a:lnTo>
                    <a:pt x="259" y="277"/>
                  </a:lnTo>
                  <a:lnTo>
                    <a:pt x="295" y="240"/>
                  </a:lnTo>
                  <a:lnTo>
                    <a:pt x="295" y="258"/>
                  </a:lnTo>
                  <a:lnTo>
                    <a:pt x="314" y="295"/>
                  </a:lnTo>
                  <a:lnTo>
                    <a:pt x="314" y="314"/>
                  </a:lnTo>
                  <a:lnTo>
                    <a:pt x="332" y="295"/>
                  </a:lnTo>
                  <a:lnTo>
                    <a:pt x="351" y="295"/>
                  </a:lnTo>
                  <a:lnTo>
                    <a:pt x="369" y="277"/>
                  </a:lnTo>
                  <a:lnTo>
                    <a:pt x="388" y="295"/>
                  </a:lnTo>
                  <a:lnTo>
                    <a:pt x="406" y="314"/>
                  </a:lnTo>
                  <a:lnTo>
                    <a:pt x="425" y="295"/>
                  </a:lnTo>
                  <a:lnTo>
                    <a:pt x="443" y="258"/>
                  </a:lnTo>
                  <a:lnTo>
                    <a:pt x="461" y="295"/>
                  </a:lnTo>
                  <a:lnTo>
                    <a:pt x="498" y="295"/>
                  </a:lnTo>
                  <a:lnTo>
                    <a:pt x="517" y="277"/>
                  </a:lnTo>
                  <a:lnTo>
                    <a:pt x="517" y="240"/>
                  </a:lnTo>
                  <a:lnTo>
                    <a:pt x="517" y="221"/>
                  </a:lnTo>
                  <a:lnTo>
                    <a:pt x="535" y="240"/>
                  </a:lnTo>
                  <a:lnTo>
                    <a:pt x="535" y="258"/>
                  </a:lnTo>
                  <a:lnTo>
                    <a:pt x="517" y="277"/>
                  </a:lnTo>
                  <a:lnTo>
                    <a:pt x="517" y="295"/>
                  </a:lnTo>
                  <a:lnTo>
                    <a:pt x="517" y="314"/>
                  </a:lnTo>
                  <a:lnTo>
                    <a:pt x="535" y="295"/>
                  </a:lnTo>
                  <a:lnTo>
                    <a:pt x="554" y="314"/>
                  </a:lnTo>
                  <a:lnTo>
                    <a:pt x="590" y="314"/>
                  </a:lnTo>
                  <a:lnTo>
                    <a:pt x="609" y="332"/>
                  </a:lnTo>
                  <a:lnTo>
                    <a:pt x="627" y="314"/>
                  </a:lnTo>
                  <a:lnTo>
                    <a:pt x="701" y="314"/>
                  </a:lnTo>
                  <a:lnTo>
                    <a:pt x="719" y="277"/>
                  </a:lnTo>
                  <a:lnTo>
                    <a:pt x="738" y="240"/>
                  </a:lnTo>
                  <a:lnTo>
                    <a:pt x="738" y="258"/>
                  </a:lnTo>
                  <a:lnTo>
                    <a:pt x="738" y="277"/>
                  </a:lnTo>
                  <a:lnTo>
                    <a:pt x="738" y="295"/>
                  </a:lnTo>
                  <a:lnTo>
                    <a:pt x="738" y="314"/>
                  </a:lnTo>
                  <a:lnTo>
                    <a:pt x="793" y="314"/>
                  </a:lnTo>
                  <a:lnTo>
                    <a:pt x="793" y="295"/>
                  </a:lnTo>
                  <a:lnTo>
                    <a:pt x="812" y="332"/>
                  </a:lnTo>
                  <a:lnTo>
                    <a:pt x="848" y="332"/>
                  </a:lnTo>
                  <a:lnTo>
                    <a:pt x="867" y="350"/>
                  </a:lnTo>
                  <a:lnTo>
                    <a:pt x="885" y="350"/>
                  </a:lnTo>
                  <a:lnTo>
                    <a:pt x="885" y="332"/>
                  </a:lnTo>
                  <a:lnTo>
                    <a:pt x="867" y="332"/>
                  </a:lnTo>
                  <a:lnTo>
                    <a:pt x="867" y="314"/>
                  </a:lnTo>
                  <a:lnTo>
                    <a:pt x="885" y="332"/>
                  </a:lnTo>
                  <a:lnTo>
                    <a:pt x="904" y="369"/>
                  </a:lnTo>
                  <a:lnTo>
                    <a:pt x="904" y="350"/>
                  </a:lnTo>
                  <a:lnTo>
                    <a:pt x="904" y="332"/>
                  </a:lnTo>
                  <a:lnTo>
                    <a:pt x="941" y="332"/>
                  </a:lnTo>
                  <a:lnTo>
                    <a:pt x="922" y="350"/>
                  </a:lnTo>
                  <a:lnTo>
                    <a:pt x="996" y="350"/>
                  </a:lnTo>
                  <a:lnTo>
                    <a:pt x="1014" y="369"/>
                  </a:lnTo>
                  <a:lnTo>
                    <a:pt x="1070" y="369"/>
                  </a:lnTo>
                  <a:lnTo>
                    <a:pt x="1088" y="387"/>
                  </a:lnTo>
                  <a:lnTo>
                    <a:pt x="1125" y="369"/>
                  </a:lnTo>
                  <a:lnTo>
                    <a:pt x="1143" y="387"/>
                  </a:lnTo>
                  <a:lnTo>
                    <a:pt x="1162" y="387"/>
                  </a:lnTo>
                  <a:lnTo>
                    <a:pt x="1199" y="406"/>
                  </a:lnTo>
                  <a:lnTo>
                    <a:pt x="1236" y="406"/>
                  </a:lnTo>
                  <a:lnTo>
                    <a:pt x="1272" y="387"/>
                  </a:lnTo>
                  <a:lnTo>
                    <a:pt x="1272" y="406"/>
                  </a:lnTo>
                  <a:lnTo>
                    <a:pt x="1291" y="424"/>
                  </a:lnTo>
                  <a:lnTo>
                    <a:pt x="1309" y="406"/>
                  </a:lnTo>
                  <a:lnTo>
                    <a:pt x="1346" y="406"/>
                  </a:lnTo>
                  <a:lnTo>
                    <a:pt x="1365" y="424"/>
                  </a:lnTo>
                  <a:lnTo>
                    <a:pt x="1383" y="406"/>
                  </a:lnTo>
                  <a:lnTo>
                    <a:pt x="1383" y="424"/>
                  </a:lnTo>
                  <a:lnTo>
                    <a:pt x="1401" y="406"/>
                  </a:lnTo>
                  <a:lnTo>
                    <a:pt x="1420" y="406"/>
                  </a:lnTo>
                  <a:lnTo>
                    <a:pt x="1420" y="387"/>
                  </a:lnTo>
                  <a:lnTo>
                    <a:pt x="1401" y="387"/>
                  </a:lnTo>
                  <a:lnTo>
                    <a:pt x="1401" y="369"/>
                  </a:lnTo>
                  <a:lnTo>
                    <a:pt x="1420" y="350"/>
                  </a:lnTo>
                  <a:lnTo>
                    <a:pt x="1438" y="332"/>
                  </a:lnTo>
                  <a:lnTo>
                    <a:pt x="1438" y="369"/>
                  </a:lnTo>
                  <a:lnTo>
                    <a:pt x="1438" y="424"/>
                  </a:lnTo>
                  <a:lnTo>
                    <a:pt x="1457" y="443"/>
                  </a:lnTo>
                  <a:lnTo>
                    <a:pt x="1475" y="424"/>
                  </a:lnTo>
                  <a:lnTo>
                    <a:pt x="1475" y="443"/>
                  </a:lnTo>
                  <a:lnTo>
                    <a:pt x="1475" y="461"/>
                  </a:lnTo>
                  <a:lnTo>
                    <a:pt x="1512" y="443"/>
                  </a:lnTo>
                  <a:lnTo>
                    <a:pt x="1531" y="443"/>
                  </a:lnTo>
                  <a:lnTo>
                    <a:pt x="1549" y="461"/>
                  </a:lnTo>
                  <a:lnTo>
                    <a:pt x="1567" y="461"/>
                  </a:lnTo>
                  <a:lnTo>
                    <a:pt x="1567" y="443"/>
                  </a:lnTo>
                  <a:lnTo>
                    <a:pt x="1604" y="461"/>
                  </a:lnTo>
                  <a:lnTo>
                    <a:pt x="1623" y="461"/>
                  </a:lnTo>
                  <a:lnTo>
                    <a:pt x="1623" y="479"/>
                  </a:lnTo>
                  <a:lnTo>
                    <a:pt x="1641" y="443"/>
                  </a:lnTo>
                  <a:lnTo>
                    <a:pt x="1641" y="461"/>
                  </a:lnTo>
                  <a:lnTo>
                    <a:pt x="1641" y="479"/>
                  </a:lnTo>
                  <a:lnTo>
                    <a:pt x="1660" y="461"/>
                  </a:lnTo>
                  <a:lnTo>
                    <a:pt x="1678" y="479"/>
                  </a:lnTo>
                  <a:lnTo>
                    <a:pt x="1678" y="461"/>
                  </a:lnTo>
                  <a:lnTo>
                    <a:pt x="1696" y="443"/>
                  </a:lnTo>
                  <a:lnTo>
                    <a:pt x="1696" y="479"/>
                  </a:lnTo>
                  <a:lnTo>
                    <a:pt x="1715" y="461"/>
                  </a:lnTo>
                  <a:lnTo>
                    <a:pt x="1733" y="461"/>
                  </a:lnTo>
                  <a:lnTo>
                    <a:pt x="1733" y="479"/>
                  </a:lnTo>
                  <a:lnTo>
                    <a:pt x="1733" y="498"/>
                  </a:lnTo>
                  <a:lnTo>
                    <a:pt x="1752" y="516"/>
                  </a:lnTo>
                  <a:lnTo>
                    <a:pt x="1752" y="535"/>
                  </a:lnTo>
                  <a:lnTo>
                    <a:pt x="1807" y="535"/>
                  </a:lnTo>
                  <a:lnTo>
                    <a:pt x="1825" y="516"/>
                  </a:lnTo>
                  <a:lnTo>
                    <a:pt x="1825" y="535"/>
                  </a:lnTo>
                  <a:lnTo>
                    <a:pt x="1825" y="553"/>
                  </a:lnTo>
                  <a:lnTo>
                    <a:pt x="1844" y="535"/>
                  </a:lnTo>
                  <a:lnTo>
                    <a:pt x="1844" y="516"/>
                  </a:lnTo>
                  <a:lnTo>
                    <a:pt x="1862" y="498"/>
                  </a:lnTo>
                  <a:lnTo>
                    <a:pt x="1881" y="553"/>
                  </a:lnTo>
                  <a:lnTo>
                    <a:pt x="1899" y="590"/>
                  </a:lnTo>
                  <a:lnTo>
                    <a:pt x="1918" y="590"/>
                  </a:lnTo>
                  <a:lnTo>
                    <a:pt x="1918" y="572"/>
                  </a:lnTo>
                  <a:lnTo>
                    <a:pt x="1954" y="572"/>
                  </a:lnTo>
                  <a:lnTo>
                    <a:pt x="1954" y="590"/>
                  </a:lnTo>
                  <a:lnTo>
                    <a:pt x="1991" y="590"/>
                  </a:lnTo>
                  <a:lnTo>
                    <a:pt x="1991" y="572"/>
                  </a:lnTo>
                  <a:lnTo>
                    <a:pt x="2010" y="572"/>
                  </a:lnTo>
                  <a:lnTo>
                    <a:pt x="2010" y="590"/>
                  </a:lnTo>
                  <a:lnTo>
                    <a:pt x="2010" y="608"/>
                  </a:lnTo>
                  <a:lnTo>
                    <a:pt x="2028" y="608"/>
                  </a:lnTo>
                  <a:lnTo>
                    <a:pt x="2028" y="627"/>
                  </a:lnTo>
                  <a:lnTo>
                    <a:pt x="2028" y="645"/>
                  </a:lnTo>
                  <a:lnTo>
                    <a:pt x="2047" y="627"/>
                  </a:lnTo>
                  <a:lnTo>
                    <a:pt x="2065" y="590"/>
                  </a:lnTo>
                  <a:lnTo>
                    <a:pt x="2065" y="608"/>
                  </a:lnTo>
                  <a:lnTo>
                    <a:pt x="2065" y="627"/>
                  </a:lnTo>
                  <a:lnTo>
                    <a:pt x="2084" y="627"/>
                  </a:lnTo>
                  <a:lnTo>
                    <a:pt x="2084" y="645"/>
                  </a:lnTo>
                  <a:lnTo>
                    <a:pt x="2120" y="645"/>
                  </a:lnTo>
                  <a:lnTo>
                    <a:pt x="2139" y="627"/>
                  </a:lnTo>
                  <a:lnTo>
                    <a:pt x="2157" y="645"/>
                  </a:lnTo>
                  <a:lnTo>
                    <a:pt x="2157" y="664"/>
                  </a:lnTo>
                  <a:lnTo>
                    <a:pt x="2176" y="682"/>
                  </a:lnTo>
                  <a:lnTo>
                    <a:pt x="2231" y="682"/>
                  </a:lnTo>
                  <a:lnTo>
                    <a:pt x="2249" y="701"/>
                  </a:lnTo>
                  <a:lnTo>
                    <a:pt x="2249" y="719"/>
                  </a:lnTo>
                  <a:lnTo>
                    <a:pt x="2342" y="719"/>
                  </a:lnTo>
                  <a:lnTo>
                    <a:pt x="2360" y="701"/>
                  </a:lnTo>
                  <a:lnTo>
                    <a:pt x="2360" y="719"/>
                  </a:lnTo>
                  <a:lnTo>
                    <a:pt x="2342" y="738"/>
                  </a:lnTo>
                  <a:lnTo>
                    <a:pt x="2360" y="738"/>
                  </a:lnTo>
                  <a:lnTo>
                    <a:pt x="2434" y="774"/>
                  </a:lnTo>
                  <a:lnTo>
                    <a:pt x="2544" y="811"/>
                  </a:lnTo>
                  <a:lnTo>
                    <a:pt x="2544" y="830"/>
                  </a:lnTo>
                  <a:lnTo>
                    <a:pt x="2563" y="811"/>
                  </a:lnTo>
                  <a:lnTo>
                    <a:pt x="2563" y="830"/>
                  </a:lnTo>
                  <a:lnTo>
                    <a:pt x="2581" y="830"/>
                  </a:lnTo>
                  <a:lnTo>
                    <a:pt x="2600" y="811"/>
                  </a:lnTo>
                  <a:lnTo>
                    <a:pt x="2618" y="830"/>
                  </a:lnTo>
                  <a:lnTo>
                    <a:pt x="2618" y="848"/>
                  </a:lnTo>
                  <a:lnTo>
                    <a:pt x="2618" y="867"/>
                  </a:lnTo>
                  <a:lnTo>
                    <a:pt x="2637" y="848"/>
                  </a:lnTo>
                  <a:lnTo>
                    <a:pt x="2655" y="830"/>
                  </a:lnTo>
                  <a:lnTo>
                    <a:pt x="2655" y="867"/>
                  </a:lnTo>
                  <a:lnTo>
                    <a:pt x="2692" y="848"/>
                  </a:lnTo>
                  <a:lnTo>
                    <a:pt x="2692" y="867"/>
                  </a:lnTo>
                  <a:lnTo>
                    <a:pt x="2710" y="903"/>
                  </a:lnTo>
                  <a:lnTo>
                    <a:pt x="2729" y="885"/>
                  </a:lnTo>
                  <a:lnTo>
                    <a:pt x="2747" y="903"/>
                  </a:lnTo>
                  <a:lnTo>
                    <a:pt x="2784" y="903"/>
                  </a:lnTo>
                  <a:lnTo>
                    <a:pt x="2784" y="922"/>
                  </a:lnTo>
                  <a:lnTo>
                    <a:pt x="2821" y="959"/>
                  </a:lnTo>
                  <a:lnTo>
                    <a:pt x="2839" y="959"/>
                  </a:lnTo>
                  <a:lnTo>
                    <a:pt x="2839" y="940"/>
                  </a:lnTo>
                  <a:lnTo>
                    <a:pt x="2876" y="959"/>
                  </a:lnTo>
                  <a:lnTo>
                    <a:pt x="2895" y="977"/>
                  </a:lnTo>
                  <a:lnTo>
                    <a:pt x="3005" y="1032"/>
                  </a:lnTo>
                  <a:lnTo>
                    <a:pt x="3134" y="1106"/>
                  </a:lnTo>
                  <a:lnTo>
                    <a:pt x="3134" y="1125"/>
                  </a:lnTo>
                  <a:lnTo>
                    <a:pt x="3171" y="1125"/>
                  </a:lnTo>
                  <a:lnTo>
                    <a:pt x="3171" y="1143"/>
                  </a:lnTo>
                  <a:lnTo>
                    <a:pt x="3190" y="1143"/>
                  </a:lnTo>
                  <a:lnTo>
                    <a:pt x="3208" y="1161"/>
                  </a:lnTo>
                  <a:lnTo>
                    <a:pt x="3226" y="1180"/>
                  </a:lnTo>
                  <a:lnTo>
                    <a:pt x="3245" y="1180"/>
                  </a:lnTo>
                  <a:lnTo>
                    <a:pt x="3263" y="1198"/>
                  </a:lnTo>
                  <a:lnTo>
                    <a:pt x="3319" y="1254"/>
                  </a:lnTo>
                  <a:lnTo>
                    <a:pt x="3337" y="1254"/>
                  </a:lnTo>
                  <a:lnTo>
                    <a:pt x="3337" y="1272"/>
                  </a:lnTo>
                  <a:lnTo>
                    <a:pt x="3337" y="1291"/>
                  </a:lnTo>
                  <a:lnTo>
                    <a:pt x="3355" y="1272"/>
                  </a:lnTo>
                  <a:lnTo>
                    <a:pt x="3355" y="1254"/>
                  </a:lnTo>
                  <a:lnTo>
                    <a:pt x="3374" y="1254"/>
                  </a:lnTo>
                  <a:lnTo>
                    <a:pt x="3392" y="1291"/>
                  </a:lnTo>
                  <a:lnTo>
                    <a:pt x="3411" y="1272"/>
                  </a:lnTo>
                  <a:lnTo>
                    <a:pt x="3411" y="1291"/>
                  </a:lnTo>
                  <a:lnTo>
                    <a:pt x="3411" y="1309"/>
                  </a:lnTo>
                  <a:lnTo>
                    <a:pt x="3448" y="1327"/>
                  </a:lnTo>
                  <a:lnTo>
                    <a:pt x="3466" y="1327"/>
                  </a:lnTo>
                  <a:lnTo>
                    <a:pt x="3484" y="1346"/>
                  </a:lnTo>
                  <a:lnTo>
                    <a:pt x="3484" y="1364"/>
                  </a:lnTo>
                  <a:lnTo>
                    <a:pt x="3503" y="1346"/>
                  </a:lnTo>
                  <a:lnTo>
                    <a:pt x="3521" y="1364"/>
                  </a:lnTo>
                  <a:lnTo>
                    <a:pt x="3521" y="1383"/>
                  </a:lnTo>
                  <a:lnTo>
                    <a:pt x="3521" y="1401"/>
                  </a:lnTo>
                  <a:lnTo>
                    <a:pt x="3558" y="1383"/>
                  </a:lnTo>
                  <a:lnTo>
                    <a:pt x="3577" y="1383"/>
                  </a:lnTo>
                  <a:lnTo>
                    <a:pt x="3558" y="1401"/>
                  </a:lnTo>
                  <a:lnTo>
                    <a:pt x="3577" y="1420"/>
                  </a:lnTo>
                  <a:lnTo>
                    <a:pt x="3632" y="1438"/>
                  </a:lnTo>
                  <a:lnTo>
                    <a:pt x="3650" y="1456"/>
                  </a:lnTo>
                  <a:lnTo>
                    <a:pt x="3632" y="1456"/>
                  </a:lnTo>
                  <a:lnTo>
                    <a:pt x="3650" y="1475"/>
                  </a:lnTo>
                  <a:lnTo>
                    <a:pt x="3687" y="1475"/>
                  </a:lnTo>
                  <a:lnTo>
                    <a:pt x="3687" y="1493"/>
                  </a:lnTo>
                  <a:lnTo>
                    <a:pt x="3687" y="1512"/>
                  </a:lnTo>
                  <a:lnTo>
                    <a:pt x="3706" y="1512"/>
                  </a:lnTo>
                  <a:lnTo>
                    <a:pt x="3687" y="1530"/>
                  </a:lnTo>
                  <a:lnTo>
                    <a:pt x="3687" y="1549"/>
                  </a:lnTo>
                  <a:lnTo>
                    <a:pt x="3706" y="1530"/>
                  </a:lnTo>
                  <a:lnTo>
                    <a:pt x="3724" y="1530"/>
                  </a:lnTo>
                  <a:lnTo>
                    <a:pt x="3742" y="1549"/>
                  </a:lnTo>
                  <a:lnTo>
                    <a:pt x="3742" y="1567"/>
                  </a:lnTo>
                  <a:lnTo>
                    <a:pt x="3761" y="1567"/>
                  </a:lnTo>
                  <a:lnTo>
                    <a:pt x="3779" y="1585"/>
                  </a:lnTo>
                  <a:lnTo>
                    <a:pt x="3798" y="1585"/>
                  </a:lnTo>
                  <a:lnTo>
                    <a:pt x="3798" y="1604"/>
                  </a:lnTo>
                  <a:lnTo>
                    <a:pt x="3835" y="1585"/>
                  </a:lnTo>
                  <a:lnTo>
                    <a:pt x="3853" y="1585"/>
                  </a:lnTo>
                  <a:lnTo>
                    <a:pt x="3853" y="1604"/>
                  </a:lnTo>
                  <a:lnTo>
                    <a:pt x="3835" y="1622"/>
                  </a:lnTo>
                  <a:lnTo>
                    <a:pt x="3872" y="1604"/>
                  </a:lnTo>
                  <a:lnTo>
                    <a:pt x="3890" y="1622"/>
                  </a:lnTo>
                  <a:lnTo>
                    <a:pt x="3908" y="1622"/>
                  </a:lnTo>
                  <a:lnTo>
                    <a:pt x="3890" y="1641"/>
                  </a:lnTo>
                  <a:lnTo>
                    <a:pt x="3890" y="1659"/>
                  </a:lnTo>
                  <a:lnTo>
                    <a:pt x="3945" y="1659"/>
                  </a:lnTo>
                  <a:lnTo>
                    <a:pt x="3945" y="1678"/>
                  </a:lnTo>
                  <a:lnTo>
                    <a:pt x="3945" y="1714"/>
                  </a:lnTo>
                  <a:lnTo>
                    <a:pt x="3982" y="1714"/>
                  </a:lnTo>
                  <a:lnTo>
                    <a:pt x="3982" y="1751"/>
                  </a:lnTo>
                  <a:lnTo>
                    <a:pt x="4001" y="1770"/>
                  </a:lnTo>
                  <a:lnTo>
                    <a:pt x="4001" y="1751"/>
                  </a:lnTo>
                  <a:lnTo>
                    <a:pt x="4019" y="1751"/>
                  </a:lnTo>
                  <a:lnTo>
                    <a:pt x="4019" y="1770"/>
                  </a:lnTo>
                  <a:lnTo>
                    <a:pt x="4019" y="1788"/>
                  </a:lnTo>
                  <a:lnTo>
                    <a:pt x="4037" y="1807"/>
                  </a:lnTo>
                  <a:lnTo>
                    <a:pt x="4074" y="1807"/>
                  </a:lnTo>
                  <a:lnTo>
                    <a:pt x="4074" y="1825"/>
                  </a:lnTo>
                  <a:lnTo>
                    <a:pt x="4093" y="1807"/>
                  </a:lnTo>
                  <a:lnTo>
                    <a:pt x="4111" y="1807"/>
                  </a:lnTo>
                  <a:lnTo>
                    <a:pt x="4093" y="1825"/>
                  </a:lnTo>
                  <a:lnTo>
                    <a:pt x="4074" y="1844"/>
                  </a:lnTo>
                  <a:lnTo>
                    <a:pt x="4111" y="1825"/>
                  </a:lnTo>
                  <a:lnTo>
                    <a:pt x="4111" y="1862"/>
                  </a:lnTo>
                  <a:lnTo>
                    <a:pt x="4185" y="1936"/>
                  </a:lnTo>
                  <a:lnTo>
                    <a:pt x="4203" y="1954"/>
                  </a:lnTo>
                  <a:lnTo>
                    <a:pt x="4203" y="1936"/>
                  </a:lnTo>
                  <a:lnTo>
                    <a:pt x="4203" y="1917"/>
                  </a:lnTo>
                  <a:lnTo>
                    <a:pt x="4222" y="1917"/>
                  </a:lnTo>
                  <a:lnTo>
                    <a:pt x="4222" y="1936"/>
                  </a:lnTo>
                  <a:lnTo>
                    <a:pt x="4203" y="1954"/>
                  </a:lnTo>
                  <a:lnTo>
                    <a:pt x="4222" y="1954"/>
                  </a:lnTo>
                  <a:lnTo>
                    <a:pt x="4222" y="1973"/>
                  </a:lnTo>
                  <a:lnTo>
                    <a:pt x="4259" y="1973"/>
                  </a:lnTo>
                  <a:lnTo>
                    <a:pt x="4259" y="1991"/>
                  </a:lnTo>
                  <a:lnTo>
                    <a:pt x="4259" y="2009"/>
                  </a:lnTo>
                  <a:lnTo>
                    <a:pt x="4295" y="2028"/>
                  </a:lnTo>
                  <a:lnTo>
                    <a:pt x="4314" y="2046"/>
                  </a:lnTo>
                  <a:lnTo>
                    <a:pt x="4332" y="2028"/>
                  </a:lnTo>
                  <a:lnTo>
                    <a:pt x="4314" y="2065"/>
                  </a:lnTo>
                  <a:lnTo>
                    <a:pt x="4332" y="2102"/>
                  </a:lnTo>
                  <a:lnTo>
                    <a:pt x="4332" y="2083"/>
                  </a:lnTo>
                  <a:lnTo>
                    <a:pt x="4351" y="2065"/>
                  </a:lnTo>
                  <a:lnTo>
                    <a:pt x="4351" y="2083"/>
                  </a:lnTo>
                  <a:lnTo>
                    <a:pt x="4351" y="2102"/>
                  </a:lnTo>
                  <a:lnTo>
                    <a:pt x="4369" y="2120"/>
                  </a:lnTo>
                  <a:lnTo>
                    <a:pt x="4369" y="2138"/>
                  </a:lnTo>
                  <a:lnTo>
                    <a:pt x="4388" y="2138"/>
                  </a:lnTo>
                  <a:lnTo>
                    <a:pt x="4406" y="2175"/>
                  </a:lnTo>
                  <a:lnTo>
                    <a:pt x="4425" y="2175"/>
                  </a:lnTo>
                  <a:lnTo>
                    <a:pt x="4425" y="2212"/>
                  </a:lnTo>
                  <a:lnTo>
                    <a:pt x="4461" y="2212"/>
                  </a:lnTo>
                  <a:lnTo>
                    <a:pt x="4480" y="2249"/>
                  </a:lnTo>
                  <a:lnTo>
                    <a:pt x="4498" y="2249"/>
                  </a:lnTo>
                  <a:lnTo>
                    <a:pt x="4498" y="2267"/>
                  </a:lnTo>
                  <a:lnTo>
                    <a:pt x="4498" y="2286"/>
                  </a:lnTo>
                  <a:lnTo>
                    <a:pt x="4517" y="2286"/>
                  </a:lnTo>
                  <a:lnTo>
                    <a:pt x="4554" y="2323"/>
                  </a:lnTo>
                  <a:lnTo>
                    <a:pt x="4572" y="2341"/>
                  </a:lnTo>
                  <a:lnTo>
                    <a:pt x="4590" y="2360"/>
                  </a:lnTo>
                  <a:lnTo>
                    <a:pt x="4609" y="2341"/>
                  </a:lnTo>
                  <a:lnTo>
                    <a:pt x="4609" y="2360"/>
                  </a:lnTo>
                  <a:lnTo>
                    <a:pt x="4590" y="2378"/>
                  </a:lnTo>
                  <a:lnTo>
                    <a:pt x="4590" y="2397"/>
                  </a:lnTo>
                  <a:lnTo>
                    <a:pt x="4609" y="2415"/>
                  </a:lnTo>
                  <a:lnTo>
                    <a:pt x="4609" y="2433"/>
                  </a:lnTo>
                  <a:lnTo>
                    <a:pt x="4646" y="2452"/>
                  </a:lnTo>
                  <a:lnTo>
                    <a:pt x="4664" y="2470"/>
                  </a:lnTo>
                  <a:lnTo>
                    <a:pt x="4664" y="2489"/>
                  </a:lnTo>
                  <a:lnTo>
                    <a:pt x="4683" y="2489"/>
                  </a:lnTo>
                  <a:lnTo>
                    <a:pt x="4719" y="2507"/>
                  </a:lnTo>
                  <a:lnTo>
                    <a:pt x="4719" y="2526"/>
                  </a:lnTo>
                  <a:lnTo>
                    <a:pt x="4719" y="2544"/>
                  </a:lnTo>
                  <a:lnTo>
                    <a:pt x="4756" y="2581"/>
                  </a:lnTo>
                  <a:lnTo>
                    <a:pt x="4775" y="2562"/>
                  </a:lnTo>
                  <a:lnTo>
                    <a:pt x="4775" y="2599"/>
                  </a:lnTo>
                  <a:lnTo>
                    <a:pt x="4793" y="2636"/>
                  </a:lnTo>
                  <a:lnTo>
                    <a:pt x="4812" y="2673"/>
                  </a:lnTo>
                  <a:lnTo>
                    <a:pt x="4867" y="2673"/>
                  </a:lnTo>
                  <a:lnTo>
                    <a:pt x="4848" y="2691"/>
                  </a:lnTo>
                  <a:lnTo>
                    <a:pt x="4812" y="2691"/>
                  </a:lnTo>
                  <a:lnTo>
                    <a:pt x="4812" y="2710"/>
                  </a:lnTo>
                  <a:lnTo>
                    <a:pt x="4867" y="2728"/>
                  </a:lnTo>
                  <a:lnTo>
                    <a:pt x="4904" y="2728"/>
                  </a:lnTo>
                  <a:lnTo>
                    <a:pt x="4885" y="2747"/>
                  </a:lnTo>
                  <a:lnTo>
                    <a:pt x="4885" y="2765"/>
                  </a:lnTo>
                  <a:lnTo>
                    <a:pt x="4941" y="2839"/>
                  </a:lnTo>
                  <a:lnTo>
                    <a:pt x="4978" y="2894"/>
                  </a:lnTo>
                  <a:lnTo>
                    <a:pt x="4978" y="2913"/>
                  </a:lnTo>
                  <a:lnTo>
                    <a:pt x="4978" y="2931"/>
                  </a:lnTo>
                  <a:lnTo>
                    <a:pt x="4996" y="2950"/>
                  </a:lnTo>
                  <a:lnTo>
                    <a:pt x="4996" y="2931"/>
                  </a:lnTo>
                  <a:lnTo>
                    <a:pt x="5014" y="2913"/>
                  </a:lnTo>
                  <a:lnTo>
                    <a:pt x="5014" y="2950"/>
                  </a:lnTo>
                  <a:lnTo>
                    <a:pt x="4996" y="2968"/>
                  </a:lnTo>
                  <a:lnTo>
                    <a:pt x="5014" y="2968"/>
                  </a:lnTo>
                  <a:lnTo>
                    <a:pt x="5051" y="3005"/>
                  </a:lnTo>
                  <a:lnTo>
                    <a:pt x="5070" y="3042"/>
                  </a:lnTo>
                  <a:lnTo>
                    <a:pt x="5051" y="3042"/>
                  </a:lnTo>
                  <a:lnTo>
                    <a:pt x="5070" y="3060"/>
                  </a:lnTo>
                  <a:lnTo>
                    <a:pt x="5070" y="3079"/>
                  </a:lnTo>
                  <a:lnTo>
                    <a:pt x="5088" y="3079"/>
                  </a:lnTo>
                  <a:lnTo>
                    <a:pt x="5088" y="3115"/>
                  </a:lnTo>
                  <a:lnTo>
                    <a:pt x="5107" y="3134"/>
                  </a:lnTo>
                  <a:lnTo>
                    <a:pt x="5125" y="3134"/>
                  </a:lnTo>
                  <a:lnTo>
                    <a:pt x="5143" y="3171"/>
                  </a:lnTo>
                  <a:lnTo>
                    <a:pt x="5180" y="3244"/>
                  </a:lnTo>
                  <a:lnTo>
                    <a:pt x="5199" y="3300"/>
                  </a:lnTo>
                  <a:lnTo>
                    <a:pt x="5217" y="3337"/>
                  </a:lnTo>
                  <a:lnTo>
                    <a:pt x="5236" y="3337"/>
                  </a:lnTo>
                  <a:lnTo>
                    <a:pt x="5254" y="3355"/>
                  </a:lnTo>
                  <a:lnTo>
                    <a:pt x="5272" y="3410"/>
                  </a:lnTo>
                  <a:lnTo>
                    <a:pt x="5309" y="3447"/>
                  </a:lnTo>
                  <a:lnTo>
                    <a:pt x="5328" y="3466"/>
                  </a:lnTo>
                  <a:lnTo>
                    <a:pt x="5346" y="3466"/>
                  </a:lnTo>
                  <a:lnTo>
                    <a:pt x="5328" y="3484"/>
                  </a:lnTo>
                  <a:lnTo>
                    <a:pt x="5328" y="3503"/>
                  </a:lnTo>
                  <a:lnTo>
                    <a:pt x="5346" y="3521"/>
                  </a:lnTo>
                  <a:lnTo>
                    <a:pt x="5346" y="3503"/>
                  </a:lnTo>
                  <a:lnTo>
                    <a:pt x="5365" y="3503"/>
                  </a:lnTo>
                  <a:lnTo>
                    <a:pt x="5365" y="3484"/>
                  </a:lnTo>
                  <a:lnTo>
                    <a:pt x="5383" y="3484"/>
                  </a:lnTo>
                  <a:lnTo>
                    <a:pt x="5346" y="3521"/>
                  </a:lnTo>
                  <a:lnTo>
                    <a:pt x="5365" y="3539"/>
                  </a:lnTo>
                  <a:lnTo>
                    <a:pt x="5383" y="3539"/>
                  </a:lnTo>
                  <a:lnTo>
                    <a:pt x="5420" y="3521"/>
                  </a:lnTo>
                  <a:lnTo>
                    <a:pt x="5438" y="3521"/>
                  </a:lnTo>
                  <a:lnTo>
                    <a:pt x="5457" y="3503"/>
                  </a:lnTo>
                  <a:lnTo>
                    <a:pt x="5475" y="3503"/>
                  </a:lnTo>
                  <a:lnTo>
                    <a:pt x="5475" y="3484"/>
                  </a:lnTo>
                  <a:lnTo>
                    <a:pt x="5494" y="3466"/>
                  </a:lnTo>
                  <a:lnTo>
                    <a:pt x="5494" y="3447"/>
                  </a:lnTo>
                  <a:lnTo>
                    <a:pt x="5512" y="3429"/>
                  </a:lnTo>
                  <a:lnTo>
                    <a:pt x="5475" y="3429"/>
                  </a:lnTo>
                  <a:lnTo>
                    <a:pt x="5457" y="3447"/>
                  </a:lnTo>
                  <a:lnTo>
                    <a:pt x="5457" y="3429"/>
                  </a:lnTo>
                  <a:lnTo>
                    <a:pt x="5420" y="3429"/>
                  </a:lnTo>
                  <a:lnTo>
                    <a:pt x="5438" y="3392"/>
                  </a:lnTo>
                  <a:lnTo>
                    <a:pt x="5438" y="3373"/>
                  </a:lnTo>
                  <a:lnTo>
                    <a:pt x="5420" y="3373"/>
                  </a:lnTo>
                  <a:lnTo>
                    <a:pt x="5420" y="3355"/>
                  </a:lnTo>
                  <a:lnTo>
                    <a:pt x="5401" y="3337"/>
                  </a:lnTo>
                  <a:lnTo>
                    <a:pt x="5365" y="3337"/>
                  </a:lnTo>
                  <a:lnTo>
                    <a:pt x="5383" y="3318"/>
                  </a:lnTo>
                  <a:lnTo>
                    <a:pt x="5383" y="3300"/>
                  </a:lnTo>
                  <a:lnTo>
                    <a:pt x="5365" y="3263"/>
                  </a:lnTo>
                  <a:lnTo>
                    <a:pt x="5328" y="3208"/>
                  </a:lnTo>
                  <a:lnTo>
                    <a:pt x="5291" y="3134"/>
                  </a:lnTo>
                  <a:lnTo>
                    <a:pt x="5272" y="3134"/>
                  </a:lnTo>
                  <a:lnTo>
                    <a:pt x="5272" y="3115"/>
                  </a:lnTo>
                  <a:lnTo>
                    <a:pt x="5254" y="3079"/>
                  </a:lnTo>
                  <a:lnTo>
                    <a:pt x="5236" y="3042"/>
                  </a:lnTo>
                  <a:lnTo>
                    <a:pt x="5217" y="3005"/>
                  </a:lnTo>
                  <a:lnTo>
                    <a:pt x="5199" y="2986"/>
                  </a:lnTo>
                  <a:lnTo>
                    <a:pt x="5199" y="2968"/>
                  </a:lnTo>
                  <a:lnTo>
                    <a:pt x="5199" y="2950"/>
                  </a:lnTo>
                  <a:lnTo>
                    <a:pt x="5162" y="2950"/>
                  </a:lnTo>
                  <a:lnTo>
                    <a:pt x="5162" y="2913"/>
                  </a:lnTo>
                  <a:lnTo>
                    <a:pt x="5143" y="2894"/>
                  </a:lnTo>
                  <a:lnTo>
                    <a:pt x="5125" y="2857"/>
                  </a:lnTo>
                  <a:lnTo>
                    <a:pt x="5088" y="2857"/>
                  </a:lnTo>
                  <a:lnTo>
                    <a:pt x="5107" y="2820"/>
                  </a:lnTo>
                  <a:lnTo>
                    <a:pt x="5088" y="2820"/>
                  </a:lnTo>
                  <a:lnTo>
                    <a:pt x="5070" y="2784"/>
                  </a:lnTo>
                  <a:lnTo>
                    <a:pt x="5033" y="2710"/>
                  </a:lnTo>
                  <a:lnTo>
                    <a:pt x="4978" y="2655"/>
                  </a:lnTo>
                  <a:lnTo>
                    <a:pt x="4959" y="2599"/>
                  </a:lnTo>
                  <a:lnTo>
                    <a:pt x="4941" y="2581"/>
                  </a:lnTo>
                  <a:lnTo>
                    <a:pt x="4922" y="2581"/>
                  </a:lnTo>
                  <a:lnTo>
                    <a:pt x="4922" y="2544"/>
                  </a:lnTo>
                  <a:lnTo>
                    <a:pt x="4904" y="2562"/>
                  </a:lnTo>
                  <a:lnTo>
                    <a:pt x="4904" y="2562"/>
                  </a:lnTo>
                  <a:lnTo>
                    <a:pt x="4922" y="2526"/>
                  </a:lnTo>
                  <a:lnTo>
                    <a:pt x="4904" y="2526"/>
                  </a:lnTo>
                  <a:lnTo>
                    <a:pt x="4904" y="2507"/>
                  </a:lnTo>
                  <a:lnTo>
                    <a:pt x="4904" y="2470"/>
                  </a:lnTo>
                  <a:lnTo>
                    <a:pt x="4885" y="2489"/>
                  </a:lnTo>
                  <a:lnTo>
                    <a:pt x="4867" y="2507"/>
                  </a:lnTo>
                  <a:lnTo>
                    <a:pt x="4867" y="2489"/>
                  </a:lnTo>
                  <a:lnTo>
                    <a:pt x="4867" y="2470"/>
                  </a:lnTo>
                  <a:lnTo>
                    <a:pt x="4848" y="2489"/>
                  </a:lnTo>
                  <a:lnTo>
                    <a:pt x="4830" y="2489"/>
                  </a:lnTo>
                  <a:lnTo>
                    <a:pt x="4848" y="2470"/>
                  </a:lnTo>
                  <a:lnTo>
                    <a:pt x="4848" y="2452"/>
                  </a:lnTo>
                  <a:lnTo>
                    <a:pt x="4812" y="2452"/>
                  </a:lnTo>
                  <a:lnTo>
                    <a:pt x="4793" y="2415"/>
                  </a:lnTo>
                  <a:lnTo>
                    <a:pt x="4775" y="2397"/>
                  </a:lnTo>
                  <a:lnTo>
                    <a:pt x="4775" y="2360"/>
                  </a:lnTo>
                  <a:lnTo>
                    <a:pt x="4738" y="2323"/>
                  </a:lnTo>
                  <a:lnTo>
                    <a:pt x="4701" y="2267"/>
                  </a:lnTo>
                  <a:lnTo>
                    <a:pt x="4683" y="2231"/>
                  </a:lnTo>
                  <a:lnTo>
                    <a:pt x="4664" y="2212"/>
                  </a:lnTo>
                  <a:lnTo>
                    <a:pt x="4590" y="2120"/>
                  </a:lnTo>
                  <a:lnTo>
                    <a:pt x="4535" y="2046"/>
                  </a:lnTo>
                  <a:lnTo>
                    <a:pt x="4535" y="2028"/>
                  </a:lnTo>
                  <a:lnTo>
                    <a:pt x="4517" y="2046"/>
                  </a:lnTo>
                  <a:lnTo>
                    <a:pt x="4480" y="2046"/>
                  </a:lnTo>
                  <a:lnTo>
                    <a:pt x="4461" y="2028"/>
                  </a:lnTo>
                  <a:lnTo>
                    <a:pt x="4461" y="2009"/>
                  </a:lnTo>
                  <a:lnTo>
                    <a:pt x="4461" y="1991"/>
                  </a:lnTo>
                  <a:lnTo>
                    <a:pt x="4480" y="1973"/>
                  </a:lnTo>
                  <a:lnTo>
                    <a:pt x="4443" y="1973"/>
                  </a:lnTo>
                  <a:lnTo>
                    <a:pt x="4425" y="1991"/>
                  </a:lnTo>
                  <a:lnTo>
                    <a:pt x="4425" y="2009"/>
                  </a:lnTo>
                  <a:lnTo>
                    <a:pt x="4406" y="2009"/>
                  </a:lnTo>
                  <a:lnTo>
                    <a:pt x="4425" y="1991"/>
                  </a:lnTo>
                  <a:lnTo>
                    <a:pt x="4388" y="1991"/>
                  </a:lnTo>
                  <a:lnTo>
                    <a:pt x="4406" y="1954"/>
                  </a:lnTo>
                  <a:lnTo>
                    <a:pt x="4425" y="1973"/>
                  </a:lnTo>
                  <a:lnTo>
                    <a:pt x="4425" y="1954"/>
                  </a:lnTo>
                  <a:lnTo>
                    <a:pt x="4388" y="1936"/>
                  </a:lnTo>
                  <a:lnTo>
                    <a:pt x="4388" y="1917"/>
                  </a:lnTo>
                  <a:lnTo>
                    <a:pt x="4388" y="1899"/>
                  </a:lnTo>
                  <a:lnTo>
                    <a:pt x="4351" y="1899"/>
                  </a:lnTo>
                  <a:lnTo>
                    <a:pt x="4332" y="1862"/>
                  </a:lnTo>
                  <a:lnTo>
                    <a:pt x="4295" y="1807"/>
                  </a:lnTo>
                  <a:lnTo>
                    <a:pt x="4277" y="1770"/>
                  </a:lnTo>
                  <a:lnTo>
                    <a:pt x="4277" y="1788"/>
                  </a:lnTo>
                  <a:lnTo>
                    <a:pt x="4259" y="1807"/>
                  </a:lnTo>
                  <a:lnTo>
                    <a:pt x="4259" y="1770"/>
                  </a:lnTo>
                  <a:lnTo>
                    <a:pt x="4240" y="1770"/>
                  </a:lnTo>
                  <a:lnTo>
                    <a:pt x="4240" y="1751"/>
                  </a:lnTo>
                  <a:lnTo>
                    <a:pt x="4222" y="1733"/>
                  </a:lnTo>
                  <a:lnTo>
                    <a:pt x="4203" y="1751"/>
                  </a:lnTo>
                  <a:lnTo>
                    <a:pt x="4203" y="1770"/>
                  </a:lnTo>
                  <a:lnTo>
                    <a:pt x="4185" y="1751"/>
                  </a:lnTo>
                  <a:lnTo>
                    <a:pt x="4185" y="1733"/>
                  </a:lnTo>
                  <a:lnTo>
                    <a:pt x="4166" y="1714"/>
                  </a:lnTo>
                  <a:lnTo>
                    <a:pt x="4185" y="1696"/>
                  </a:lnTo>
                  <a:lnTo>
                    <a:pt x="4130" y="1696"/>
                  </a:lnTo>
                  <a:lnTo>
                    <a:pt x="4130" y="1678"/>
                  </a:lnTo>
                  <a:lnTo>
                    <a:pt x="4130" y="1659"/>
                  </a:lnTo>
                  <a:lnTo>
                    <a:pt x="4111" y="1678"/>
                  </a:lnTo>
                  <a:lnTo>
                    <a:pt x="4111" y="1659"/>
                  </a:lnTo>
                  <a:lnTo>
                    <a:pt x="4111" y="1641"/>
                  </a:lnTo>
                  <a:lnTo>
                    <a:pt x="4056" y="1641"/>
                  </a:lnTo>
                  <a:lnTo>
                    <a:pt x="4056" y="1622"/>
                  </a:lnTo>
                  <a:lnTo>
                    <a:pt x="4074" y="1604"/>
                  </a:lnTo>
                  <a:lnTo>
                    <a:pt x="4037" y="1622"/>
                  </a:lnTo>
                  <a:lnTo>
                    <a:pt x="4037" y="1585"/>
                  </a:lnTo>
                  <a:lnTo>
                    <a:pt x="4019" y="1549"/>
                  </a:lnTo>
                  <a:lnTo>
                    <a:pt x="3982" y="1530"/>
                  </a:lnTo>
                  <a:lnTo>
                    <a:pt x="3982" y="1493"/>
                  </a:lnTo>
                  <a:lnTo>
                    <a:pt x="3964" y="1493"/>
                  </a:lnTo>
                  <a:lnTo>
                    <a:pt x="3945" y="1512"/>
                  </a:lnTo>
                  <a:lnTo>
                    <a:pt x="3945" y="1493"/>
                  </a:lnTo>
                  <a:lnTo>
                    <a:pt x="3927" y="1493"/>
                  </a:lnTo>
                  <a:lnTo>
                    <a:pt x="3908" y="1512"/>
                  </a:lnTo>
                  <a:lnTo>
                    <a:pt x="3908" y="1493"/>
                  </a:lnTo>
                  <a:lnTo>
                    <a:pt x="3908" y="1475"/>
                  </a:lnTo>
                  <a:lnTo>
                    <a:pt x="3872" y="1456"/>
                  </a:lnTo>
                  <a:lnTo>
                    <a:pt x="3853" y="1456"/>
                  </a:lnTo>
                  <a:lnTo>
                    <a:pt x="3853" y="1438"/>
                  </a:lnTo>
                  <a:lnTo>
                    <a:pt x="3853" y="1420"/>
                  </a:lnTo>
                  <a:lnTo>
                    <a:pt x="3835" y="1420"/>
                  </a:lnTo>
                  <a:lnTo>
                    <a:pt x="3816" y="1438"/>
                  </a:lnTo>
                  <a:lnTo>
                    <a:pt x="3816" y="1420"/>
                  </a:lnTo>
                  <a:lnTo>
                    <a:pt x="3816" y="1401"/>
                  </a:lnTo>
                  <a:lnTo>
                    <a:pt x="3816" y="1383"/>
                  </a:lnTo>
                  <a:lnTo>
                    <a:pt x="3742" y="1383"/>
                  </a:lnTo>
                  <a:lnTo>
                    <a:pt x="3742" y="1364"/>
                  </a:lnTo>
                  <a:lnTo>
                    <a:pt x="3742" y="1346"/>
                  </a:lnTo>
                  <a:lnTo>
                    <a:pt x="3687" y="1309"/>
                  </a:lnTo>
                  <a:lnTo>
                    <a:pt x="3613" y="1254"/>
                  </a:lnTo>
                  <a:lnTo>
                    <a:pt x="3595" y="1254"/>
                  </a:lnTo>
                  <a:lnTo>
                    <a:pt x="3595" y="1235"/>
                  </a:lnTo>
                  <a:lnTo>
                    <a:pt x="3595" y="1217"/>
                  </a:lnTo>
                  <a:lnTo>
                    <a:pt x="3577" y="1198"/>
                  </a:lnTo>
                  <a:lnTo>
                    <a:pt x="3558" y="1198"/>
                  </a:lnTo>
                  <a:lnTo>
                    <a:pt x="3540" y="1180"/>
                  </a:lnTo>
                  <a:lnTo>
                    <a:pt x="3540" y="1161"/>
                  </a:lnTo>
                  <a:lnTo>
                    <a:pt x="3521" y="1161"/>
                  </a:lnTo>
                  <a:lnTo>
                    <a:pt x="3503" y="1180"/>
                  </a:lnTo>
                  <a:lnTo>
                    <a:pt x="3503" y="1143"/>
                  </a:lnTo>
                  <a:lnTo>
                    <a:pt x="3466" y="1143"/>
                  </a:lnTo>
                  <a:lnTo>
                    <a:pt x="3466" y="1161"/>
                  </a:lnTo>
                  <a:lnTo>
                    <a:pt x="3448" y="1143"/>
                  </a:lnTo>
                  <a:lnTo>
                    <a:pt x="3429" y="1125"/>
                  </a:lnTo>
                  <a:lnTo>
                    <a:pt x="3374" y="1125"/>
                  </a:lnTo>
                  <a:lnTo>
                    <a:pt x="3374" y="1106"/>
                  </a:lnTo>
                  <a:lnTo>
                    <a:pt x="3392" y="1088"/>
                  </a:lnTo>
                  <a:lnTo>
                    <a:pt x="3392" y="1069"/>
                  </a:lnTo>
                  <a:lnTo>
                    <a:pt x="3374" y="1069"/>
                  </a:lnTo>
                  <a:lnTo>
                    <a:pt x="3374" y="1088"/>
                  </a:lnTo>
                  <a:lnTo>
                    <a:pt x="3355" y="1088"/>
                  </a:lnTo>
                  <a:lnTo>
                    <a:pt x="3355" y="1069"/>
                  </a:lnTo>
                  <a:lnTo>
                    <a:pt x="3319" y="1051"/>
                  </a:lnTo>
                  <a:lnTo>
                    <a:pt x="3263" y="996"/>
                  </a:lnTo>
                  <a:lnTo>
                    <a:pt x="3245" y="996"/>
                  </a:lnTo>
                  <a:lnTo>
                    <a:pt x="3226" y="1014"/>
                  </a:lnTo>
                  <a:lnTo>
                    <a:pt x="3226" y="996"/>
                  </a:lnTo>
                  <a:lnTo>
                    <a:pt x="3208" y="977"/>
                  </a:lnTo>
                  <a:lnTo>
                    <a:pt x="3171" y="959"/>
                  </a:lnTo>
                  <a:lnTo>
                    <a:pt x="3153" y="959"/>
                  </a:lnTo>
                  <a:lnTo>
                    <a:pt x="3153" y="940"/>
                  </a:lnTo>
                  <a:lnTo>
                    <a:pt x="3116" y="940"/>
                  </a:lnTo>
                  <a:lnTo>
                    <a:pt x="3097" y="922"/>
                  </a:lnTo>
                  <a:lnTo>
                    <a:pt x="3042" y="922"/>
                  </a:lnTo>
                  <a:lnTo>
                    <a:pt x="3042" y="903"/>
                  </a:lnTo>
                  <a:lnTo>
                    <a:pt x="3060" y="903"/>
                  </a:lnTo>
                  <a:lnTo>
                    <a:pt x="3042" y="885"/>
                  </a:lnTo>
                  <a:lnTo>
                    <a:pt x="3024" y="867"/>
                  </a:lnTo>
                  <a:lnTo>
                    <a:pt x="3024" y="848"/>
                  </a:lnTo>
                  <a:lnTo>
                    <a:pt x="3005" y="830"/>
                  </a:lnTo>
                  <a:lnTo>
                    <a:pt x="2987" y="848"/>
                  </a:lnTo>
                  <a:lnTo>
                    <a:pt x="2968" y="867"/>
                  </a:lnTo>
                  <a:lnTo>
                    <a:pt x="2968" y="848"/>
                  </a:lnTo>
                  <a:lnTo>
                    <a:pt x="2950" y="830"/>
                  </a:lnTo>
                  <a:lnTo>
                    <a:pt x="2950" y="848"/>
                  </a:lnTo>
                  <a:lnTo>
                    <a:pt x="2931" y="848"/>
                  </a:lnTo>
                  <a:lnTo>
                    <a:pt x="2931" y="830"/>
                  </a:lnTo>
                  <a:lnTo>
                    <a:pt x="2931" y="811"/>
                  </a:lnTo>
                  <a:lnTo>
                    <a:pt x="2913" y="793"/>
                  </a:lnTo>
                  <a:lnTo>
                    <a:pt x="2895" y="793"/>
                  </a:lnTo>
                  <a:lnTo>
                    <a:pt x="2876" y="811"/>
                  </a:lnTo>
                  <a:lnTo>
                    <a:pt x="2858" y="793"/>
                  </a:lnTo>
                  <a:lnTo>
                    <a:pt x="2839" y="774"/>
                  </a:lnTo>
                  <a:lnTo>
                    <a:pt x="2802" y="774"/>
                  </a:lnTo>
                  <a:lnTo>
                    <a:pt x="2802" y="756"/>
                  </a:lnTo>
                  <a:lnTo>
                    <a:pt x="2784" y="774"/>
                  </a:lnTo>
                  <a:lnTo>
                    <a:pt x="2784" y="756"/>
                  </a:lnTo>
                  <a:lnTo>
                    <a:pt x="2766" y="719"/>
                  </a:lnTo>
                  <a:lnTo>
                    <a:pt x="2729" y="719"/>
                  </a:lnTo>
                  <a:lnTo>
                    <a:pt x="2710" y="701"/>
                  </a:lnTo>
                  <a:lnTo>
                    <a:pt x="2692" y="682"/>
                  </a:lnTo>
                  <a:lnTo>
                    <a:pt x="2673" y="701"/>
                  </a:lnTo>
                  <a:lnTo>
                    <a:pt x="2655" y="701"/>
                  </a:lnTo>
                  <a:lnTo>
                    <a:pt x="2637" y="664"/>
                  </a:lnTo>
                  <a:lnTo>
                    <a:pt x="2618" y="664"/>
                  </a:lnTo>
                  <a:lnTo>
                    <a:pt x="2618" y="645"/>
                  </a:lnTo>
                  <a:lnTo>
                    <a:pt x="2581" y="645"/>
                  </a:lnTo>
                  <a:lnTo>
                    <a:pt x="2563" y="664"/>
                  </a:lnTo>
                  <a:lnTo>
                    <a:pt x="2544" y="664"/>
                  </a:lnTo>
                  <a:lnTo>
                    <a:pt x="2526" y="682"/>
                  </a:lnTo>
                  <a:lnTo>
                    <a:pt x="2526" y="664"/>
                  </a:lnTo>
                  <a:lnTo>
                    <a:pt x="2526" y="645"/>
                  </a:lnTo>
                  <a:lnTo>
                    <a:pt x="2526" y="627"/>
                  </a:lnTo>
                  <a:lnTo>
                    <a:pt x="2471" y="608"/>
                  </a:lnTo>
                  <a:lnTo>
                    <a:pt x="2397" y="590"/>
                  </a:lnTo>
                  <a:lnTo>
                    <a:pt x="2378" y="590"/>
                  </a:lnTo>
                  <a:lnTo>
                    <a:pt x="2378" y="608"/>
                  </a:lnTo>
                  <a:lnTo>
                    <a:pt x="2360" y="590"/>
                  </a:lnTo>
                  <a:lnTo>
                    <a:pt x="2378" y="572"/>
                  </a:lnTo>
                  <a:lnTo>
                    <a:pt x="2342" y="572"/>
                  </a:lnTo>
                  <a:lnTo>
                    <a:pt x="2342" y="553"/>
                  </a:lnTo>
                  <a:lnTo>
                    <a:pt x="2323" y="553"/>
                  </a:lnTo>
                  <a:lnTo>
                    <a:pt x="2286" y="535"/>
                  </a:lnTo>
                  <a:lnTo>
                    <a:pt x="2286" y="553"/>
                  </a:lnTo>
                  <a:lnTo>
                    <a:pt x="2268" y="553"/>
                  </a:lnTo>
                  <a:lnTo>
                    <a:pt x="2268" y="535"/>
                  </a:lnTo>
                  <a:lnTo>
                    <a:pt x="2249" y="516"/>
                  </a:lnTo>
                  <a:lnTo>
                    <a:pt x="2231" y="553"/>
                  </a:lnTo>
                  <a:lnTo>
                    <a:pt x="2213" y="590"/>
                  </a:lnTo>
                  <a:lnTo>
                    <a:pt x="2213" y="553"/>
                  </a:lnTo>
                  <a:lnTo>
                    <a:pt x="2213" y="498"/>
                  </a:lnTo>
                  <a:lnTo>
                    <a:pt x="2194" y="516"/>
                  </a:lnTo>
                  <a:lnTo>
                    <a:pt x="2194" y="498"/>
                  </a:lnTo>
                  <a:lnTo>
                    <a:pt x="2176" y="479"/>
                  </a:lnTo>
                  <a:lnTo>
                    <a:pt x="2157" y="479"/>
                  </a:lnTo>
                  <a:lnTo>
                    <a:pt x="2139" y="498"/>
                  </a:lnTo>
                  <a:lnTo>
                    <a:pt x="2139" y="479"/>
                  </a:lnTo>
                  <a:lnTo>
                    <a:pt x="2120" y="479"/>
                  </a:lnTo>
                  <a:lnTo>
                    <a:pt x="2120" y="461"/>
                  </a:lnTo>
                  <a:lnTo>
                    <a:pt x="2084" y="461"/>
                  </a:lnTo>
                  <a:lnTo>
                    <a:pt x="2084" y="479"/>
                  </a:lnTo>
                  <a:lnTo>
                    <a:pt x="2065" y="479"/>
                  </a:lnTo>
                  <a:lnTo>
                    <a:pt x="2065" y="461"/>
                  </a:lnTo>
                  <a:lnTo>
                    <a:pt x="2047" y="479"/>
                  </a:lnTo>
                  <a:lnTo>
                    <a:pt x="2028" y="479"/>
                  </a:lnTo>
                  <a:lnTo>
                    <a:pt x="2047" y="461"/>
                  </a:lnTo>
                  <a:lnTo>
                    <a:pt x="2028" y="443"/>
                  </a:lnTo>
                  <a:lnTo>
                    <a:pt x="2010" y="461"/>
                  </a:lnTo>
                  <a:lnTo>
                    <a:pt x="1991" y="443"/>
                  </a:lnTo>
                  <a:lnTo>
                    <a:pt x="1954" y="443"/>
                  </a:lnTo>
                  <a:lnTo>
                    <a:pt x="1954" y="424"/>
                  </a:lnTo>
                  <a:lnTo>
                    <a:pt x="1899" y="424"/>
                  </a:lnTo>
                  <a:lnTo>
                    <a:pt x="1881" y="387"/>
                  </a:lnTo>
                  <a:lnTo>
                    <a:pt x="1862" y="406"/>
                  </a:lnTo>
                  <a:lnTo>
                    <a:pt x="1844" y="387"/>
                  </a:lnTo>
                  <a:lnTo>
                    <a:pt x="1844" y="406"/>
                  </a:lnTo>
                  <a:lnTo>
                    <a:pt x="1825" y="406"/>
                  </a:lnTo>
                  <a:lnTo>
                    <a:pt x="1825" y="369"/>
                  </a:lnTo>
                  <a:lnTo>
                    <a:pt x="1807" y="369"/>
                  </a:lnTo>
                  <a:lnTo>
                    <a:pt x="1807" y="350"/>
                  </a:lnTo>
                  <a:lnTo>
                    <a:pt x="1789" y="369"/>
                  </a:lnTo>
                  <a:lnTo>
                    <a:pt x="1789" y="387"/>
                  </a:lnTo>
                  <a:lnTo>
                    <a:pt x="1770" y="350"/>
                  </a:lnTo>
                  <a:lnTo>
                    <a:pt x="1770" y="369"/>
                  </a:lnTo>
                  <a:lnTo>
                    <a:pt x="1752" y="369"/>
                  </a:lnTo>
                  <a:lnTo>
                    <a:pt x="1752" y="350"/>
                  </a:lnTo>
                  <a:lnTo>
                    <a:pt x="1733" y="332"/>
                  </a:lnTo>
                  <a:lnTo>
                    <a:pt x="1678" y="332"/>
                  </a:lnTo>
                  <a:lnTo>
                    <a:pt x="1660" y="314"/>
                  </a:lnTo>
                  <a:lnTo>
                    <a:pt x="1660" y="295"/>
                  </a:lnTo>
                  <a:lnTo>
                    <a:pt x="1641" y="295"/>
                  </a:lnTo>
                  <a:lnTo>
                    <a:pt x="1623" y="314"/>
                  </a:lnTo>
                  <a:lnTo>
                    <a:pt x="1604" y="332"/>
                  </a:lnTo>
                  <a:lnTo>
                    <a:pt x="1586" y="277"/>
                  </a:lnTo>
                  <a:lnTo>
                    <a:pt x="1567" y="295"/>
                  </a:lnTo>
                  <a:lnTo>
                    <a:pt x="1549" y="314"/>
                  </a:lnTo>
                  <a:lnTo>
                    <a:pt x="1549" y="295"/>
                  </a:lnTo>
                  <a:lnTo>
                    <a:pt x="1531" y="277"/>
                  </a:lnTo>
                  <a:lnTo>
                    <a:pt x="1512" y="277"/>
                  </a:lnTo>
                  <a:lnTo>
                    <a:pt x="1512" y="258"/>
                  </a:lnTo>
                  <a:lnTo>
                    <a:pt x="1494" y="258"/>
                  </a:lnTo>
                  <a:lnTo>
                    <a:pt x="1475" y="277"/>
                  </a:lnTo>
                  <a:lnTo>
                    <a:pt x="1457" y="258"/>
                  </a:lnTo>
                  <a:lnTo>
                    <a:pt x="1420" y="240"/>
                  </a:lnTo>
                  <a:lnTo>
                    <a:pt x="1420" y="258"/>
                  </a:lnTo>
                  <a:lnTo>
                    <a:pt x="1420" y="277"/>
                  </a:lnTo>
                  <a:lnTo>
                    <a:pt x="1383" y="258"/>
                  </a:lnTo>
                  <a:lnTo>
                    <a:pt x="1365" y="221"/>
                  </a:lnTo>
                  <a:lnTo>
                    <a:pt x="1328" y="258"/>
                  </a:lnTo>
                  <a:lnTo>
                    <a:pt x="1309" y="277"/>
                  </a:lnTo>
                  <a:lnTo>
                    <a:pt x="1309" y="258"/>
                  </a:lnTo>
                  <a:lnTo>
                    <a:pt x="1309" y="221"/>
                  </a:lnTo>
                  <a:lnTo>
                    <a:pt x="1291" y="221"/>
                  </a:lnTo>
                  <a:lnTo>
                    <a:pt x="1291" y="258"/>
                  </a:lnTo>
                  <a:lnTo>
                    <a:pt x="1272" y="295"/>
                  </a:lnTo>
                  <a:lnTo>
                    <a:pt x="1254" y="295"/>
                  </a:lnTo>
                  <a:lnTo>
                    <a:pt x="1254" y="240"/>
                  </a:lnTo>
                  <a:lnTo>
                    <a:pt x="1236" y="221"/>
                  </a:lnTo>
                  <a:lnTo>
                    <a:pt x="1236" y="240"/>
                  </a:lnTo>
                  <a:lnTo>
                    <a:pt x="1217" y="258"/>
                  </a:lnTo>
                  <a:lnTo>
                    <a:pt x="1217" y="240"/>
                  </a:lnTo>
                  <a:lnTo>
                    <a:pt x="1217" y="203"/>
                  </a:lnTo>
                  <a:lnTo>
                    <a:pt x="1199" y="240"/>
                  </a:lnTo>
                  <a:lnTo>
                    <a:pt x="1180" y="258"/>
                  </a:lnTo>
                  <a:lnTo>
                    <a:pt x="1180" y="240"/>
                  </a:lnTo>
                  <a:lnTo>
                    <a:pt x="1180" y="221"/>
                  </a:lnTo>
                  <a:lnTo>
                    <a:pt x="1162" y="203"/>
                  </a:lnTo>
                  <a:lnTo>
                    <a:pt x="1107" y="221"/>
                  </a:lnTo>
                  <a:lnTo>
                    <a:pt x="1051" y="203"/>
                  </a:lnTo>
                  <a:lnTo>
                    <a:pt x="1033" y="203"/>
                  </a:lnTo>
                  <a:lnTo>
                    <a:pt x="1014" y="221"/>
                  </a:lnTo>
                  <a:lnTo>
                    <a:pt x="1014" y="203"/>
                  </a:lnTo>
                  <a:lnTo>
                    <a:pt x="996" y="185"/>
                  </a:lnTo>
                  <a:lnTo>
                    <a:pt x="978" y="203"/>
                  </a:lnTo>
                  <a:lnTo>
                    <a:pt x="978" y="185"/>
                  </a:lnTo>
                  <a:lnTo>
                    <a:pt x="959" y="166"/>
                  </a:lnTo>
                  <a:lnTo>
                    <a:pt x="941" y="185"/>
                  </a:lnTo>
                  <a:lnTo>
                    <a:pt x="941" y="203"/>
                  </a:lnTo>
                  <a:lnTo>
                    <a:pt x="922" y="185"/>
                  </a:lnTo>
                  <a:lnTo>
                    <a:pt x="867" y="185"/>
                  </a:lnTo>
                  <a:lnTo>
                    <a:pt x="867" y="166"/>
                  </a:lnTo>
                  <a:lnTo>
                    <a:pt x="848" y="148"/>
                  </a:lnTo>
                  <a:lnTo>
                    <a:pt x="812" y="148"/>
                  </a:lnTo>
                  <a:lnTo>
                    <a:pt x="793" y="166"/>
                  </a:lnTo>
                  <a:lnTo>
                    <a:pt x="793" y="185"/>
                  </a:lnTo>
                  <a:lnTo>
                    <a:pt x="756" y="185"/>
                  </a:lnTo>
                  <a:lnTo>
                    <a:pt x="756" y="203"/>
                  </a:lnTo>
                  <a:lnTo>
                    <a:pt x="719" y="203"/>
                  </a:lnTo>
                  <a:lnTo>
                    <a:pt x="719" y="185"/>
                  </a:lnTo>
                  <a:lnTo>
                    <a:pt x="719" y="148"/>
                  </a:lnTo>
                  <a:lnTo>
                    <a:pt x="683" y="148"/>
                  </a:lnTo>
                  <a:lnTo>
                    <a:pt x="664" y="129"/>
                  </a:lnTo>
                  <a:lnTo>
                    <a:pt x="646" y="129"/>
                  </a:lnTo>
                  <a:lnTo>
                    <a:pt x="627" y="148"/>
                  </a:lnTo>
                  <a:lnTo>
                    <a:pt x="627" y="166"/>
                  </a:lnTo>
                  <a:lnTo>
                    <a:pt x="609" y="166"/>
                  </a:lnTo>
                  <a:lnTo>
                    <a:pt x="609" y="148"/>
                  </a:lnTo>
                  <a:lnTo>
                    <a:pt x="590" y="129"/>
                  </a:lnTo>
                  <a:lnTo>
                    <a:pt x="590" y="148"/>
                  </a:lnTo>
                  <a:lnTo>
                    <a:pt x="590" y="166"/>
                  </a:lnTo>
                  <a:lnTo>
                    <a:pt x="554" y="166"/>
                  </a:lnTo>
                  <a:lnTo>
                    <a:pt x="535" y="185"/>
                  </a:lnTo>
                  <a:lnTo>
                    <a:pt x="517" y="148"/>
                  </a:lnTo>
                  <a:lnTo>
                    <a:pt x="498" y="129"/>
                  </a:lnTo>
                  <a:lnTo>
                    <a:pt x="480" y="148"/>
                  </a:lnTo>
                  <a:lnTo>
                    <a:pt x="406" y="148"/>
                  </a:lnTo>
                  <a:lnTo>
                    <a:pt x="388" y="166"/>
                  </a:lnTo>
                  <a:lnTo>
                    <a:pt x="369" y="148"/>
                  </a:lnTo>
                  <a:lnTo>
                    <a:pt x="369" y="166"/>
                  </a:lnTo>
                  <a:lnTo>
                    <a:pt x="369" y="185"/>
                  </a:lnTo>
                  <a:lnTo>
                    <a:pt x="351" y="166"/>
                  </a:lnTo>
                  <a:lnTo>
                    <a:pt x="351" y="148"/>
                  </a:lnTo>
                  <a:lnTo>
                    <a:pt x="332" y="129"/>
                  </a:lnTo>
                  <a:lnTo>
                    <a:pt x="314" y="129"/>
                  </a:lnTo>
                  <a:lnTo>
                    <a:pt x="314" y="148"/>
                  </a:lnTo>
                  <a:lnTo>
                    <a:pt x="295" y="129"/>
                  </a:lnTo>
                  <a:lnTo>
                    <a:pt x="295" y="166"/>
                  </a:lnTo>
                  <a:lnTo>
                    <a:pt x="295" y="185"/>
                  </a:lnTo>
                  <a:lnTo>
                    <a:pt x="277" y="185"/>
                  </a:lnTo>
                  <a:lnTo>
                    <a:pt x="277" y="166"/>
                  </a:lnTo>
                  <a:lnTo>
                    <a:pt x="259" y="166"/>
                  </a:lnTo>
                  <a:lnTo>
                    <a:pt x="277" y="148"/>
                  </a:lnTo>
                  <a:lnTo>
                    <a:pt x="277" y="129"/>
                  </a:lnTo>
                  <a:lnTo>
                    <a:pt x="259" y="11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1922400" y="1043650"/>
              <a:ext cx="55800" cy="174675"/>
            </a:xfrm>
            <a:custGeom>
              <a:avLst/>
              <a:gdLst/>
              <a:ahLst/>
              <a:cxnLst/>
              <a:rect l="l" t="t" r="r" b="b"/>
              <a:pathLst>
                <a:path w="2232" h="6987" extrusionOk="0">
                  <a:moveTo>
                    <a:pt x="2047" y="111"/>
                  </a:moveTo>
                  <a:lnTo>
                    <a:pt x="2065" y="129"/>
                  </a:lnTo>
                  <a:lnTo>
                    <a:pt x="2065" y="148"/>
                  </a:lnTo>
                  <a:lnTo>
                    <a:pt x="2047" y="148"/>
                  </a:lnTo>
                  <a:lnTo>
                    <a:pt x="2047" y="129"/>
                  </a:lnTo>
                  <a:lnTo>
                    <a:pt x="2047" y="111"/>
                  </a:lnTo>
                  <a:close/>
                  <a:moveTo>
                    <a:pt x="1918" y="166"/>
                  </a:moveTo>
                  <a:lnTo>
                    <a:pt x="1899" y="185"/>
                  </a:lnTo>
                  <a:lnTo>
                    <a:pt x="1918" y="185"/>
                  </a:lnTo>
                  <a:lnTo>
                    <a:pt x="1918" y="166"/>
                  </a:lnTo>
                  <a:close/>
                  <a:moveTo>
                    <a:pt x="1992" y="185"/>
                  </a:moveTo>
                  <a:lnTo>
                    <a:pt x="2010" y="203"/>
                  </a:lnTo>
                  <a:lnTo>
                    <a:pt x="2010" y="222"/>
                  </a:lnTo>
                  <a:lnTo>
                    <a:pt x="2010" y="240"/>
                  </a:lnTo>
                  <a:lnTo>
                    <a:pt x="1992" y="222"/>
                  </a:lnTo>
                  <a:lnTo>
                    <a:pt x="1973" y="222"/>
                  </a:lnTo>
                  <a:lnTo>
                    <a:pt x="1973" y="203"/>
                  </a:lnTo>
                  <a:lnTo>
                    <a:pt x="1992" y="185"/>
                  </a:lnTo>
                  <a:close/>
                  <a:moveTo>
                    <a:pt x="2213" y="259"/>
                  </a:moveTo>
                  <a:lnTo>
                    <a:pt x="2231" y="277"/>
                  </a:lnTo>
                  <a:lnTo>
                    <a:pt x="2231" y="259"/>
                  </a:lnTo>
                  <a:close/>
                  <a:moveTo>
                    <a:pt x="1733" y="406"/>
                  </a:moveTo>
                  <a:lnTo>
                    <a:pt x="1770" y="424"/>
                  </a:lnTo>
                  <a:lnTo>
                    <a:pt x="1807" y="443"/>
                  </a:lnTo>
                  <a:lnTo>
                    <a:pt x="1752" y="443"/>
                  </a:lnTo>
                  <a:lnTo>
                    <a:pt x="1715" y="461"/>
                  </a:lnTo>
                  <a:lnTo>
                    <a:pt x="1733" y="443"/>
                  </a:lnTo>
                  <a:lnTo>
                    <a:pt x="1733" y="406"/>
                  </a:lnTo>
                  <a:close/>
                  <a:moveTo>
                    <a:pt x="1715" y="609"/>
                  </a:moveTo>
                  <a:lnTo>
                    <a:pt x="1697" y="627"/>
                  </a:lnTo>
                  <a:lnTo>
                    <a:pt x="1678" y="627"/>
                  </a:lnTo>
                  <a:lnTo>
                    <a:pt x="1678" y="609"/>
                  </a:lnTo>
                  <a:close/>
                  <a:moveTo>
                    <a:pt x="1678" y="664"/>
                  </a:moveTo>
                  <a:lnTo>
                    <a:pt x="1660" y="682"/>
                  </a:lnTo>
                  <a:lnTo>
                    <a:pt x="1660" y="701"/>
                  </a:lnTo>
                  <a:lnTo>
                    <a:pt x="1697" y="701"/>
                  </a:lnTo>
                  <a:lnTo>
                    <a:pt x="1697" y="682"/>
                  </a:lnTo>
                  <a:lnTo>
                    <a:pt x="1697" y="664"/>
                  </a:lnTo>
                  <a:close/>
                  <a:moveTo>
                    <a:pt x="1623" y="775"/>
                  </a:moveTo>
                  <a:lnTo>
                    <a:pt x="1623" y="793"/>
                  </a:lnTo>
                  <a:lnTo>
                    <a:pt x="1641" y="775"/>
                  </a:lnTo>
                  <a:close/>
                  <a:moveTo>
                    <a:pt x="1383" y="904"/>
                  </a:moveTo>
                  <a:lnTo>
                    <a:pt x="1402" y="922"/>
                  </a:lnTo>
                  <a:lnTo>
                    <a:pt x="1365" y="922"/>
                  </a:lnTo>
                  <a:lnTo>
                    <a:pt x="1383" y="904"/>
                  </a:lnTo>
                  <a:close/>
                  <a:moveTo>
                    <a:pt x="1365" y="959"/>
                  </a:moveTo>
                  <a:lnTo>
                    <a:pt x="1402" y="977"/>
                  </a:lnTo>
                  <a:lnTo>
                    <a:pt x="1439" y="977"/>
                  </a:lnTo>
                  <a:lnTo>
                    <a:pt x="1420" y="996"/>
                  </a:lnTo>
                  <a:lnTo>
                    <a:pt x="1402" y="996"/>
                  </a:lnTo>
                  <a:lnTo>
                    <a:pt x="1383" y="977"/>
                  </a:lnTo>
                  <a:lnTo>
                    <a:pt x="1365" y="959"/>
                  </a:lnTo>
                  <a:close/>
                  <a:moveTo>
                    <a:pt x="1365" y="1033"/>
                  </a:moveTo>
                  <a:lnTo>
                    <a:pt x="1383" y="1051"/>
                  </a:lnTo>
                  <a:lnTo>
                    <a:pt x="1374" y="1060"/>
                  </a:lnTo>
                  <a:lnTo>
                    <a:pt x="1374" y="1060"/>
                  </a:lnTo>
                  <a:lnTo>
                    <a:pt x="1365" y="1051"/>
                  </a:lnTo>
                  <a:lnTo>
                    <a:pt x="1365" y="1033"/>
                  </a:lnTo>
                  <a:close/>
                  <a:moveTo>
                    <a:pt x="1254" y="1106"/>
                  </a:moveTo>
                  <a:lnTo>
                    <a:pt x="1273" y="1125"/>
                  </a:lnTo>
                  <a:lnTo>
                    <a:pt x="1236" y="1125"/>
                  </a:lnTo>
                  <a:lnTo>
                    <a:pt x="1217" y="1106"/>
                  </a:lnTo>
                  <a:close/>
                  <a:moveTo>
                    <a:pt x="1273" y="1199"/>
                  </a:moveTo>
                  <a:lnTo>
                    <a:pt x="1254" y="1217"/>
                  </a:lnTo>
                  <a:lnTo>
                    <a:pt x="1236" y="1199"/>
                  </a:lnTo>
                  <a:close/>
                  <a:moveTo>
                    <a:pt x="1107" y="1383"/>
                  </a:moveTo>
                  <a:lnTo>
                    <a:pt x="1088" y="1401"/>
                  </a:lnTo>
                  <a:lnTo>
                    <a:pt x="1070" y="1401"/>
                  </a:lnTo>
                  <a:lnTo>
                    <a:pt x="1070" y="1383"/>
                  </a:lnTo>
                  <a:close/>
                  <a:moveTo>
                    <a:pt x="1033" y="1438"/>
                  </a:moveTo>
                  <a:lnTo>
                    <a:pt x="1051" y="1457"/>
                  </a:lnTo>
                  <a:lnTo>
                    <a:pt x="1033" y="1475"/>
                  </a:lnTo>
                  <a:lnTo>
                    <a:pt x="1033" y="1457"/>
                  </a:lnTo>
                  <a:lnTo>
                    <a:pt x="1033" y="1438"/>
                  </a:lnTo>
                  <a:close/>
                  <a:moveTo>
                    <a:pt x="959" y="1512"/>
                  </a:moveTo>
                  <a:lnTo>
                    <a:pt x="959" y="1530"/>
                  </a:lnTo>
                  <a:lnTo>
                    <a:pt x="978" y="1530"/>
                  </a:lnTo>
                  <a:lnTo>
                    <a:pt x="959" y="1512"/>
                  </a:lnTo>
                  <a:close/>
                  <a:moveTo>
                    <a:pt x="793" y="1604"/>
                  </a:moveTo>
                  <a:lnTo>
                    <a:pt x="793" y="1623"/>
                  </a:lnTo>
                  <a:lnTo>
                    <a:pt x="793" y="1641"/>
                  </a:lnTo>
                  <a:lnTo>
                    <a:pt x="812" y="1623"/>
                  </a:lnTo>
                  <a:lnTo>
                    <a:pt x="793" y="1604"/>
                  </a:lnTo>
                  <a:close/>
                  <a:moveTo>
                    <a:pt x="1015" y="1604"/>
                  </a:moveTo>
                  <a:lnTo>
                    <a:pt x="1015" y="1623"/>
                  </a:lnTo>
                  <a:lnTo>
                    <a:pt x="1015" y="1641"/>
                  </a:lnTo>
                  <a:lnTo>
                    <a:pt x="996" y="1623"/>
                  </a:lnTo>
                  <a:lnTo>
                    <a:pt x="996" y="1604"/>
                  </a:lnTo>
                  <a:close/>
                  <a:moveTo>
                    <a:pt x="941" y="1752"/>
                  </a:moveTo>
                  <a:lnTo>
                    <a:pt x="941" y="1770"/>
                  </a:lnTo>
                  <a:lnTo>
                    <a:pt x="922" y="1770"/>
                  </a:lnTo>
                  <a:lnTo>
                    <a:pt x="922" y="1752"/>
                  </a:lnTo>
                  <a:close/>
                  <a:moveTo>
                    <a:pt x="1199" y="1844"/>
                  </a:moveTo>
                  <a:lnTo>
                    <a:pt x="1199" y="1862"/>
                  </a:lnTo>
                  <a:lnTo>
                    <a:pt x="1236" y="1862"/>
                  </a:lnTo>
                  <a:lnTo>
                    <a:pt x="1217" y="1844"/>
                  </a:lnTo>
                  <a:close/>
                  <a:moveTo>
                    <a:pt x="812" y="1936"/>
                  </a:moveTo>
                  <a:lnTo>
                    <a:pt x="830" y="1954"/>
                  </a:lnTo>
                  <a:lnTo>
                    <a:pt x="812" y="1954"/>
                  </a:lnTo>
                  <a:lnTo>
                    <a:pt x="793" y="1936"/>
                  </a:lnTo>
                  <a:close/>
                  <a:moveTo>
                    <a:pt x="554" y="2673"/>
                  </a:moveTo>
                  <a:lnTo>
                    <a:pt x="572" y="2692"/>
                  </a:lnTo>
                  <a:lnTo>
                    <a:pt x="535" y="2692"/>
                  </a:lnTo>
                  <a:lnTo>
                    <a:pt x="535" y="2673"/>
                  </a:lnTo>
                  <a:close/>
                  <a:moveTo>
                    <a:pt x="406" y="2784"/>
                  </a:moveTo>
                  <a:lnTo>
                    <a:pt x="406" y="2802"/>
                  </a:lnTo>
                  <a:lnTo>
                    <a:pt x="388" y="2802"/>
                  </a:lnTo>
                  <a:lnTo>
                    <a:pt x="388" y="2784"/>
                  </a:lnTo>
                  <a:close/>
                  <a:moveTo>
                    <a:pt x="443" y="2913"/>
                  </a:moveTo>
                  <a:lnTo>
                    <a:pt x="462" y="2931"/>
                  </a:lnTo>
                  <a:lnTo>
                    <a:pt x="443" y="2931"/>
                  </a:lnTo>
                  <a:lnTo>
                    <a:pt x="443" y="2913"/>
                  </a:lnTo>
                  <a:close/>
                  <a:moveTo>
                    <a:pt x="425" y="3024"/>
                  </a:moveTo>
                  <a:lnTo>
                    <a:pt x="425" y="3042"/>
                  </a:lnTo>
                  <a:lnTo>
                    <a:pt x="406" y="3042"/>
                  </a:lnTo>
                  <a:lnTo>
                    <a:pt x="425" y="3024"/>
                  </a:lnTo>
                  <a:close/>
                  <a:moveTo>
                    <a:pt x="351" y="3429"/>
                  </a:moveTo>
                  <a:lnTo>
                    <a:pt x="369" y="3447"/>
                  </a:lnTo>
                  <a:lnTo>
                    <a:pt x="369" y="3429"/>
                  </a:lnTo>
                  <a:close/>
                  <a:moveTo>
                    <a:pt x="314" y="3521"/>
                  </a:moveTo>
                  <a:lnTo>
                    <a:pt x="314" y="3540"/>
                  </a:lnTo>
                  <a:lnTo>
                    <a:pt x="277" y="3540"/>
                  </a:lnTo>
                  <a:lnTo>
                    <a:pt x="277" y="3521"/>
                  </a:lnTo>
                  <a:close/>
                  <a:moveTo>
                    <a:pt x="240" y="3871"/>
                  </a:moveTo>
                  <a:lnTo>
                    <a:pt x="240" y="3890"/>
                  </a:lnTo>
                  <a:lnTo>
                    <a:pt x="204" y="3890"/>
                  </a:lnTo>
                  <a:lnTo>
                    <a:pt x="204" y="3871"/>
                  </a:lnTo>
                  <a:close/>
                  <a:moveTo>
                    <a:pt x="56" y="4148"/>
                  </a:moveTo>
                  <a:lnTo>
                    <a:pt x="56" y="4166"/>
                  </a:lnTo>
                  <a:lnTo>
                    <a:pt x="93" y="4166"/>
                  </a:lnTo>
                  <a:lnTo>
                    <a:pt x="74" y="4148"/>
                  </a:lnTo>
                  <a:close/>
                  <a:moveTo>
                    <a:pt x="74" y="4609"/>
                  </a:moveTo>
                  <a:lnTo>
                    <a:pt x="74" y="4627"/>
                  </a:lnTo>
                  <a:lnTo>
                    <a:pt x="56" y="4627"/>
                  </a:lnTo>
                  <a:lnTo>
                    <a:pt x="56" y="4609"/>
                  </a:lnTo>
                  <a:close/>
                  <a:moveTo>
                    <a:pt x="148" y="4775"/>
                  </a:moveTo>
                  <a:lnTo>
                    <a:pt x="148" y="4793"/>
                  </a:lnTo>
                  <a:lnTo>
                    <a:pt x="148" y="4812"/>
                  </a:lnTo>
                  <a:lnTo>
                    <a:pt x="130" y="4812"/>
                  </a:lnTo>
                  <a:lnTo>
                    <a:pt x="111" y="4793"/>
                  </a:lnTo>
                  <a:lnTo>
                    <a:pt x="130" y="4793"/>
                  </a:lnTo>
                  <a:lnTo>
                    <a:pt x="148" y="4775"/>
                  </a:lnTo>
                  <a:close/>
                  <a:moveTo>
                    <a:pt x="148" y="4848"/>
                  </a:moveTo>
                  <a:lnTo>
                    <a:pt x="148" y="4867"/>
                  </a:lnTo>
                  <a:lnTo>
                    <a:pt x="130" y="4867"/>
                  </a:lnTo>
                  <a:lnTo>
                    <a:pt x="130" y="4848"/>
                  </a:lnTo>
                  <a:close/>
                  <a:moveTo>
                    <a:pt x="148" y="5383"/>
                  </a:moveTo>
                  <a:lnTo>
                    <a:pt x="111" y="5401"/>
                  </a:lnTo>
                  <a:lnTo>
                    <a:pt x="111" y="5383"/>
                  </a:lnTo>
                  <a:close/>
                  <a:moveTo>
                    <a:pt x="369" y="6895"/>
                  </a:moveTo>
                  <a:lnTo>
                    <a:pt x="351" y="6913"/>
                  </a:lnTo>
                  <a:lnTo>
                    <a:pt x="314" y="6931"/>
                  </a:lnTo>
                  <a:lnTo>
                    <a:pt x="314" y="6913"/>
                  </a:lnTo>
                  <a:lnTo>
                    <a:pt x="333" y="6913"/>
                  </a:lnTo>
                  <a:lnTo>
                    <a:pt x="369" y="6895"/>
                  </a:lnTo>
                  <a:close/>
                  <a:moveTo>
                    <a:pt x="2084" y="0"/>
                  </a:moveTo>
                  <a:lnTo>
                    <a:pt x="2065" y="19"/>
                  </a:lnTo>
                  <a:lnTo>
                    <a:pt x="2047" y="19"/>
                  </a:lnTo>
                  <a:lnTo>
                    <a:pt x="2047" y="37"/>
                  </a:lnTo>
                  <a:lnTo>
                    <a:pt x="2065" y="56"/>
                  </a:lnTo>
                  <a:lnTo>
                    <a:pt x="2047" y="56"/>
                  </a:lnTo>
                  <a:lnTo>
                    <a:pt x="2028" y="74"/>
                  </a:lnTo>
                  <a:lnTo>
                    <a:pt x="2028" y="93"/>
                  </a:lnTo>
                  <a:lnTo>
                    <a:pt x="2010" y="93"/>
                  </a:lnTo>
                  <a:lnTo>
                    <a:pt x="1992" y="74"/>
                  </a:lnTo>
                  <a:lnTo>
                    <a:pt x="1992" y="93"/>
                  </a:lnTo>
                  <a:lnTo>
                    <a:pt x="2010" y="111"/>
                  </a:lnTo>
                  <a:lnTo>
                    <a:pt x="2010" y="129"/>
                  </a:lnTo>
                  <a:lnTo>
                    <a:pt x="1992" y="111"/>
                  </a:lnTo>
                  <a:lnTo>
                    <a:pt x="1973" y="111"/>
                  </a:lnTo>
                  <a:lnTo>
                    <a:pt x="1973" y="129"/>
                  </a:lnTo>
                  <a:lnTo>
                    <a:pt x="1973" y="148"/>
                  </a:lnTo>
                  <a:lnTo>
                    <a:pt x="1955" y="129"/>
                  </a:lnTo>
                  <a:lnTo>
                    <a:pt x="1936" y="129"/>
                  </a:lnTo>
                  <a:lnTo>
                    <a:pt x="1955" y="148"/>
                  </a:lnTo>
                  <a:lnTo>
                    <a:pt x="1955" y="166"/>
                  </a:lnTo>
                  <a:lnTo>
                    <a:pt x="1936" y="148"/>
                  </a:lnTo>
                  <a:lnTo>
                    <a:pt x="1936" y="185"/>
                  </a:lnTo>
                  <a:lnTo>
                    <a:pt x="1936" y="240"/>
                  </a:lnTo>
                  <a:lnTo>
                    <a:pt x="1936" y="259"/>
                  </a:lnTo>
                  <a:lnTo>
                    <a:pt x="1918" y="240"/>
                  </a:lnTo>
                  <a:lnTo>
                    <a:pt x="1918" y="222"/>
                  </a:lnTo>
                  <a:lnTo>
                    <a:pt x="1881" y="222"/>
                  </a:lnTo>
                  <a:lnTo>
                    <a:pt x="1881" y="203"/>
                  </a:lnTo>
                  <a:lnTo>
                    <a:pt x="1863" y="222"/>
                  </a:lnTo>
                  <a:lnTo>
                    <a:pt x="1863" y="240"/>
                  </a:lnTo>
                  <a:lnTo>
                    <a:pt x="1844" y="240"/>
                  </a:lnTo>
                  <a:lnTo>
                    <a:pt x="1844" y="259"/>
                  </a:lnTo>
                  <a:lnTo>
                    <a:pt x="1844" y="277"/>
                  </a:lnTo>
                  <a:lnTo>
                    <a:pt x="1789" y="277"/>
                  </a:lnTo>
                  <a:lnTo>
                    <a:pt x="1789" y="314"/>
                  </a:lnTo>
                  <a:lnTo>
                    <a:pt x="1807" y="351"/>
                  </a:lnTo>
                  <a:lnTo>
                    <a:pt x="1807" y="351"/>
                  </a:lnTo>
                  <a:lnTo>
                    <a:pt x="1770" y="332"/>
                  </a:lnTo>
                  <a:lnTo>
                    <a:pt x="1752" y="332"/>
                  </a:lnTo>
                  <a:lnTo>
                    <a:pt x="1752" y="351"/>
                  </a:lnTo>
                  <a:lnTo>
                    <a:pt x="1752" y="369"/>
                  </a:lnTo>
                  <a:lnTo>
                    <a:pt x="1733" y="369"/>
                  </a:lnTo>
                  <a:lnTo>
                    <a:pt x="1733" y="388"/>
                  </a:lnTo>
                  <a:lnTo>
                    <a:pt x="1715" y="369"/>
                  </a:lnTo>
                  <a:lnTo>
                    <a:pt x="1715" y="388"/>
                  </a:lnTo>
                  <a:lnTo>
                    <a:pt x="1715" y="406"/>
                  </a:lnTo>
                  <a:lnTo>
                    <a:pt x="1678" y="406"/>
                  </a:lnTo>
                  <a:lnTo>
                    <a:pt x="1678" y="443"/>
                  </a:lnTo>
                  <a:lnTo>
                    <a:pt x="1660" y="443"/>
                  </a:lnTo>
                  <a:lnTo>
                    <a:pt x="1641" y="461"/>
                  </a:lnTo>
                  <a:lnTo>
                    <a:pt x="1641" y="480"/>
                  </a:lnTo>
                  <a:lnTo>
                    <a:pt x="1623" y="517"/>
                  </a:lnTo>
                  <a:lnTo>
                    <a:pt x="1604" y="553"/>
                  </a:lnTo>
                  <a:lnTo>
                    <a:pt x="1604" y="590"/>
                  </a:lnTo>
                  <a:lnTo>
                    <a:pt x="1604" y="627"/>
                  </a:lnTo>
                  <a:lnTo>
                    <a:pt x="1586" y="609"/>
                  </a:lnTo>
                  <a:lnTo>
                    <a:pt x="1568" y="590"/>
                  </a:lnTo>
                  <a:lnTo>
                    <a:pt x="1549" y="590"/>
                  </a:lnTo>
                  <a:lnTo>
                    <a:pt x="1531" y="609"/>
                  </a:lnTo>
                  <a:lnTo>
                    <a:pt x="1531" y="627"/>
                  </a:lnTo>
                  <a:lnTo>
                    <a:pt x="1531" y="646"/>
                  </a:lnTo>
                  <a:lnTo>
                    <a:pt x="1531" y="664"/>
                  </a:lnTo>
                  <a:lnTo>
                    <a:pt x="1475" y="664"/>
                  </a:lnTo>
                  <a:lnTo>
                    <a:pt x="1494" y="682"/>
                  </a:lnTo>
                  <a:lnTo>
                    <a:pt x="1512" y="682"/>
                  </a:lnTo>
                  <a:lnTo>
                    <a:pt x="1531" y="719"/>
                  </a:lnTo>
                  <a:lnTo>
                    <a:pt x="1512" y="719"/>
                  </a:lnTo>
                  <a:lnTo>
                    <a:pt x="1494" y="701"/>
                  </a:lnTo>
                  <a:lnTo>
                    <a:pt x="1475" y="682"/>
                  </a:lnTo>
                  <a:lnTo>
                    <a:pt x="1457" y="701"/>
                  </a:lnTo>
                  <a:lnTo>
                    <a:pt x="1439" y="701"/>
                  </a:lnTo>
                  <a:lnTo>
                    <a:pt x="1457" y="719"/>
                  </a:lnTo>
                  <a:lnTo>
                    <a:pt x="1475" y="701"/>
                  </a:lnTo>
                  <a:lnTo>
                    <a:pt x="1475" y="719"/>
                  </a:lnTo>
                  <a:lnTo>
                    <a:pt x="1420" y="719"/>
                  </a:lnTo>
                  <a:lnTo>
                    <a:pt x="1439" y="738"/>
                  </a:lnTo>
                  <a:lnTo>
                    <a:pt x="1420" y="775"/>
                  </a:lnTo>
                  <a:lnTo>
                    <a:pt x="1420" y="756"/>
                  </a:lnTo>
                  <a:lnTo>
                    <a:pt x="1402" y="775"/>
                  </a:lnTo>
                  <a:lnTo>
                    <a:pt x="1365" y="812"/>
                  </a:lnTo>
                  <a:lnTo>
                    <a:pt x="1383" y="830"/>
                  </a:lnTo>
                  <a:lnTo>
                    <a:pt x="1365" y="830"/>
                  </a:lnTo>
                  <a:lnTo>
                    <a:pt x="1346" y="848"/>
                  </a:lnTo>
                  <a:lnTo>
                    <a:pt x="1346" y="867"/>
                  </a:lnTo>
                  <a:lnTo>
                    <a:pt x="1328" y="885"/>
                  </a:lnTo>
                  <a:lnTo>
                    <a:pt x="1291" y="904"/>
                  </a:lnTo>
                  <a:lnTo>
                    <a:pt x="1273" y="959"/>
                  </a:lnTo>
                  <a:lnTo>
                    <a:pt x="1236" y="977"/>
                  </a:lnTo>
                  <a:lnTo>
                    <a:pt x="1217" y="1014"/>
                  </a:lnTo>
                  <a:lnTo>
                    <a:pt x="1199" y="1051"/>
                  </a:lnTo>
                  <a:lnTo>
                    <a:pt x="1199" y="1088"/>
                  </a:lnTo>
                  <a:lnTo>
                    <a:pt x="1180" y="1088"/>
                  </a:lnTo>
                  <a:lnTo>
                    <a:pt x="1162" y="1106"/>
                  </a:lnTo>
                  <a:lnTo>
                    <a:pt x="1162" y="1125"/>
                  </a:lnTo>
                  <a:lnTo>
                    <a:pt x="1144" y="1162"/>
                  </a:lnTo>
                  <a:lnTo>
                    <a:pt x="1144" y="1180"/>
                  </a:lnTo>
                  <a:lnTo>
                    <a:pt x="1144" y="1199"/>
                  </a:lnTo>
                  <a:lnTo>
                    <a:pt x="1125" y="1199"/>
                  </a:lnTo>
                  <a:lnTo>
                    <a:pt x="1125" y="1217"/>
                  </a:lnTo>
                  <a:lnTo>
                    <a:pt x="1125" y="1235"/>
                  </a:lnTo>
                  <a:lnTo>
                    <a:pt x="1144" y="1254"/>
                  </a:lnTo>
                  <a:lnTo>
                    <a:pt x="1144" y="1235"/>
                  </a:lnTo>
                  <a:lnTo>
                    <a:pt x="1162" y="1235"/>
                  </a:lnTo>
                  <a:lnTo>
                    <a:pt x="1180" y="1254"/>
                  </a:lnTo>
                  <a:lnTo>
                    <a:pt x="1180" y="1272"/>
                  </a:lnTo>
                  <a:lnTo>
                    <a:pt x="1180" y="1291"/>
                  </a:lnTo>
                  <a:lnTo>
                    <a:pt x="1162" y="1272"/>
                  </a:lnTo>
                  <a:lnTo>
                    <a:pt x="1107" y="1254"/>
                  </a:lnTo>
                  <a:lnTo>
                    <a:pt x="1070" y="1272"/>
                  </a:lnTo>
                  <a:lnTo>
                    <a:pt x="1088" y="1291"/>
                  </a:lnTo>
                  <a:lnTo>
                    <a:pt x="1051" y="1291"/>
                  </a:lnTo>
                  <a:lnTo>
                    <a:pt x="1051" y="1328"/>
                  </a:lnTo>
                  <a:lnTo>
                    <a:pt x="1033" y="1365"/>
                  </a:lnTo>
                  <a:lnTo>
                    <a:pt x="1015" y="1365"/>
                  </a:lnTo>
                  <a:lnTo>
                    <a:pt x="1015" y="1383"/>
                  </a:lnTo>
                  <a:lnTo>
                    <a:pt x="1015" y="1401"/>
                  </a:lnTo>
                  <a:lnTo>
                    <a:pt x="1015" y="1420"/>
                  </a:lnTo>
                  <a:lnTo>
                    <a:pt x="996" y="1438"/>
                  </a:lnTo>
                  <a:lnTo>
                    <a:pt x="978" y="1438"/>
                  </a:lnTo>
                  <a:lnTo>
                    <a:pt x="996" y="1457"/>
                  </a:lnTo>
                  <a:lnTo>
                    <a:pt x="996" y="1475"/>
                  </a:lnTo>
                  <a:lnTo>
                    <a:pt x="978" y="1457"/>
                  </a:lnTo>
                  <a:lnTo>
                    <a:pt x="959" y="1457"/>
                  </a:lnTo>
                  <a:lnTo>
                    <a:pt x="959" y="1494"/>
                  </a:lnTo>
                  <a:lnTo>
                    <a:pt x="978" y="1512"/>
                  </a:lnTo>
                  <a:lnTo>
                    <a:pt x="978" y="1530"/>
                  </a:lnTo>
                  <a:lnTo>
                    <a:pt x="978" y="1549"/>
                  </a:lnTo>
                  <a:lnTo>
                    <a:pt x="922" y="1549"/>
                  </a:lnTo>
                  <a:lnTo>
                    <a:pt x="922" y="1567"/>
                  </a:lnTo>
                  <a:lnTo>
                    <a:pt x="886" y="1567"/>
                  </a:lnTo>
                  <a:lnTo>
                    <a:pt x="867" y="1586"/>
                  </a:lnTo>
                  <a:lnTo>
                    <a:pt x="867" y="1604"/>
                  </a:lnTo>
                  <a:lnTo>
                    <a:pt x="867" y="1623"/>
                  </a:lnTo>
                  <a:lnTo>
                    <a:pt x="867" y="1641"/>
                  </a:lnTo>
                  <a:lnTo>
                    <a:pt x="886" y="1659"/>
                  </a:lnTo>
                  <a:lnTo>
                    <a:pt x="849" y="1659"/>
                  </a:lnTo>
                  <a:lnTo>
                    <a:pt x="849" y="1678"/>
                  </a:lnTo>
                  <a:lnTo>
                    <a:pt x="867" y="1696"/>
                  </a:lnTo>
                  <a:lnTo>
                    <a:pt x="867" y="1678"/>
                  </a:lnTo>
                  <a:lnTo>
                    <a:pt x="886" y="1678"/>
                  </a:lnTo>
                  <a:lnTo>
                    <a:pt x="886" y="1696"/>
                  </a:lnTo>
                  <a:lnTo>
                    <a:pt x="904" y="1715"/>
                  </a:lnTo>
                  <a:lnTo>
                    <a:pt x="830" y="1715"/>
                  </a:lnTo>
                  <a:lnTo>
                    <a:pt x="793" y="1733"/>
                  </a:lnTo>
                  <a:lnTo>
                    <a:pt x="793" y="1752"/>
                  </a:lnTo>
                  <a:lnTo>
                    <a:pt x="812" y="1770"/>
                  </a:lnTo>
                  <a:lnTo>
                    <a:pt x="793" y="1788"/>
                  </a:lnTo>
                  <a:lnTo>
                    <a:pt x="775" y="1788"/>
                  </a:lnTo>
                  <a:lnTo>
                    <a:pt x="757" y="1770"/>
                  </a:lnTo>
                  <a:lnTo>
                    <a:pt x="757" y="1788"/>
                  </a:lnTo>
                  <a:lnTo>
                    <a:pt x="775" y="1807"/>
                  </a:lnTo>
                  <a:lnTo>
                    <a:pt x="775" y="1825"/>
                  </a:lnTo>
                  <a:lnTo>
                    <a:pt x="757" y="1844"/>
                  </a:lnTo>
                  <a:lnTo>
                    <a:pt x="738" y="1844"/>
                  </a:lnTo>
                  <a:lnTo>
                    <a:pt x="738" y="1862"/>
                  </a:lnTo>
                  <a:lnTo>
                    <a:pt x="701" y="1862"/>
                  </a:lnTo>
                  <a:lnTo>
                    <a:pt x="720" y="1881"/>
                  </a:lnTo>
                  <a:lnTo>
                    <a:pt x="738" y="1918"/>
                  </a:lnTo>
                  <a:lnTo>
                    <a:pt x="720" y="1899"/>
                  </a:lnTo>
                  <a:lnTo>
                    <a:pt x="701" y="1899"/>
                  </a:lnTo>
                  <a:lnTo>
                    <a:pt x="701" y="1918"/>
                  </a:lnTo>
                  <a:lnTo>
                    <a:pt x="720" y="1936"/>
                  </a:lnTo>
                  <a:lnTo>
                    <a:pt x="701" y="1936"/>
                  </a:lnTo>
                  <a:lnTo>
                    <a:pt x="683" y="1954"/>
                  </a:lnTo>
                  <a:lnTo>
                    <a:pt x="701" y="1991"/>
                  </a:lnTo>
                  <a:lnTo>
                    <a:pt x="683" y="2010"/>
                  </a:lnTo>
                  <a:lnTo>
                    <a:pt x="664" y="2028"/>
                  </a:lnTo>
                  <a:lnTo>
                    <a:pt x="646" y="2047"/>
                  </a:lnTo>
                  <a:lnTo>
                    <a:pt x="646" y="2102"/>
                  </a:lnTo>
                  <a:lnTo>
                    <a:pt x="627" y="2120"/>
                  </a:lnTo>
                  <a:lnTo>
                    <a:pt x="609" y="2120"/>
                  </a:lnTo>
                  <a:lnTo>
                    <a:pt x="591" y="2139"/>
                  </a:lnTo>
                  <a:lnTo>
                    <a:pt x="609" y="2157"/>
                  </a:lnTo>
                  <a:lnTo>
                    <a:pt x="591" y="2176"/>
                  </a:lnTo>
                  <a:lnTo>
                    <a:pt x="591" y="2212"/>
                  </a:lnTo>
                  <a:lnTo>
                    <a:pt x="609" y="2249"/>
                  </a:lnTo>
                  <a:lnTo>
                    <a:pt x="591" y="2231"/>
                  </a:lnTo>
                  <a:lnTo>
                    <a:pt x="572" y="2231"/>
                  </a:lnTo>
                  <a:lnTo>
                    <a:pt x="572" y="2249"/>
                  </a:lnTo>
                  <a:lnTo>
                    <a:pt x="535" y="2341"/>
                  </a:lnTo>
                  <a:lnTo>
                    <a:pt x="498" y="2452"/>
                  </a:lnTo>
                  <a:lnTo>
                    <a:pt x="480" y="2452"/>
                  </a:lnTo>
                  <a:lnTo>
                    <a:pt x="480" y="2471"/>
                  </a:lnTo>
                  <a:lnTo>
                    <a:pt x="498" y="2489"/>
                  </a:lnTo>
                  <a:lnTo>
                    <a:pt x="480" y="2489"/>
                  </a:lnTo>
                  <a:lnTo>
                    <a:pt x="480" y="2507"/>
                  </a:lnTo>
                  <a:lnTo>
                    <a:pt x="498" y="2507"/>
                  </a:lnTo>
                  <a:lnTo>
                    <a:pt x="498" y="2526"/>
                  </a:lnTo>
                  <a:lnTo>
                    <a:pt x="480" y="2544"/>
                  </a:lnTo>
                  <a:lnTo>
                    <a:pt x="443" y="2544"/>
                  </a:lnTo>
                  <a:lnTo>
                    <a:pt x="462" y="2581"/>
                  </a:lnTo>
                  <a:lnTo>
                    <a:pt x="480" y="2600"/>
                  </a:lnTo>
                  <a:lnTo>
                    <a:pt x="443" y="2600"/>
                  </a:lnTo>
                  <a:lnTo>
                    <a:pt x="462" y="2618"/>
                  </a:lnTo>
                  <a:lnTo>
                    <a:pt x="462" y="2636"/>
                  </a:lnTo>
                  <a:lnTo>
                    <a:pt x="443" y="2636"/>
                  </a:lnTo>
                  <a:lnTo>
                    <a:pt x="406" y="2655"/>
                  </a:lnTo>
                  <a:lnTo>
                    <a:pt x="425" y="2673"/>
                  </a:lnTo>
                  <a:lnTo>
                    <a:pt x="443" y="2673"/>
                  </a:lnTo>
                  <a:lnTo>
                    <a:pt x="425" y="2692"/>
                  </a:lnTo>
                  <a:lnTo>
                    <a:pt x="406" y="2710"/>
                  </a:lnTo>
                  <a:lnTo>
                    <a:pt x="406" y="2729"/>
                  </a:lnTo>
                  <a:lnTo>
                    <a:pt x="425" y="2729"/>
                  </a:lnTo>
                  <a:lnTo>
                    <a:pt x="406" y="2747"/>
                  </a:lnTo>
                  <a:lnTo>
                    <a:pt x="388" y="2747"/>
                  </a:lnTo>
                  <a:lnTo>
                    <a:pt x="369" y="2784"/>
                  </a:lnTo>
                  <a:lnTo>
                    <a:pt x="369" y="2802"/>
                  </a:lnTo>
                  <a:lnTo>
                    <a:pt x="369" y="2821"/>
                  </a:lnTo>
                  <a:lnTo>
                    <a:pt x="369" y="2839"/>
                  </a:lnTo>
                  <a:lnTo>
                    <a:pt x="369" y="2876"/>
                  </a:lnTo>
                  <a:lnTo>
                    <a:pt x="314" y="3005"/>
                  </a:lnTo>
                  <a:lnTo>
                    <a:pt x="277" y="3171"/>
                  </a:lnTo>
                  <a:lnTo>
                    <a:pt x="277" y="3189"/>
                  </a:lnTo>
                  <a:lnTo>
                    <a:pt x="259" y="3189"/>
                  </a:lnTo>
                  <a:lnTo>
                    <a:pt x="259" y="3208"/>
                  </a:lnTo>
                  <a:lnTo>
                    <a:pt x="259" y="3226"/>
                  </a:lnTo>
                  <a:lnTo>
                    <a:pt x="240" y="3245"/>
                  </a:lnTo>
                  <a:lnTo>
                    <a:pt x="259" y="3263"/>
                  </a:lnTo>
                  <a:lnTo>
                    <a:pt x="240" y="3282"/>
                  </a:lnTo>
                  <a:lnTo>
                    <a:pt x="222" y="3300"/>
                  </a:lnTo>
                  <a:lnTo>
                    <a:pt x="222" y="3337"/>
                  </a:lnTo>
                  <a:lnTo>
                    <a:pt x="222" y="3355"/>
                  </a:lnTo>
                  <a:lnTo>
                    <a:pt x="185" y="3429"/>
                  </a:lnTo>
                  <a:lnTo>
                    <a:pt x="185" y="3466"/>
                  </a:lnTo>
                  <a:lnTo>
                    <a:pt x="167" y="3466"/>
                  </a:lnTo>
                  <a:lnTo>
                    <a:pt x="148" y="3484"/>
                  </a:lnTo>
                  <a:lnTo>
                    <a:pt x="204" y="3484"/>
                  </a:lnTo>
                  <a:lnTo>
                    <a:pt x="204" y="3503"/>
                  </a:lnTo>
                  <a:lnTo>
                    <a:pt x="185" y="3521"/>
                  </a:lnTo>
                  <a:lnTo>
                    <a:pt x="167" y="3540"/>
                  </a:lnTo>
                  <a:lnTo>
                    <a:pt x="204" y="3540"/>
                  </a:lnTo>
                  <a:lnTo>
                    <a:pt x="185" y="3558"/>
                  </a:lnTo>
                  <a:lnTo>
                    <a:pt x="167" y="3577"/>
                  </a:lnTo>
                  <a:lnTo>
                    <a:pt x="167" y="3613"/>
                  </a:lnTo>
                  <a:lnTo>
                    <a:pt x="167" y="3632"/>
                  </a:lnTo>
                  <a:lnTo>
                    <a:pt x="148" y="3650"/>
                  </a:lnTo>
                  <a:lnTo>
                    <a:pt x="148" y="3669"/>
                  </a:lnTo>
                  <a:lnTo>
                    <a:pt x="148" y="3687"/>
                  </a:lnTo>
                  <a:lnTo>
                    <a:pt x="148" y="3706"/>
                  </a:lnTo>
                  <a:lnTo>
                    <a:pt x="130" y="3724"/>
                  </a:lnTo>
                  <a:lnTo>
                    <a:pt x="148" y="3742"/>
                  </a:lnTo>
                  <a:lnTo>
                    <a:pt x="167" y="3761"/>
                  </a:lnTo>
                  <a:lnTo>
                    <a:pt x="130" y="3761"/>
                  </a:lnTo>
                  <a:lnTo>
                    <a:pt x="130" y="3798"/>
                  </a:lnTo>
                  <a:lnTo>
                    <a:pt x="130" y="3853"/>
                  </a:lnTo>
                  <a:lnTo>
                    <a:pt x="130" y="3871"/>
                  </a:lnTo>
                  <a:lnTo>
                    <a:pt x="111" y="3853"/>
                  </a:lnTo>
                  <a:lnTo>
                    <a:pt x="111" y="3890"/>
                  </a:lnTo>
                  <a:lnTo>
                    <a:pt x="111" y="3927"/>
                  </a:lnTo>
                  <a:lnTo>
                    <a:pt x="93" y="3927"/>
                  </a:lnTo>
                  <a:lnTo>
                    <a:pt x="93" y="3945"/>
                  </a:lnTo>
                  <a:lnTo>
                    <a:pt x="93" y="3964"/>
                  </a:lnTo>
                  <a:lnTo>
                    <a:pt x="74" y="3964"/>
                  </a:lnTo>
                  <a:lnTo>
                    <a:pt x="74" y="3982"/>
                  </a:lnTo>
                  <a:lnTo>
                    <a:pt x="93" y="3982"/>
                  </a:lnTo>
                  <a:lnTo>
                    <a:pt x="93" y="4000"/>
                  </a:lnTo>
                  <a:lnTo>
                    <a:pt x="74" y="4019"/>
                  </a:lnTo>
                  <a:lnTo>
                    <a:pt x="74" y="4037"/>
                  </a:lnTo>
                  <a:lnTo>
                    <a:pt x="74" y="4056"/>
                  </a:lnTo>
                  <a:lnTo>
                    <a:pt x="56" y="4093"/>
                  </a:lnTo>
                  <a:lnTo>
                    <a:pt x="74" y="4111"/>
                  </a:lnTo>
                  <a:lnTo>
                    <a:pt x="93" y="4130"/>
                  </a:lnTo>
                  <a:lnTo>
                    <a:pt x="93" y="4148"/>
                  </a:lnTo>
                  <a:lnTo>
                    <a:pt x="93" y="4166"/>
                  </a:lnTo>
                  <a:lnTo>
                    <a:pt x="93" y="4185"/>
                  </a:lnTo>
                  <a:lnTo>
                    <a:pt x="93" y="4203"/>
                  </a:lnTo>
                  <a:lnTo>
                    <a:pt x="74" y="4203"/>
                  </a:lnTo>
                  <a:lnTo>
                    <a:pt x="93" y="4222"/>
                  </a:lnTo>
                  <a:lnTo>
                    <a:pt x="74" y="4222"/>
                  </a:lnTo>
                  <a:lnTo>
                    <a:pt x="56" y="4240"/>
                  </a:lnTo>
                  <a:lnTo>
                    <a:pt x="93" y="4277"/>
                  </a:lnTo>
                  <a:lnTo>
                    <a:pt x="93" y="4295"/>
                  </a:lnTo>
                  <a:lnTo>
                    <a:pt x="74" y="4295"/>
                  </a:lnTo>
                  <a:lnTo>
                    <a:pt x="56" y="4332"/>
                  </a:lnTo>
                  <a:lnTo>
                    <a:pt x="74" y="4332"/>
                  </a:lnTo>
                  <a:lnTo>
                    <a:pt x="74" y="4351"/>
                  </a:lnTo>
                  <a:lnTo>
                    <a:pt x="93" y="4351"/>
                  </a:lnTo>
                  <a:lnTo>
                    <a:pt x="74" y="4369"/>
                  </a:lnTo>
                  <a:lnTo>
                    <a:pt x="38" y="4388"/>
                  </a:lnTo>
                  <a:lnTo>
                    <a:pt x="38" y="4406"/>
                  </a:lnTo>
                  <a:lnTo>
                    <a:pt x="74" y="4406"/>
                  </a:lnTo>
                  <a:lnTo>
                    <a:pt x="56" y="4443"/>
                  </a:lnTo>
                  <a:lnTo>
                    <a:pt x="38" y="4443"/>
                  </a:lnTo>
                  <a:lnTo>
                    <a:pt x="38" y="4461"/>
                  </a:lnTo>
                  <a:lnTo>
                    <a:pt x="38" y="4480"/>
                  </a:lnTo>
                  <a:lnTo>
                    <a:pt x="56" y="4498"/>
                  </a:lnTo>
                  <a:lnTo>
                    <a:pt x="38" y="4517"/>
                  </a:lnTo>
                  <a:lnTo>
                    <a:pt x="56" y="4517"/>
                  </a:lnTo>
                  <a:lnTo>
                    <a:pt x="74" y="4535"/>
                  </a:lnTo>
                  <a:lnTo>
                    <a:pt x="19" y="4535"/>
                  </a:lnTo>
                  <a:lnTo>
                    <a:pt x="56" y="4553"/>
                  </a:lnTo>
                  <a:lnTo>
                    <a:pt x="38" y="4572"/>
                  </a:lnTo>
                  <a:lnTo>
                    <a:pt x="19" y="4572"/>
                  </a:lnTo>
                  <a:lnTo>
                    <a:pt x="19" y="4683"/>
                  </a:lnTo>
                  <a:lnTo>
                    <a:pt x="38" y="4738"/>
                  </a:lnTo>
                  <a:lnTo>
                    <a:pt x="38" y="4719"/>
                  </a:lnTo>
                  <a:lnTo>
                    <a:pt x="56" y="4719"/>
                  </a:lnTo>
                  <a:lnTo>
                    <a:pt x="56" y="4738"/>
                  </a:lnTo>
                  <a:lnTo>
                    <a:pt x="38" y="4738"/>
                  </a:lnTo>
                  <a:lnTo>
                    <a:pt x="19" y="4756"/>
                  </a:lnTo>
                  <a:lnTo>
                    <a:pt x="38" y="4756"/>
                  </a:lnTo>
                  <a:lnTo>
                    <a:pt x="38" y="4775"/>
                  </a:lnTo>
                  <a:lnTo>
                    <a:pt x="38" y="4793"/>
                  </a:lnTo>
                  <a:lnTo>
                    <a:pt x="19" y="4793"/>
                  </a:lnTo>
                  <a:lnTo>
                    <a:pt x="19" y="4812"/>
                  </a:lnTo>
                  <a:lnTo>
                    <a:pt x="38" y="4848"/>
                  </a:lnTo>
                  <a:lnTo>
                    <a:pt x="38" y="4885"/>
                  </a:lnTo>
                  <a:lnTo>
                    <a:pt x="19" y="4885"/>
                  </a:lnTo>
                  <a:lnTo>
                    <a:pt x="19" y="4904"/>
                  </a:lnTo>
                  <a:lnTo>
                    <a:pt x="38" y="4904"/>
                  </a:lnTo>
                  <a:lnTo>
                    <a:pt x="1" y="4941"/>
                  </a:lnTo>
                  <a:lnTo>
                    <a:pt x="1" y="4959"/>
                  </a:lnTo>
                  <a:lnTo>
                    <a:pt x="19" y="4941"/>
                  </a:lnTo>
                  <a:lnTo>
                    <a:pt x="38" y="4941"/>
                  </a:lnTo>
                  <a:lnTo>
                    <a:pt x="38" y="4959"/>
                  </a:lnTo>
                  <a:lnTo>
                    <a:pt x="19" y="4959"/>
                  </a:lnTo>
                  <a:lnTo>
                    <a:pt x="19" y="4977"/>
                  </a:lnTo>
                  <a:lnTo>
                    <a:pt x="19" y="4996"/>
                  </a:lnTo>
                  <a:lnTo>
                    <a:pt x="1" y="5014"/>
                  </a:lnTo>
                  <a:lnTo>
                    <a:pt x="19" y="5033"/>
                  </a:lnTo>
                  <a:lnTo>
                    <a:pt x="1" y="5070"/>
                  </a:lnTo>
                  <a:lnTo>
                    <a:pt x="1" y="5088"/>
                  </a:lnTo>
                  <a:lnTo>
                    <a:pt x="19" y="5088"/>
                  </a:lnTo>
                  <a:lnTo>
                    <a:pt x="1" y="5106"/>
                  </a:lnTo>
                  <a:lnTo>
                    <a:pt x="19" y="5125"/>
                  </a:lnTo>
                  <a:lnTo>
                    <a:pt x="19" y="5143"/>
                  </a:lnTo>
                  <a:lnTo>
                    <a:pt x="1" y="5180"/>
                  </a:lnTo>
                  <a:lnTo>
                    <a:pt x="19" y="5217"/>
                  </a:lnTo>
                  <a:lnTo>
                    <a:pt x="38" y="5217"/>
                  </a:lnTo>
                  <a:lnTo>
                    <a:pt x="19" y="5236"/>
                  </a:lnTo>
                  <a:lnTo>
                    <a:pt x="1" y="5236"/>
                  </a:lnTo>
                  <a:lnTo>
                    <a:pt x="19" y="5272"/>
                  </a:lnTo>
                  <a:lnTo>
                    <a:pt x="19" y="5309"/>
                  </a:lnTo>
                  <a:lnTo>
                    <a:pt x="38" y="5365"/>
                  </a:lnTo>
                  <a:lnTo>
                    <a:pt x="38" y="5383"/>
                  </a:lnTo>
                  <a:lnTo>
                    <a:pt x="19" y="5383"/>
                  </a:lnTo>
                  <a:lnTo>
                    <a:pt x="19" y="5420"/>
                  </a:lnTo>
                  <a:lnTo>
                    <a:pt x="19" y="5438"/>
                  </a:lnTo>
                  <a:lnTo>
                    <a:pt x="1" y="5457"/>
                  </a:lnTo>
                  <a:lnTo>
                    <a:pt x="1" y="5475"/>
                  </a:lnTo>
                  <a:lnTo>
                    <a:pt x="19" y="5494"/>
                  </a:lnTo>
                  <a:lnTo>
                    <a:pt x="19" y="5512"/>
                  </a:lnTo>
                  <a:lnTo>
                    <a:pt x="1" y="5530"/>
                  </a:lnTo>
                  <a:lnTo>
                    <a:pt x="19" y="5549"/>
                  </a:lnTo>
                  <a:lnTo>
                    <a:pt x="19" y="5567"/>
                  </a:lnTo>
                  <a:lnTo>
                    <a:pt x="38" y="5586"/>
                  </a:lnTo>
                  <a:lnTo>
                    <a:pt x="38" y="5604"/>
                  </a:lnTo>
                  <a:lnTo>
                    <a:pt x="38" y="5623"/>
                  </a:lnTo>
                  <a:lnTo>
                    <a:pt x="38" y="5641"/>
                  </a:lnTo>
                  <a:lnTo>
                    <a:pt x="38" y="5678"/>
                  </a:lnTo>
                  <a:lnTo>
                    <a:pt x="56" y="5696"/>
                  </a:lnTo>
                  <a:lnTo>
                    <a:pt x="74" y="5696"/>
                  </a:lnTo>
                  <a:lnTo>
                    <a:pt x="111" y="5678"/>
                  </a:lnTo>
                  <a:lnTo>
                    <a:pt x="130" y="5678"/>
                  </a:lnTo>
                  <a:lnTo>
                    <a:pt x="111" y="5696"/>
                  </a:lnTo>
                  <a:lnTo>
                    <a:pt x="74" y="5696"/>
                  </a:lnTo>
                  <a:lnTo>
                    <a:pt x="56" y="5715"/>
                  </a:lnTo>
                  <a:lnTo>
                    <a:pt x="56" y="5770"/>
                  </a:lnTo>
                  <a:lnTo>
                    <a:pt x="56" y="5807"/>
                  </a:lnTo>
                  <a:lnTo>
                    <a:pt x="74" y="5825"/>
                  </a:lnTo>
                  <a:lnTo>
                    <a:pt x="93" y="5844"/>
                  </a:lnTo>
                  <a:lnTo>
                    <a:pt x="38" y="5844"/>
                  </a:lnTo>
                  <a:lnTo>
                    <a:pt x="38" y="5862"/>
                  </a:lnTo>
                  <a:lnTo>
                    <a:pt x="74" y="5899"/>
                  </a:lnTo>
                  <a:lnTo>
                    <a:pt x="93" y="5936"/>
                  </a:lnTo>
                  <a:lnTo>
                    <a:pt x="74" y="5954"/>
                  </a:lnTo>
                  <a:lnTo>
                    <a:pt x="93" y="6047"/>
                  </a:lnTo>
                  <a:lnTo>
                    <a:pt x="93" y="6120"/>
                  </a:lnTo>
                  <a:lnTo>
                    <a:pt x="93" y="6157"/>
                  </a:lnTo>
                  <a:lnTo>
                    <a:pt x="93" y="6176"/>
                  </a:lnTo>
                  <a:lnTo>
                    <a:pt x="93" y="6194"/>
                  </a:lnTo>
                  <a:lnTo>
                    <a:pt x="111" y="6176"/>
                  </a:lnTo>
                  <a:lnTo>
                    <a:pt x="130" y="6176"/>
                  </a:lnTo>
                  <a:lnTo>
                    <a:pt x="130" y="6194"/>
                  </a:lnTo>
                  <a:lnTo>
                    <a:pt x="111" y="6194"/>
                  </a:lnTo>
                  <a:lnTo>
                    <a:pt x="93" y="6212"/>
                  </a:lnTo>
                  <a:lnTo>
                    <a:pt x="111" y="6231"/>
                  </a:lnTo>
                  <a:lnTo>
                    <a:pt x="130" y="6286"/>
                  </a:lnTo>
                  <a:lnTo>
                    <a:pt x="130" y="6323"/>
                  </a:lnTo>
                  <a:lnTo>
                    <a:pt x="130" y="6342"/>
                  </a:lnTo>
                  <a:lnTo>
                    <a:pt x="130" y="6378"/>
                  </a:lnTo>
                  <a:lnTo>
                    <a:pt x="148" y="6378"/>
                  </a:lnTo>
                  <a:lnTo>
                    <a:pt x="148" y="6415"/>
                  </a:lnTo>
                  <a:lnTo>
                    <a:pt x="148" y="6434"/>
                  </a:lnTo>
                  <a:lnTo>
                    <a:pt x="167" y="6452"/>
                  </a:lnTo>
                  <a:lnTo>
                    <a:pt x="167" y="6471"/>
                  </a:lnTo>
                  <a:lnTo>
                    <a:pt x="167" y="6507"/>
                  </a:lnTo>
                  <a:lnTo>
                    <a:pt x="185" y="6581"/>
                  </a:lnTo>
                  <a:lnTo>
                    <a:pt x="204" y="6673"/>
                  </a:lnTo>
                  <a:lnTo>
                    <a:pt x="204" y="6710"/>
                  </a:lnTo>
                  <a:lnTo>
                    <a:pt x="222" y="6710"/>
                  </a:lnTo>
                  <a:lnTo>
                    <a:pt x="240" y="6747"/>
                  </a:lnTo>
                  <a:lnTo>
                    <a:pt x="259" y="6802"/>
                  </a:lnTo>
                  <a:lnTo>
                    <a:pt x="277" y="6858"/>
                  </a:lnTo>
                  <a:lnTo>
                    <a:pt x="296" y="6876"/>
                  </a:lnTo>
                  <a:lnTo>
                    <a:pt x="314" y="6895"/>
                  </a:lnTo>
                  <a:lnTo>
                    <a:pt x="296" y="6913"/>
                  </a:lnTo>
                  <a:lnTo>
                    <a:pt x="277" y="6913"/>
                  </a:lnTo>
                  <a:lnTo>
                    <a:pt x="296" y="6931"/>
                  </a:lnTo>
                  <a:lnTo>
                    <a:pt x="314" y="6968"/>
                  </a:lnTo>
                  <a:lnTo>
                    <a:pt x="333" y="6987"/>
                  </a:lnTo>
                  <a:lnTo>
                    <a:pt x="369" y="6968"/>
                  </a:lnTo>
                  <a:lnTo>
                    <a:pt x="406" y="6968"/>
                  </a:lnTo>
                  <a:lnTo>
                    <a:pt x="406" y="6950"/>
                  </a:lnTo>
                  <a:lnTo>
                    <a:pt x="443" y="6950"/>
                  </a:lnTo>
                  <a:lnTo>
                    <a:pt x="443" y="6931"/>
                  </a:lnTo>
                  <a:lnTo>
                    <a:pt x="462" y="6913"/>
                  </a:lnTo>
                  <a:lnTo>
                    <a:pt x="462" y="6895"/>
                  </a:lnTo>
                  <a:lnTo>
                    <a:pt x="480" y="6895"/>
                  </a:lnTo>
                  <a:lnTo>
                    <a:pt x="480" y="6876"/>
                  </a:lnTo>
                  <a:lnTo>
                    <a:pt x="425" y="6876"/>
                  </a:lnTo>
                  <a:lnTo>
                    <a:pt x="425" y="6858"/>
                  </a:lnTo>
                  <a:lnTo>
                    <a:pt x="406" y="6858"/>
                  </a:lnTo>
                  <a:lnTo>
                    <a:pt x="425" y="6821"/>
                  </a:lnTo>
                  <a:lnTo>
                    <a:pt x="406" y="6802"/>
                  </a:lnTo>
                  <a:lnTo>
                    <a:pt x="406" y="6784"/>
                  </a:lnTo>
                  <a:lnTo>
                    <a:pt x="388" y="6765"/>
                  </a:lnTo>
                  <a:lnTo>
                    <a:pt x="369" y="6765"/>
                  </a:lnTo>
                  <a:lnTo>
                    <a:pt x="369" y="6747"/>
                  </a:lnTo>
                  <a:lnTo>
                    <a:pt x="388" y="6729"/>
                  </a:lnTo>
                  <a:lnTo>
                    <a:pt x="388" y="6710"/>
                  </a:lnTo>
                  <a:lnTo>
                    <a:pt x="369" y="6673"/>
                  </a:lnTo>
                  <a:lnTo>
                    <a:pt x="351" y="6600"/>
                  </a:lnTo>
                  <a:lnTo>
                    <a:pt x="314" y="6526"/>
                  </a:lnTo>
                  <a:lnTo>
                    <a:pt x="296" y="6489"/>
                  </a:lnTo>
                  <a:lnTo>
                    <a:pt x="314" y="6452"/>
                  </a:lnTo>
                  <a:lnTo>
                    <a:pt x="296" y="6397"/>
                  </a:lnTo>
                  <a:lnTo>
                    <a:pt x="296" y="6342"/>
                  </a:lnTo>
                  <a:lnTo>
                    <a:pt x="277" y="6342"/>
                  </a:lnTo>
                  <a:lnTo>
                    <a:pt x="277" y="6323"/>
                  </a:lnTo>
                  <a:lnTo>
                    <a:pt x="296" y="6305"/>
                  </a:lnTo>
                  <a:lnTo>
                    <a:pt x="296" y="6286"/>
                  </a:lnTo>
                  <a:lnTo>
                    <a:pt x="277" y="6268"/>
                  </a:lnTo>
                  <a:lnTo>
                    <a:pt x="259" y="6268"/>
                  </a:lnTo>
                  <a:lnTo>
                    <a:pt x="259" y="6231"/>
                  </a:lnTo>
                  <a:lnTo>
                    <a:pt x="259" y="6194"/>
                  </a:lnTo>
                  <a:lnTo>
                    <a:pt x="240" y="6157"/>
                  </a:lnTo>
                  <a:lnTo>
                    <a:pt x="222" y="6157"/>
                  </a:lnTo>
                  <a:lnTo>
                    <a:pt x="222" y="6139"/>
                  </a:lnTo>
                  <a:lnTo>
                    <a:pt x="259" y="6120"/>
                  </a:lnTo>
                  <a:lnTo>
                    <a:pt x="240" y="6120"/>
                  </a:lnTo>
                  <a:lnTo>
                    <a:pt x="222" y="6102"/>
                  </a:lnTo>
                  <a:lnTo>
                    <a:pt x="222" y="6065"/>
                  </a:lnTo>
                  <a:lnTo>
                    <a:pt x="222" y="5973"/>
                  </a:lnTo>
                  <a:lnTo>
                    <a:pt x="204" y="5881"/>
                  </a:lnTo>
                  <a:lnTo>
                    <a:pt x="204" y="5825"/>
                  </a:lnTo>
                  <a:lnTo>
                    <a:pt x="204" y="5807"/>
                  </a:lnTo>
                  <a:lnTo>
                    <a:pt x="185" y="5807"/>
                  </a:lnTo>
                  <a:lnTo>
                    <a:pt x="185" y="5789"/>
                  </a:lnTo>
                  <a:lnTo>
                    <a:pt x="204" y="5770"/>
                  </a:lnTo>
                  <a:lnTo>
                    <a:pt x="185" y="5752"/>
                  </a:lnTo>
                  <a:lnTo>
                    <a:pt x="204" y="5733"/>
                  </a:lnTo>
                  <a:lnTo>
                    <a:pt x="204" y="5715"/>
                  </a:lnTo>
                  <a:lnTo>
                    <a:pt x="204" y="5696"/>
                  </a:lnTo>
                  <a:lnTo>
                    <a:pt x="222" y="5678"/>
                  </a:lnTo>
                  <a:lnTo>
                    <a:pt x="185" y="5678"/>
                  </a:lnTo>
                  <a:lnTo>
                    <a:pt x="185" y="5659"/>
                  </a:lnTo>
                  <a:lnTo>
                    <a:pt x="148" y="5659"/>
                  </a:lnTo>
                  <a:lnTo>
                    <a:pt x="148" y="5641"/>
                  </a:lnTo>
                  <a:lnTo>
                    <a:pt x="185" y="5641"/>
                  </a:lnTo>
                  <a:lnTo>
                    <a:pt x="185" y="5623"/>
                  </a:lnTo>
                  <a:lnTo>
                    <a:pt x="148" y="5623"/>
                  </a:lnTo>
                  <a:lnTo>
                    <a:pt x="148" y="5604"/>
                  </a:lnTo>
                  <a:lnTo>
                    <a:pt x="167" y="5567"/>
                  </a:lnTo>
                  <a:lnTo>
                    <a:pt x="167" y="5530"/>
                  </a:lnTo>
                  <a:lnTo>
                    <a:pt x="167" y="5512"/>
                  </a:lnTo>
                  <a:lnTo>
                    <a:pt x="167" y="5438"/>
                  </a:lnTo>
                  <a:lnTo>
                    <a:pt x="167" y="5365"/>
                  </a:lnTo>
                  <a:lnTo>
                    <a:pt x="185" y="5328"/>
                  </a:lnTo>
                  <a:lnTo>
                    <a:pt x="185" y="5291"/>
                  </a:lnTo>
                  <a:lnTo>
                    <a:pt x="167" y="5162"/>
                  </a:lnTo>
                  <a:lnTo>
                    <a:pt x="167" y="5088"/>
                  </a:lnTo>
                  <a:lnTo>
                    <a:pt x="185" y="5051"/>
                  </a:lnTo>
                  <a:lnTo>
                    <a:pt x="148" y="5051"/>
                  </a:lnTo>
                  <a:lnTo>
                    <a:pt x="148" y="5033"/>
                  </a:lnTo>
                  <a:lnTo>
                    <a:pt x="148" y="5014"/>
                  </a:lnTo>
                  <a:lnTo>
                    <a:pt x="148" y="4996"/>
                  </a:lnTo>
                  <a:lnTo>
                    <a:pt x="167" y="4977"/>
                  </a:lnTo>
                  <a:lnTo>
                    <a:pt x="167" y="4959"/>
                  </a:lnTo>
                  <a:lnTo>
                    <a:pt x="204" y="4959"/>
                  </a:lnTo>
                  <a:lnTo>
                    <a:pt x="185" y="4941"/>
                  </a:lnTo>
                  <a:lnTo>
                    <a:pt x="148" y="4941"/>
                  </a:lnTo>
                  <a:lnTo>
                    <a:pt x="148" y="4959"/>
                  </a:lnTo>
                  <a:lnTo>
                    <a:pt x="130" y="4959"/>
                  </a:lnTo>
                  <a:lnTo>
                    <a:pt x="130" y="4941"/>
                  </a:lnTo>
                  <a:lnTo>
                    <a:pt x="148" y="4941"/>
                  </a:lnTo>
                  <a:lnTo>
                    <a:pt x="148" y="4922"/>
                  </a:lnTo>
                  <a:lnTo>
                    <a:pt x="130" y="4904"/>
                  </a:lnTo>
                  <a:lnTo>
                    <a:pt x="148" y="4904"/>
                  </a:lnTo>
                  <a:lnTo>
                    <a:pt x="148" y="4922"/>
                  </a:lnTo>
                  <a:lnTo>
                    <a:pt x="167" y="4904"/>
                  </a:lnTo>
                  <a:lnTo>
                    <a:pt x="167" y="4867"/>
                  </a:lnTo>
                  <a:lnTo>
                    <a:pt x="167" y="4830"/>
                  </a:lnTo>
                  <a:lnTo>
                    <a:pt x="185" y="4830"/>
                  </a:lnTo>
                  <a:lnTo>
                    <a:pt x="167" y="4812"/>
                  </a:lnTo>
                  <a:lnTo>
                    <a:pt x="167" y="4775"/>
                  </a:lnTo>
                  <a:lnTo>
                    <a:pt x="185" y="4683"/>
                  </a:lnTo>
                  <a:lnTo>
                    <a:pt x="204" y="4664"/>
                  </a:lnTo>
                  <a:lnTo>
                    <a:pt x="167" y="4664"/>
                  </a:lnTo>
                  <a:lnTo>
                    <a:pt x="185" y="4646"/>
                  </a:lnTo>
                  <a:lnTo>
                    <a:pt x="185" y="4627"/>
                  </a:lnTo>
                  <a:lnTo>
                    <a:pt x="167" y="4627"/>
                  </a:lnTo>
                  <a:lnTo>
                    <a:pt x="185" y="4609"/>
                  </a:lnTo>
                  <a:lnTo>
                    <a:pt x="185" y="4590"/>
                  </a:lnTo>
                  <a:lnTo>
                    <a:pt x="185" y="4572"/>
                  </a:lnTo>
                  <a:lnTo>
                    <a:pt x="167" y="4590"/>
                  </a:lnTo>
                  <a:lnTo>
                    <a:pt x="167" y="4572"/>
                  </a:lnTo>
                  <a:lnTo>
                    <a:pt x="185" y="4553"/>
                  </a:lnTo>
                  <a:lnTo>
                    <a:pt x="185" y="4535"/>
                  </a:lnTo>
                  <a:lnTo>
                    <a:pt x="204" y="4517"/>
                  </a:lnTo>
                  <a:lnTo>
                    <a:pt x="185" y="4480"/>
                  </a:lnTo>
                  <a:lnTo>
                    <a:pt x="204" y="4480"/>
                  </a:lnTo>
                  <a:lnTo>
                    <a:pt x="204" y="4461"/>
                  </a:lnTo>
                  <a:lnTo>
                    <a:pt x="185" y="4443"/>
                  </a:lnTo>
                  <a:lnTo>
                    <a:pt x="204" y="4424"/>
                  </a:lnTo>
                  <a:lnTo>
                    <a:pt x="185" y="4406"/>
                  </a:lnTo>
                  <a:lnTo>
                    <a:pt x="185" y="4388"/>
                  </a:lnTo>
                  <a:lnTo>
                    <a:pt x="185" y="4369"/>
                  </a:lnTo>
                  <a:lnTo>
                    <a:pt x="222" y="4369"/>
                  </a:lnTo>
                  <a:lnTo>
                    <a:pt x="185" y="4351"/>
                  </a:lnTo>
                  <a:lnTo>
                    <a:pt x="222" y="4332"/>
                  </a:lnTo>
                  <a:lnTo>
                    <a:pt x="222" y="4277"/>
                  </a:lnTo>
                  <a:lnTo>
                    <a:pt x="240" y="4240"/>
                  </a:lnTo>
                  <a:lnTo>
                    <a:pt x="240" y="4222"/>
                  </a:lnTo>
                  <a:lnTo>
                    <a:pt x="240" y="4185"/>
                  </a:lnTo>
                  <a:lnTo>
                    <a:pt x="222" y="4185"/>
                  </a:lnTo>
                  <a:lnTo>
                    <a:pt x="222" y="4166"/>
                  </a:lnTo>
                  <a:lnTo>
                    <a:pt x="204" y="4166"/>
                  </a:lnTo>
                  <a:lnTo>
                    <a:pt x="204" y="4148"/>
                  </a:lnTo>
                  <a:lnTo>
                    <a:pt x="240" y="4130"/>
                  </a:lnTo>
                  <a:lnTo>
                    <a:pt x="240" y="4093"/>
                  </a:lnTo>
                  <a:lnTo>
                    <a:pt x="222" y="4093"/>
                  </a:lnTo>
                  <a:lnTo>
                    <a:pt x="222" y="4074"/>
                  </a:lnTo>
                  <a:lnTo>
                    <a:pt x="240" y="4056"/>
                  </a:lnTo>
                  <a:lnTo>
                    <a:pt x="259" y="4056"/>
                  </a:lnTo>
                  <a:lnTo>
                    <a:pt x="240" y="4037"/>
                  </a:lnTo>
                  <a:lnTo>
                    <a:pt x="222" y="4037"/>
                  </a:lnTo>
                  <a:lnTo>
                    <a:pt x="240" y="4019"/>
                  </a:lnTo>
                  <a:lnTo>
                    <a:pt x="259" y="4019"/>
                  </a:lnTo>
                  <a:lnTo>
                    <a:pt x="240" y="4000"/>
                  </a:lnTo>
                  <a:lnTo>
                    <a:pt x="259" y="4000"/>
                  </a:lnTo>
                  <a:lnTo>
                    <a:pt x="259" y="3982"/>
                  </a:lnTo>
                  <a:lnTo>
                    <a:pt x="259" y="3964"/>
                  </a:lnTo>
                  <a:lnTo>
                    <a:pt x="240" y="3945"/>
                  </a:lnTo>
                  <a:lnTo>
                    <a:pt x="240" y="3927"/>
                  </a:lnTo>
                  <a:lnTo>
                    <a:pt x="259" y="3908"/>
                  </a:lnTo>
                  <a:lnTo>
                    <a:pt x="277" y="3835"/>
                  </a:lnTo>
                  <a:lnTo>
                    <a:pt x="296" y="3742"/>
                  </a:lnTo>
                  <a:lnTo>
                    <a:pt x="296" y="3724"/>
                  </a:lnTo>
                  <a:lnTo>
                    <a:pt x="277" y="3724"/>
                  </a:lnTo>
                  <a:lnTo>
                    <a:pt x="296" y="3706"/>
                  </a:lnTo>
                  <a:lnTo>
                    <a:pt x="314" y="3706"/>
                  </a:lnTo>
                  <a:lnTo>
                    <a:pt x="314" y="3687"/>
                  </a:lnTo>
                  <a:lnTo>
                    <a:pt x="333" y="3687"/>
                  </a:lnTo>
                  <a:lnTo>
                    <a:pt x="314" y="3650"/>
                  </a:lnTo>
                  <a:lnTo>
                    <a:pt x="333" y="3632"/>
                  </a:lnTo>
                  <a:lnTo>
                    <a:pt x="351" y="3613"/>
                  </a:lnTo>
                  <a:lnTo>
                    <a:pt x="333" y="3613"/>
                  </a:lnTo>
                  <a:lnTo>
                    <a:pt x="333" y="3595"/>
                  </a:lnTo>
                  <a:lnTo>
                    <a:pt x="351" y="3577"/>
                  </a:lnTo>
                  <a:lnTo>
                    <a:pt x="333" y="3558"/>
                  </a:lnTo>
                  <a:lnTo>
                    <a:pt x="333" y="3540"/>
                  </a:lnTo>
                  <a:lnTo>
                    <a:pt x="351" y="3503"/>
                  </a:lnTo>
                  <a:lnTo>
                    <a:pt x="351" y="3466"/>
                  </a:lnTo>
                  <a:lnTo>
                    <a:pt x="333" y="3447"/>
                  </a:lnTo>
                  <a:lnTo>
                    <a:pt x="351" y="3429"/>
                  </a:lnTo>
                  <a:lnTo>
                    <a:pt x="351" y="3411"/>
                  </a:lnTo>
                  <a:lnTo>
                    <a:pt x="369" y="3392"/>
                  </a:lnTo>
                  <a:lnTo>
                    <a:pt x="388" y="3355"/>
                  </a:lnTo>
                  <a:lnTo>
                    <a:pt x="406" y="3282"/>
                  </a:lnTo>
                  <a:lnTo>
                    <a:pt x="406" y="3263"/>
                  </a:lnTo>
                  <a:lnTo>
                    <a:pt x="388" y="3263"/>
                  </a:lnTo>
                  <a:lnTo>
                    <a:pt x="406" y="3245"/>
                  </a:lnTo>
                  <a:lnTo>
                    <a:pt x="425" y="3208"/>
                  </a:lnTo>
                  <a:lnTo>
                    <a:pt x="425" y="3171"/>
                  </a:lnTo>
                  <a:lnTo>
                    <a:pt x="425" y="3153"/>
                  </a:lnTo>
                  <a:lnTo>
                    <a:pt x="443" y="3153"/>
                  </a:lnTo>
                  <a:lnTo>
                    <a:pt x="443" y="3116"/>
                  </a:lnTo>
                  <a:lnTo>
                    <a:pt x="443" y="3079"/>
                  </a:lnTo>
                  <a:lnTo>
                    <a:pt x="443" y="3060"/>
                  </a:lnTo>
                  <a:lnTo>
                    <a:pt x="443" y="3042"/>
                  </a:lnTo>
                  <a:lnTo>
                    <a:pt x="425" y="3024"/>
                  </a:lnTo>
                  <a:lnTo>
                    <a:pt x="443" y="3024"/>
                  </a:lnTo>
                  <a:lnTo>
                    <a:pt x="462" y="3042"/>
                  </a:lnTo>
                  <a:lnTo>
                    <a:pt x="480" y="3024"/>
                  </a:lnTo>
                  <a:lnTo>
                    <a:pt x="480" y="3005"/>
                  </a:lnTo>
                  <a:lnTo>
                    <a:pt x="498" y="2987"/>
                  </a:lnTo>
                  <a:lnTo>
                    <a:pt x="517" y="2968"/>
                  </a:lnTo>
                  <a:lnTo>
                    <a:pt x="498" y="2950"/>
                  </a:lnTo>
                  <a:lnTo>
                    <a:pt x="480" y="2931"/>
                  </a:lnTo>
                  <a:lnTo>
                    <a:pt x="498" y="2913"/>
                  </a:lnTo>
                  <a:lnTo>
                    <a:pt x="498" y="2894"/>
                  </a:lnTo>
                  <a:lnTo>
                    <a:pt x="517" y="2876"/>
                  </a:lnTo>
                  <a:lnTo>
                    <a:pt x="535" y="2858"/>
                  </a:lnTo>
                  <a:lnTo>
                    <a:pt x="535" y="2839"/>
                  </a:lnTo>
                  <a:lnTo>
                    <a:pt x="517" y="2821"/>
                  </a:lnTo>
                  <a:lnTo>
                    <a:pt x="535" y="2802"/>
                  </a:lnTo>
                  <a:lnTo>
                    <a:pt x="554" y="2784"/>
                  </a:lnTo>
                  <a:lnTo>
                    <a:pt x="554" y="2765"/>
                  </a:lnTo>
                  <a:lnTo>
                    <a:pt x="554" y="2747"/>
                  </a:lnTo>
                  <a:lnTo>
                    <a:pt x="572" y="2729"/>
                  </a:lnTo>
                  <a:lnTo>
                    <a:pt x="535" y="2729"/>
                  </a:lnTo>
                  <a:lnTo>
                    <a:pt x="535" y="2710"/>
                  </a:lnTo>
                  <a:lnTo>
                    <a:pt x="554" y="2710"/>
                  </a:lnTo>
                  <a:lnTo>
                    <a:pt x="591" y="2692"/>
                  </a:lnTo>
                  <a:lnTo>
                    <a:pt x="609" y="2692"/>
                  </a:lnTo>
                  <a:lnTo>
                    <a:pt x="609" y="2673"/>
                  </a:lnTo>
                  <a:lnTo>
                    <a:pt x="591" y="2673"/>
                  </a:lnTo>
                  <a:lnTo>
                    <a:pt x="591" y="2655"/>
                  </a:lnTo>
                  <a:lnTo>
                    <a:pt x="609" y="2636"/>
                  </a:lnTo>
                  <a:lnTo>
                    <a:pt x="627" y="2618"/>
                  </a:lnTo>
                  <a:lnTo>
                    <a:pt x="627" y="2600"/>
                  </a:lnTo>
                  <a:lnTo>
                    <a:pt x="609" y="2600"/>
                  </a:lnTo>
                  <a:lnTo>
                    <a:pt x="627" y="2581"/>
                  </a:lnTo>
                  <a:lnTo>
                    <a:pt x="646" y="2544"/>
                  </a:lnTo>
                  <a:lnTo>
                    <a:pt x="646" y="2526"/>
                  </a:lnTo>
                  <a:lnTo>
                    <a:pt x="664" y="2507"/>
                  </a:lnTo>
                  <a:lnTo>
                    <a:pt x="646" y="2489"/>
                  </a:lnTo>
                  <a:lnTo>
                    <a:pt x="609" y="2489"/>
                  </a:lnTo>
                  <a:lnTo>
                    <a:pt x="609" y="2471"/>
                  </a:lnTo>
                  <a:lnTo>
                    <a:pt x="627" y="2471"/>
                  </a:lnTo>
                  <a:lnTo>
                    <a:pt x="646" y="2489"/>
                  </a:lnTo>
                  <a:lnTo>
                    <a:pt x="646" y="2471"/>
                  </a:lnTo>
                  <a:lnTo>
                    <a:pt x="646" y="2452"/>
                  </a:lnTo>
                  <a:lnTo>
                    <a:pt x="646" y="2434"/>
                  </a:lnTo>
                  <a:lnTo>
                    <a:pt x="664" y="2434"/>
                  </a:lnTo>
                  <a:lnTo>
                    <a:pt x="664" y="2415"/>
                  </a:lnTo>
                  <a:lnTo>
                    <a:pt x="701" y="2360"/>
                  </a:lnTo>
                  <a:lnTo>
                    <a:pt x="720" y="2286"/>
                  </a:lnTo>
                  <a:lnTo>
                    <a:pt x="720" y="2268"/>
                  </a:lnTo>
                  <a:lnTo>
                    <a:pt x="720" y="2249"/>
                  </a:lnTo>
                  <a:lnTo>
                    <a:pt x="738" y="2249"/>
                  </a:lnTo>
                  <a:lnTo>
                    <a:pt x="738" y="2231"/>
                  </a:lnTo>
                  <a:lnTo>
                    <a:pt x="738" y="2212"/>
                  </a:lnTo>
                  <a:lnTo>
                    <a:pt x="757" y="2212"/>
                  </a:lnTo>
                  <a:lnTo>
                    <a:pt x="775" y="2194"/>
                  </a:lnTo>
                  <a:lnTo>
                    <a:pt x="775" y="2157"/>
                  </a:lnTo>
                  <a:lnTo>
                    <a:pt x="757" y="2139"/>
                  </a:lnTo>
                  <a:lnTo>
                    <a:pt x="775" y="2139"/>
                  </a:lnTo>
                  <a:lnTo>
                    <a:pt x="812" y="2120"/>
                  </a:lnTo>
                  <a:lnTo>
                    <a:pt x="775" y="2102"/>
                  </a:lnTo>
                  <a:lnTo>
                    <a:pt x="720" y="2083"/>
                  </a:lnTo>
                  <a:lnTo>
                    <a:pt x="812" y="2083"/>
                  </a:lnTo>
                  <a:lnTo>
                    <a:pt x="812" y="2065"/>
                  </a:lnTo>
                  <a:lnTo>
                    <a:pt x="830" y="2047"/>
                  </a:lnTo>
                  <a:lnTo>
                    <a:pt x="849" y="2047"/>
                  </a:lnTo>
                  <a:lnTo>
                    <a:pt x="849" y="2028"/>
                  </a:lnTo>
                  <a:lnTo>
                    <a:pt x="830" y="2010"/>
                  </a:lnTo>
                  <a:lnTo>
                    <a:pt x="830" y="1991"/>
                  </a:lnTo>
                  <a:lnTo>
                    <a:pt x="849" y="1991"/>
                  </a:lnTo>
                  <a:lnTo>
                    <a:pt x="867" y="1973"/>
                  </a:lnTo>
                  <a:lnTo>
                    <a:pt x="867" y="1954"/>
                  </a:lnTo>
                  <a:lnTo>
                    <a:pt x="867" y="1936"/>
                  </a:lnTo>
                  <a:lnTo>
                    <a:pt x="886" y="1936"/>
                  </a:lnTo>
                  <a:lnTo>
                    <a:pt x="886" y="1918"/>
                  </a:lnTo>
                  <a:lnTo>
                    <a:pt x="867" y="1918"/>
                  </a:lnTo>
                  <a:lnTo>
                    <a:pt x="867" y="1899"/>
                  </a:lnTo>
                  <a:lnTo>
                    <a:pt x="867" y="1881"/>
                  </a:lnTo>
                  <a:lnTo>
                    <a:pt x="886" y="1899"/>
                  </a:lnTo>
                  <a:lnTo>
                    <a:pt x="904" y="1899"/>
                  </a:lnTo>
                  <a:lnTo>
                    <a:pt x="904" y="1881"/>
                  </a:lnTo>
                  <a:lnTo>
                    <a:pt x="886" y="1862"/>
                  </a:lnTo>
                  <a:lnTo>
                    <a:pt x="922" y="1862"/>
                  </a:lnTo>
                  <a:lnTo>
                    <a:pt x="922" y="1825"/>
                  </a:lnTo>
                  <a:lnTo>
                    <a:pt x="941" y="1825"/>
                  </a:lnTo>
                  <a:lnTo>
                    <a:pt x="941" y="1807"/>
                  </a:lnTo>
                  <a:lnTo>
                    <a:pt x="959" y="1770"/>
                  </a:lnTo>
                  <a:lnTo>
                    <a:pt x="959" y="1752"/>
                  </a:lnTo>
                  <a:lnTo>
                    <a:pt x="978" y="1752"/>
                  </a:lnTo>
                  <a:lnTo>
                    <a:pt x="978" y="1715"/>
                  </a:lnTo>
                  <a:lnTo>
                    <a:pt x="996" y="1715"/>
                  </a:lnTo>
                  <a:lnTo>
                    <a:pt x="996" y="1696"/>
                  </a:lnTo>
                  <a:lnTo>
                    <a:pt x="996" y="1678"/>
                  </a:lnTo>
                  <a:lnTo>
                    <a:pt x="1033" y="1678"/>
                  </a:lnTo>
                  <a:lnTo>
                    <a:pt x="1033" y="1659"/>
                  </a:lnTo>
                  <a:lnTo>
                    <a:pt x="1051" y="1659"/>
                  </a:lnTo>
                  <a:lnTo>
                    <a:pt x="1033" y="1641"/>
                  </a:lnTo>
                  <a:lnTo>
                    <a:pt x="1051" y="1641"/>
                  </a:lnTo>
                  <a:lnTo>
                    <a:pt x="1033" y="1623"/>
                  </a:lnTo>
                  <a:lnTo>
                    <a:pt x="1051" y="1604"/>
                  </a:lnTo>
                  <a:lnTo>
                    <a:pt x="1070" y="1604"/>
                  </a:lnTo>
                  <a:lnTo>
                    <a:pt x="1088" y="1586"/>
                  </a:lnTo>
                  <a:lnTo>
                    <a:pt x="1107" y="1567"/>
                  </a:lnTo>
                  <a:lnTo>
                    <a:pt x="1107" y="1530"/>
                  </a:lnTo>
                  <a:lnTo>
                    <a:pt x="1125" y="1512"/>
                  </a:lnTo>
                  <a:lnTo>
                    <a:pt x="1144" y="1512"/>
                  </a:lnTo>
                  <a:lnTo>
                    <a:pt x="1162" y="1494"/>
                  </a:lnTo>
                  <a:lnTo>
                    <a:pt x="1144" y="1475"/>
                  </a:lnTo>
                  <a:lnTo>
                    <a:pt x="1125" y="1457"/>
                  </a:lnTo>
                  <a:lnTo>
                    <a:pt x="1180" y="1457"/>
                  </a:lnTo>
                  <a:lnTo>
                    <a:pt x="1180" y="1438"/>
                  </a:lnTo>
                  <a:lnTo>
                    <a:pt x="1162" y="1420"/>
                  </a:lnTo>
                  <a:lnTo>
                    <a:pt x="1180" y="1401"/>
                  </a:lnTo>
                  <a:lnTo>
                    <a:pt x="1199" y="1401"/>
                  </a:lnTo>
                  <a:lnTo>
                    <a:pt x="1199" y="1383"/>
                  </a:lnTo>
                  <a:lnTo>
                    <a:pt x="1180" y="1383"/>
                  </a:lnTo>
                  <a:lnTo>
                    <a:pt x="1199" y="1365"/>
                  </a:lnTo>
                  <a:lnTo>
                    <a:pt x="1199" y="1383"/>
                  </a:lnTo>
                  <a:lnTo>
                    <a:pt x="1217" y="1383"/>
                  </a:lnTo>
                  <a:lnTo>
                    <a:pt x="1236" y="1365"/>
                  </a:lnTo>
                  <a:lnTo>
                    <a:pt x="1217" y="1328"/>
                  </a:lnTo>
                  <a:lnTo>
                    <a:pt x="1236" y="1346"/>
                  </a:lnTo>
                  <a:lnTo>
                    <a:pt x="1254" y="1328"/>
                  </a:lnTo>
                  <a:lnTo>
                    <a:pt x="1273" y="1291"/>
                  </a:lnTo>
                  <a:lnTo>
                    <a:pt x="1236" y="1291"/>
                  </a:lnTo>
                  <a:lnTo>
                    <a:pt x="1273" y="1254"/>
                  </a:lnTo>
                  <a:lnTo>
                    <a:pt x="1310" y="1235"/>
                  </a:lnTo>
                  <a:lnTo>
                    <a:pt x="1310" y="1199"/>
                  </a:lnTo>
                  <a:lnTo>
                    <a:pt x="1291" y="1162"/>
                  </a:lnTo>
                  <a:lnTo>
                    <a:pt x="1310" y="1180"/>
                  </a:lnTo>
                  <a:lnTo>
                    <a:pt x="1346" y="1180"/>
                  </a:lnTo>
                  <a:lnTo>
                    <a:pt x="1346" y="1162"/>
                  </a:lnTo>
                  <a:lnTo>
                    <a:pt x="1310" y="1143"/>
                  </a:lnTo>
                  <a:lnTo>
                    <a:pt x="1291" y="1125"/>
                  </a:lnTo>
                  <a:lnTo>
                    <a:pt x="1291" y="1106"/>
                  </a:lnTo>
                  <a:lnTo>
                    <a:pt x="1346" y="1125"/>
                  </a:lnTo>
                  <a:lnTo>
                    <a:pt x="1365" y="1125"/>
                  </a:lnTo>
                  <a:lnTo>
                    <a:pt x="1346" y="1106"/>
                  </a:lnTo>
                  <a:lnTo>
                    <a:pt x="1346" y="1088"/>
                  </a:lnTo>
                  <a:lnTo>
                    <a:pt x="1402" y="1088"/>
                  </a:lnTo>
                  <a:lnTo>
                    <a:pt x="1383" y="1070"/>
                  </a:lnTo>
                  <a:lnTo>
                    <a:pt x="1402" y="1070"/>
                  </a:lnTo>
                  <a:lnTo>
                    <a:pt x="1402" y="1051"/>
                  </a:lnTo>
                  <a:lnTo>
                    <a:pt x="1420" y="1051"/>
                  </a:lnTo>
                  <a:lnTo>
                    <a:pt x="1439" y="996"/>
                  </a:lnTo>
                  <a:lnTo>
                    <a:pt x="1494" y="941"/>
                  </a:lnTo>
                  <a:lnTo>
                    <a:pt x="1494" y="922"/>
                  </a:lnTo>
                  <a:lnTo>
                    <a:pt x="1494" y="904"/>
                  </a:lnTo>
                  <a:lnTo>
                    <a:pt x="1531" y="904"/>
                  </a:lnTo>
                  <a:lnTo>
                    <a:pt x="1512" y="885"/>
                  </a:lnTo>
                  <a:lnTo>
                    <a:pt x="1531" y="885"/>
                  </a:lnTo>
                  <a:lnTo>
                    <a:pt x="1568" y="867"/>
                  </a:lnTo>
                  <a:lnTo>
                    <a:pt x="1549" y="848"/>
                  </a:lnTo>
                  <a:lnTo>
                    <a:pt x="1549" y="830"/>
                  </a:lnTo>
                  <a:lnTo>
                    <a:pt x="1568" y="830"/>
                  </a:lnTo>
                  <a:lnTo>
                    <a:pt x="1586" y="812"/>
                  </a:lnTo>
                  <a:lnTo>
                    <a:pt x="1604" y="775"/>
                  </a:lnTo>
                  <a:lnTo>
                    <a:pt x="1623" y="775"/>
                  </a:lnTo>
                  <a:lnTo>
                    <a:pt x="1641" y="756"/>
                  </a:lnTo>
                  <a:lnTo>
                    <a:pt x="1660" y="719"/>
                  </a:lnTo>
                  <a:lnTo>
                    <a:pt x="1641" y="719"/>
                  </a:lnTo>
                  <a:lnTo>
                    <a:pt x="1641" y="701"/>
                  </a:lnTo>
                  <a:lnTo>
                    <a:pt x="1641" y="682"/>
                  </a:lnTo>
                  <a:lnTo>
                    <a:pt x="1641" y="664"/>
                  </a:lnTo>
                  <a:lnTo>
                    <a:pt x="1641" y="646"/>
                  </a:lnTo>
                  <a:lnTo>
                    <a:pt x="1697" y="646"/>
                  </a:lnTo>
                  <a:lnTo>
                    <a:pt x="1715" y="664"/>
                  </a:lnTo>
                  <a:lnTo>
                    <a:pt x="1733" y="646"/>
                  </a:lnTo>
                  <a:lnTo>
                    <a:pt x="1752" y="627"/>
                  </a:lnTo>
                  <a:lnTo>
                    <a:pt x="1770" y="627"/>
                  </a:lnTo>
                  <a:lnTo>
                    <a:pt x="1770" y="609"/>
                  </a:lnTo>
                  <a:lnTo>
                    <a:pt x="1770" y="590"/>
                  </a:lnTo>
                  <a:lnTo>
                    <a:pt x="1752" y="553"/>
                  </a:lnTo>
                  <a:lnTo>
                    <a:pt x="1789" y="553"/>
                  </a:lnTo>
                  <a:lnTo>
                    <a:pt x="1789" y="535"/>
                  </a:lnTo>
                  <a:lnTo>
                    <a:pt x="1789" y="517"/>
                  </a:lnTo>
                  <a:lnTo>
                    <a:pt x="1807" y="498"/>
                  </a:lnTo>
                  <a:lnTo>
                    <a:pt x="1807" y="480"/>
                  </a:lnTo>
                  <a:lnTo>
                    <a:pt x="1863" y="480"/>
                  </a:lnTo>
                  <a:lnTo>
                    <a:pt x="1863" y="461"/>
                  </a:lnTo>
                  <a:lnTo>
                    <a:pt x="1899" y="424"/>
                  </a:lnTo>
                  <a:lnTo>
                    <a:pt x="1918" y="388"/>
                  </a:lnTo>
                  <a:lnTo>
                    <a:pt x="1918" y="369"/>
                  </a:lnTo>
                  <a:lnTo>
                    <a:pt x="1899" y="351"/>
                  </a:lnTo>
                  <a:lnTo>
                    <a:pt x="1936" y="369"/>
                  </a:lnTo>
                  <a:lnTo>
                    <a:pt x="1918" y="332"/>
                  </a:lnTo>
                  <a:lnTo>
                    <a:pt x="1918" y="314"/>
                  </a:lnTo>
                  <a:lnTo>
                    <a:pt x="1936" y="332"/>
                  </a:lnTo>
                  <a:lnTo>
                    <a:pt x="1955" y="332"/>
                  </a:lnTo>
                  <a:lnTo>
                    <a:pt x="1973" y="351"/>
                  </a:lnTo>
                  <a:lnTo>
                    <a:pt x="1992" y="332"/>
                  </a:lnTo>
                  <a:lnTo>
                    <a:pt x="1992" y="314"/>
                  </a:lnTo>
                  <a:lnTo>
                    <a:pt x="2010" y="314"/>
                  </a:lnTo>
                  <a:lnTo>
                    <a:pt x="1992" y="295"/>
                  </a:lnTo>
                  <a:lnTo>
                    <a:pt x="1973" y="277"/>
                  </a:lnTo>
                  <a:lnTo>
                    <a:pt x="1973" y="259"/>
                  </a:lnTo>
                  <a:lnTo>
                    <a:pt x="1992" y="277"/>
                  </a:lnTo>
                  <a:lnTo>
                    <a:pt x="2010" y="277"/>
                  </a:lnTo>
                  <a:lnTo>
                    <a:pt x="2010" y="259"/>
                  </a:lnTo>
                  <a:lnTo>
                    <a:pt x="2028" y="295"/>
                  </a:lnTo>
                  <a:lnTo>
                    <a:pt x="2047" y="295"/>
                  </a:lnTo>
                  <a:lnTo>
                    <a:pt x="2047" y="277"/>
                  </a:lnTo>
                  <a:lnTo>
                    <a:pt x="2065" y="259"/>
                  </a:lnTo>
                  <a:lnTo>
                    <a:pt x="2065" y="240"/>
                  </a:lnTo>
                  <a:lnTo>
                    <a:pt x="2084" y="222"/>
                  </a:lnTo>
                  <a:lnTo>
                    <a:pt x="2102" y="222"/>
                  </a:lnTo>
                  <a:lnTo>
                    <a:pt x="2084" y="203"/>
                  </a:lnTo>
                  <a:lnTo>
                    <a:pt x="2065" y="185"/>
                  </a:lnTo>
                  <a:lnTo>
                    <a:pt x="2065" y="166"/>
                  </a:lnTo>
                  <a:lnTo>
                    <a:pt x="2084" y="185"/>
                  </a:lnTo>
                  <a:lnTo>
                    <a:pt x="2121" y="185"/>
                  </a:lnTo>
                  <a:lnTo>
                    <a:pt x="2121" y="148"/>
                  </a:lnTo>
                  <a:lnTo>
                    <a:pt x="2139" y="166"/>
                  </a:lnTo>
                  <a:lnTo>
                    <a:pt x="2157" y="185"/>
                  </a:lnTo>
                  <a:lnTo>
                    <a:pt x="2157" y="166"/>
                  </a:lnTo>
                  <a:lnTo>
                    <a:pt x="2157" y="148"/>
                  </a:lnTo>
                  <a:lnTo>
                    <a:pt x="2176" y="148"/>
                  </a:lnTo>
                  <a:lnTo>
                    <a:pt x="2176" y="111"/>
                  </a:lnTo>
                  <a:lnTo>
                    <a:pt x="2176" y="93"/>
                  </a:lnTo>
                  <a:lnTo>
                    <a:pt x="2157" y="56"/>
                  </a:lnTo>
                  <a:lnTo>
                    <a:pt x="2157" y="37"/>
                  </a:lnTo>
                  <a:lnTo>
                    <a:pt x="2176" y="74"/>
                  </a:lnTo>
                  <a:lnTo>
                    <a:pt x="2213" y="93"/>
                  </a:lnTo>
                  <a:lnTo>
                    <a:pt x="2194" y="56"/>
                  </a:lnTo>
                  <a:lnTo>
                    <a:pt x="2176" y="37"/>
                  </a:lnTo>
                  <a:lnTo>
                    <a:pt x="2194" y="37"/>
                  </a:lnTo>
                  <a:lnTo>
                    <a:pt x="2194" y="19"/>
                  </a:lnTo>
                  <a:lnTo>
                    <a:pt x="2157" y="19"/>
                  </a:lnTo>
                  <a:lnTo>
                    <a:pt x="2139" y="37"/>
                  </a:lnTo>
                  <a:lnTo>
                    <a:pt x="2121" y="56"/>
                  </a:lnTo>
                  <a:lnTo>
                    <a:pt x="2102" y="37"/>
                  </a:lnTo>
                  <a:lnTo>
                    <a:pt x="2121" y="37"/>
                  </a:lnTo>
                  <a:lnTo>
                    <a:pt x="2121" y="19"/>
                  </a:lnTo>
                  <a:lnTo>
                    <a:pt x="2084"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1694300" y="793875"/>
              <a:ext cx="31350" cy="13850"/>
            </a:xfrm>
            <a:custGeom>
              <a:avLst/>
              <a:gdLst/>
              <a:ahLst/>
              <a:cxnLst/>
              <a:rect l="l" t="t" r="r" b="b"/>
              <a:pathLst>
                <a:path w="1254" h="554" extrusionOk="0">
                  <a:moveTo>
                    <a:pt x="166" y="1"/>
                  </a:moveTo>
                  <a:lnTo>
                    <a:pt x="0" y="130"/>
                  </a:lnTo>
                  <a:lnTo>
                    <a:pt x="92" y="240"/>
                  </a:lnTo>
                  <a:lnTo>
                    <a:pt x="185" y="332"/>
                  </a:lnTo>
                  <a:lnTo>
                    <a:pt x="295" y="406"/>
                  </a:lnTo>
                  <a:lnTo>
                    <a:pt x="387" y="461"/>
                  </a:lnTo>
                  <a:lnTo>
                    <a:pt x="498" y="517"/>
                  </a:lnTo>
                  <a:lnTo>
                    <a:pt x="590" y="535"/>
                  </a:lnTo>
                  <a:lnTo>
                    <a:pt x="774" y="554"/>
                  </a:lnTo>
                  <a:lnTo>
                    <a:pt x="959" y="535"/>
                  </a:lnTo>
                  <a:lnTo>
                    <a:pt x="1125" y="498"/>
                  </a:lnTo>
                  <a:lnTo>
                    <a:pt x="1254" y="443"/>
                  </a:lnTo>
                  <a:lnTo>
                    <a:pt x="1162" y="277"/>
                  </a:lnTo>
                  <a:lnTo>
                    <a:pt x="1051" y="314"/>
                  </a:lnTo>
                  <a:lnTo>
                    <a:pt x="940" y="351"/>
                  </a:lnTo>
                  <a:lnTo>
                    <a:pt x="811" y="369"/>
                  </a:lnTo>
                  <a:lnTo>
                    <a:pt x="645" y="351"/>
                  </a:lnTo>
                  <a:lnTo>
                    <a:pt x="572" y="332"/>
                  </a:lnTo>
                  <a:lnTo>
                    <a:pt x="498" y="296"/>
                  </a:lnTo>
                  <a:lnTo>
                    <a:pt x="406" y="240"/>
                  </a:lnTo>
                  <a:lnTo>
                    <a:pt x="332" y="185"/>
                  </a:lnTo>
                  <a:lnTo>
                    <a:pt x="240" y="111"/>
                  </a:lnTo>
                  <a:lnTo>
                    <a:pt x="166"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1584150" y="762075"/>
              <a:ext cx="29975" cy="22150"/>
            </a:xfrm>
            <a:custGeom>
              <a:avLst/>
              <a:gdLst/>
              <a:ahLst/>
              <a:cxnLst/>
              <a:rect l="l" t="t" r="r" b="b"/>
              <a:pathLst>
                <a:path w="1199" h="886" extrusionOk="0">
                  <a:moveTo>
                    <a:pt x="38" y="1"/>
                  </a:moveTo>
                  <a:lnTo>
                    <a:pt x="1" y="203"/>
                  </a:lnTo>
                  <a:lnTo>
                    <a:pt x="222" y="259"/>
                  </a:lnTo>
                  <a:lnTo>
                    <a:pt x="425" y="351"/>
                  </a:lnTo>
                  <a:lnTo>
                    <a:pt x="591" y="462"/>
                  </a:lnTo>
                  <a:lnTo>
                    <a:pt x="738" y="572"/>
                  </a:lnTo>
                  <a:lnTo>
                    <a:pt x="867" y="683"/>
                  </a:lnTo>
                  <a:lnTo>
                    <a:pt x="959" y="793"/>
                  </a:lnTo>
                  <a:lnTo>
                    <a:pt x="1033" y="885"/>
                  </a:lnTo>
                  <a:lnTo>
                    <a:pt x="1199" y="775"/>
                  </a:lnTo>
                  <a:lnTo>
                    <a:pt x="1107" y="664"/>
                  </a:lnTo>
                  <a:lnTo>
                    <a:pt x="996" y="554"/>
                  </a:lnTo>
                  <a:lnTo>
                    <a:pt x="867" y="425"/>
                  </a:lnTo>
                  <a:lnTo>
                    <a:pt x="701" y="296"/>
                  </a:lnTo>
                  <a:lnTo>
                    <a:pt x="517" y="167"/>
                  </a:lnTo>
                  <a:lnTo>
                    <a:pt x="277" y="74"/>
                  </a:lnTo>
                  <a:lnTo>
                    <a:pt x="167" y="38"/>
                  </a:lnTo>
                  <a:lnTo>
                    <a:pt x="38"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1588775" y="769450"/>
              <a:ext cx="12925" cy="18925"/>
            </a:xfrm>
            <a:custGeom>
              <a:avLst/>
              <a:gdLst/>
              <a:ahLst/>
              <a:cxnLst/>
              <a:rect l="l" t="t" r="r" b="b"/>
              <a:pathLst>
                <a:path w="517" h="757" extrusionOk="0">
                  <a:moveTo>
                    <a:pt x="406" y="1"/>
                  </a:moveTo>
                  <a:lnTo>
                    <a:pt x="332" y="56"/>
                  </a:lnTo>
                  <a:lnTo>
                    <a:pt x="277" y="111"/>
                  </a:lnTo>
                  <a:lnTo>
                    <a:pt x="203" y="203"/>
                  </a:lnTo>
                  <a:lnTo>
                    <a:pt x="129" y="314"/>
                  </a:lnTo>
                  <a:lnTo>
                    <a:pt x="74" y="443"/>
                  </a:lnTo>
                  <a:lnTo>
                    <a:pt x="18" y="590"/>
                  </a:lnTo>
                  <a:lnTo>
                    <a:pt x="0" y="756"/>
                  </a:lnTo>
                  <a:lnTo>
                    <a:pt x="203" y="756"/>
                  </a:lnTo>
                  <a:lnTo>
                    <a:pt x="221" y="627"/>
                  </a:lnTo>
                  <a:lnTo>
                    <a:pt x="258" y="517"/>
                  </a:lnTo>
                  <a:lnTo>
                    <a:pt x="313" y="406"/>
                  </a:lnTo>
                  <a:lnTo>
                    <a:pt x="369" y="314"/>
                  </a:lnTo>
                  <a:lnTo>
                    <a:pt x="479" y="203"/>
                  </a:lnTo>
                  <a:lnTo>
                    <a:pt x="516" y="167"/>
                  </a:lnTo>
                  <a:lnTo>
                    <a:pt x="406" y="1"/>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1704425" y="841350"/>
              <a:ext cx="33200" cy="5550"/>
            </a:xfrm>
            <a:custGeom>
              <a:avLst/>
              <a:gdLst/>
              <a:ahLst/>
              <a:cxnLst/>
              <a:rect l="l" t="t" r="r" b="b"/>
              <a:pathLst>
                <a:path w="1328" h="222" extrusionOk="0">
                  <a:moveTo>
                    <a:pt x="1310" y="0"/>
                  </a:moveTo>
                  <a:lnTo>
                    <a:pt x="1199" y="37"/>
                  </a:lnTo>
                  <a:lnTo>
                    <a:pt x="922" y="92"/>
                  </a:lnTo>
                  <a:lnTo>
                    <a:pt x="738" y="111"/>
                  </a:lnTo>
                  <a:lnTo>
                    <a:pt x="517" y="129"/>
                  </a:lnTo>
                  <a:lnTo>
                    <a:pt x="277" y="129"/>
                  </a:lnTo>
                  <a:lnTo>
                    <a:pt x="19" y="92"/>
                  </a:lnTo>
                  <a:lnTo>
                    <a:pt x="1" y="203"/>
                  </a:lnTo>
                  <a:lnTo>
                    <a:pt x="222" y="221"/>
                  </a:lnTo>
                  <a:lnTo>
                    <a:pt x="425" y="221"/>
                  </a:lnTo>
                  <a:lnTo>
                    <a:pt x="793" y="203"/>
                  </a:lnTo>
                  <a:lnTo>
                    <a:pt x="1070" y="166"/>
                  </a:lnTo>
                  <a:lnTo>
                    <a:pt x="1254" y="129"/>
                  </a:lnTo>
                  <a:lnTo>
                    <a:pt x="1328" y="92"/>
                  </a:lnTo>
                  <a:lnTo>
                    <a:pt x="13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1691525" y="280975"/>
              <a:ext cx="17075" cy="25375"/>
            </a:xfrm>
            <a:custGeom>
              <a:avLst/>
              <a:gdLst/>
              <a:ahLst/>
              <a:cxnLst/>
              <a:rect l="l" t="t" r="r" b="b"/>
              <a:pathLst>
                <a:path w="683" h="1015" extrusionOk="0">
                  <a:moveTo>
                    <a:pt x="591" y="0"/>
                  </a:moveTo>
                  <a:lnTo>
                    <a:pt x="1" y="959"/>
                  </a:lnTo>
                  <a:lnTo>
                    <a:pt x="74" y="1014"/>
                  </a:lnTo>
                  <a:lnTo>
                    <a:pt x="683" y="56"/>
                  </a:lnTo>
                  <a:lnTo>
                    <a:pt x="5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1682300" y="313225"/>
              <a:ext cx="78375" cy="31375"/>
            </a:xfrm>
            <a:custGeom>
              <a:avLst/>
              <a:gdLst/>
              <a:ahLst/>
              <a:cxnLst/>
              <a:rect l="l" t="t" r="r" b="b"/>
              <a:pathLst>
                <a:path w="3135" h="1255" extrusionOk="0">
                  <a:moveTo>
                    <a:pt x="3135" y="1"/>
                  </a:moveTo>
                  <a:lnTo>
                    <a:pt x="2821" y="37"/>
                  </a:lnTo>
                  <a:lnTo>
                    <a:pt x="2489" y="93"/>
                  </a:lnTo>
                  <a:lnTo>
                    <a:pt x="2066" y="185"/>
                  </a:lnTo>
                  <a:lnTo>
                    <a:pt x="1568" y="332"/>
                  </a:lnTo>
                  <a:lnTo>
                    <a:pt x="1310" y="425"/>
                  </a:lnTo>
                  <a:lnTo>
                    <a:pt x="1052" y="535"/>
                  </a:lnTo>
                  <a:lnTo>
                    <a:pt x="775" y="664"/>
                  </a:lnTo>
                  <a:lnTo>
                    <a:pt x="517" y="812"/>
                  </a:lnTo>
                  <a:lnTo>
                    <a:pt x="259" y="996"/>
                  </a:lnTo>
                  <a:lnTo>
                    <a:pt x="1" y="1180"/>
                  </a:lnTo>
                  <a:lnTo>
                    <a:pt x="56" y="1254"/>
                  </a:lnTo>
                  <a:lnTo>
                    <a:pt x="314" y="1070"/>
                  </a:lnTo>
                  <a:lnTo>
                    <a:pt x="572" y="904"/>
                  </a:lnTo>
                  <a:lnTo>
                    <a:pt x="830" y="756"/>
                  </a:lnTo>
                  <a:lnTo>
                    <a:pt x="1089" y="627"/>
                  </a:lnTo>
                  <a:lnTo>
                    <a:pt x="1347" y="517"/>
                  </a:lnTo>
                  <a:lnTo>
                    <a:pt x="1605" y="425"/>
                  </a:lnTo>
                  <a:lnTo>
                    <a:pt x="2084" y="277"/>
                  </a:lnTo>
                  <a:lnTo>
                    <a:pt x="2508" y="185"/>
                  </a:lnTo>
                  <a:lnTo>
                    <a:pt x="2840" y="130"/>
                  </a:lnTo>
                  <a:lnTo>
                    <a:pt x="3135" y="111"/>
                  </a:lnTo>
                  <a:lnTo>
                    <a:pt x="31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1764800" y="496650"/>
              <a:ext cx="25825" cy="16150"/>
            </a:xfrm>
            <a:custGeom>
              <a:avLst/>
              <a:gdLst/>
              <a:ahLst/>
              <a:cxnLst/>
              <a:rect l="l" t="t" r="r" b="b"/>
              <a:pathLst>
                <a:path w="1033" h="646" extrusionOk="0">
                  <a:moveTo>
                    <a:pt x="609" y="0"/>
                  </a:moveTo>
                  <a:lnTo>
                    <a:pt x="406" y="19"/>
                  </a:lnTo>
                  <a:lnTo>
                    <a:pt x="240" y="37"/>
                  </a:lnTo>
                  <a:lnTo>
                    <a:pt x="148" y="74"/>
                  </a:lnTo>
                  <a:lnTo>
                    <a:pt x="111" y="92"/>
                  </a:lnTo>
                  <a:lnTo>
                    <a:pt x="37" y="129"/>
                  </a:lnTo>
                  <a:lnTo>
                    <a:pt x="19" y="184"/>
                  </a:lnTo>
                  <a:lnTo>
                    <a:pt x="1" y="221"/>
                  </a:lnTo>
                  <a:lnTo>
                    <a:pt x="37" y="442"/>
                  </a:lnTo>
                  <a:lnTo>
                    <a:pt x="56" y="645"/>
                  </a:lnTo>
                  <a:lnTo>
                    <a:pt x="166" y="627"/>
                  </a:lnTo>
                  <a:lnTo>
                    <a:pt x="111" y="221"/>
                  </a:lnTo>
                  <a:lnTo>
                    <a:pt x="111" y="203"/>
                  </a:lnTo>
                  <a:lnTo>
                    <a:pt x="130" y="203"/>
                  </a:lnTo>
                  <a:lnTo>
                    <a:pt x="148" y="184"/>
                  </a:lnTo>
                  <a:lnTo>
                    <a:pt x="277" y="129"/>
                  </a:lnTo>
                  <a:lnTo>
                    <a:pt x="425" y="111"/>
                  </a:lnTo>
                  <a:lnTo>
                    <a:pt x="609" y="111"/>
                  </a:lnTo>
                  <a:lnTo>
                    <a:pt x="683" y="129"/>
                  </a:lnTo>
                  <a:lnTo>
                    <a:pt x="756" y="166"/>
                  </a:lnTo>
                  <a:lnTo>
                    <a:pt x="830" y="221"/>
                  </a:lnTo>
                  <a:lnTo>
                    <a:pt x="867" y="295"/>
                  </a:lnTo>
                  <a:lnTo>
                    <a:pt x="922" y="406"/>
                  </a:lnTo>
                  <a:lnTo>
                    <a:pt x="941" y="461"/>
                  </a:lnTo>
                  <a:lnTo>
                    <a:pt x="1033" y="442"/>
                  </a:lnTo>
                  <a:lnTo>
                    <a:pt x="1014" y="369"/>
                  </a:lnTo>
                  <a:lnTo>
                    <a:pt x="941" y="221"/>
                  </a:lnTo>
                  <a:lnTo>
                    <a:pt x="885" y="148"/>
                  </a:lnTo>
                  <a:lnTo>
                    <a:pt x="812" y="74"/>
                  </a:lnTo>
                  <a:lnTo>
                    <a:pt x="719" y="37"/>
                  </a:lnTo>
                  <a:lnTo>
                    <a:pt x="6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1791075" y="315075"/>
              <a:ext cx="23050" cy="14775"/>
            </a:xfrm>
            <a:custGeom>
              <a:avLst/>
              <a:gdLst/>
              <a:ahLst/>
              <a:cxnLst/>
              <a:rect l="l" t="t" r="r" b="b"/>
              <a:pathLst>
                <a:path w="922" h="591" extrusionOk="0">
                  <a:moveTo>
                    <a:pt x="129" y="0"/>
                  </a:moveTo>
                  <a:lnTo>
                    <a:pt x="92" y="19"/>
                  </a:lnTo>
                  <a:lnTo>
                    <a:pt x="56" y="19"/>
                  </a:lnTo>
                  <a:lnTo>
                    <a:pt x="37" y="56"/>
                  </a:lnTo>
                  <a:lnTo>
                    <a:pt x="0" y="258"/>
                  </a:lnTo>
                  <a:lnTo>
                    <a:pt x="0" y="424"/>
                  </a:lnTo>
                  <a:lnTo>
                    <a:pt x="19" y="480"/>
                  </a:lnTo>
                  <a:lnTo>
                    <a:pt x="56" y="516"/>
                  </a:lnTo>
                  <a:lnTo>
                    <a:pt x="74" y="535"/>
                  </a:lnTo>
                  <a:lnTo>
                    <a:pt x="111" y="553"/>
                  </a:lnTo>
                  <a:lnTo>
                    <a:pt x="240" y="572"/>
                  </a:lnTo>
                  <a:lnTo>
                    <a:pt x="350" y="590"/>
                  </a:lnTo>
                  <a:lnTo>
                    <a:pt x="645" y="590"/>
                  </a:lnTo>
                  <a:lnTo>
                    <a:pt x="719" y="553"/>
                  </a:lnTo>
                  <a:lnTo>
                    <a:pt x="774" y="498"/>
                  </a:lnTo>
                  <a:lnTo>
                    <a:pt x="830" y="443"/>
                  </a:lnTo>
                  <a:lnTo>
                    <a:pt x="903" y="332"/>
                  </a:lnTo>
                  <a:lnTo>
                    <a:pt x="922" y="203"/>
                  </a:lnTo>
                  <a:lnTo>
                    <a:pt x="830" y="203"/>
                  </a:lnTo>
                  <a:lnTo>
                    <a:pt x="811" y="240"/>
                  </a:lnTo>
                  <a:lnTo>
                    <a:pt x="774" y="351"/>
                  </a:lnTo>
                  <a:lnTo>
                    <a:pt x="738" y="406"/>
                  </a:lnTo>
                  <a:lnTo>
                    <a:pt x="701" y="443"/>
                  </a:lnTo>
                  <a:lnTo>
                    <a:pt x="627" y="480"/>
                  </a:lnTo>
                  <a:lnTo>
                    <a:pt x="553" y="498"/>
                  </a:lnTo>
                  <a:lnTo>
                    <a:pt x="387" y="498"/>
                  </a:lnTo>
                  <a:lnTo>
                    <a:pt x="240" y="480"/>
                  </a:lnTo>
                  <a:lnTo>
                    <a:pt x="129" y="461"/>
                  </a:lnTo>
                  <a:lnTo>
                    <a:pt x="111" y="424"/>
                  </a:lnTo>
                  <a:lnTo>
                    <a:pt x="92" y="369"/>
                  </a:lnTo>
                  <a:lnTo>
                    <a:pt x="111" y="258"/>
                  </a:lnTo>
                  <a:lnTo>
                    <a:pt x="129" y="93"/>
                  </a:lnTo>
                  <a:lnTo>
                    <a:pt x="111" y="74"/>
                  </a:lnTo>
                  <a:lnTo>
                    <a:pt x="148" y="56"/>
                  </a:lnTo>
                  <a:lnTo>
                    <a:pt x="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1763875" y="249175"/>
              <a:ext cx="21225" cy="19850"/>
            </a:xfrm>
            <a:custGeom>
              <a:avLst/>
              <a:gdLst/>
              <a:ahLst/>
              <a:cxnLst/>
              <a:rect l="l" t="t" r="r" b="b"/>
              <a:pathLst>
                <a:path w="849" h="794" extrusionOk="0">
                  <a:moveTo>
                    <a:pt x="738" y="0"/>
                  </a:moveTo>
                  <a:lnTo>
                    <a:pt x="664" y="56"/>
                  </a:lnTo>
                  <a:lnTo>
                    <a:pt x="683" y="93"/>
                  </a:lnTo>
                  <a:lnTo>
                    <a:pt x="720" y="148"/>
                  </a:lnTo>
                  <a:lnTo>
                    <a:pt x="756" y="240"/>
                  </a:lnTo>
                  <a:lnTo>
                    <a:pt x="756" y="295"/>
                  </a:lnTo>
                  <a:lnTo>
                    <a:pt x="738" y="351"/>
                  </a:lnTo>
                  <a:lnTo>
                    <a:pt x="664" y="461"/>
                  </a:lnTo>
                  <a:lnTo>
                    <a:pt x="572" y="572"/>
                  </a:lnTo>
                  <a:lnTo>
                    <a:pt x="406" y="682"/>
                  </a:lnTo>
                  <a:lnTo>
                    <a:pt x="351" y="701"/>
                  </a:lnTo>
                  <a:lnTo>
                    <a:pt x="314" y="682"/>
                  </a:lnTo>
                  <a:lnTo>
                    <a:pt x="277" y="664"/>
                  </a:lnTo>
                  <a:lnTo>
                    <a:pt x="93" y="424"/>
                  </a:lnTo>
                  <a:lnTo>
                    <a:pt x="1" y="480"/>
                  </a:lnTo>
                  <a:lnTo>
                    <a:pt x="203" y="738"/>
                  </a:lnTo>
                  <a:lnTo>
                    <a:pt x="240" y="756"/>
                  </a:lnTo>
                  <a:lnTo>
                    <a:pt x="277" y="793"/>
                  </a:lnTo>
                  <a:lnTo>
                    <a:pt x="425" y="793"/>
                  </a:lnTo>
                  <a:lnTo>
                    <a:pt x="462" y="775"/>
                  </a:lnTo>
                  <a:lnTo>
                    <a:pt x="627" y="646"/>
                  </a:lnTo>
                  <a:lnTo>
                    <a:pt x="738" y="535"/>
                  </a:lnTo>
                  <a:lnTo>
                    <a:pt x="793" y="461"/>
                  </a:lnTo>
                  <a:lnTo>
                    <a:pt x="830" y="387"/>
                  </a:lnTo>
                  <a:lnTo>
                    <a:pt x="849" y="314"/>
                  </a:lnTo>
                  <a:lnTo>
                    <a:pt x="849" y="240"/>
                  </a:lnTo>
                  <a:lnTo>
                    <a:pt x="849" y="185"/>
                  </a:lnTo>
                  <a:lnTo>
                    <a:pt x="812" y="129"/>
                  </a:lnTo>
                  <a:lnTo>
                    <a:pt x="775" y="37"/>
                  </a:lnTo>
                  <a:lnTo>
                    <a:pt x="7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1730700" y="264375"/>
              <a:ext cx="28125" cy="27675"/>
            </a:xfrm>
            <a:custGeom>
              <a:avLst/>
              <a:gdLst/>
              <a:ahLst/>
              <a:cxnLst/>
              <a:rect l="l" t="t" r="r" b="b"/>
              <a:pathLst>
                <a:path w="1125" h="1107" extrusionOk="0">
                  <a:moveTo>
                    <a:pt x="1051" y="1"/>
                  </a:moveTo>
                  <a:lnTo>
                    <a:pt x="590" y="443"/>
                  </a:lnTo>
                  <a:lnTo>
                    <a:pt x="240" y="775"/>
                  </a:lnTo>
                  <a:lnTo>
                    <a:pt x="0" y="1051"/>
                  </a:lnTo>
                  <a:lnTo>
                    <a:pt x="74" y="1107"/>
                  </a:lnTo>
                  <a:lnTo>
                    <a:pt x="332" y="849"/>
                  </a:lnTo>
                  <a:lnTo>
                    <a:pt x="664" y="498"/>
                  </a:lnTo>
                  <a:lnTo>
                    <a:pt x="1125" y="74"/>
                  </a:lnTo>
                  <a:lnTo>
                    <a:pt x="10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1727475" y="239950"/>
              <a:ext cx="19375" cy="22600"/>
            </a:xfrm>
            <a:custGeom>
              <a:avLst/>
              <a:gdLst/>
              <a:ahLst/>
              <a:cxnLst/>
              <a:rect l="l" t="t" r="r" b="b"/>
              <a:pathLst>
                <a:path w="775" h="904" extrusionOk="0">
                  <a:moveTo>
                    <a:pt x="553" y="1"/>
                  </a:moveTo>
                  <a:lnTo>
                    <a:pt x="517" y="93"/>
                  </a:lnTo>
                  <a:lnTo>
                    <a:pt x="553" y="111"/>
                  </a:lnTo>
                  <a:lnTo>
                    <a:pt x="609" y="167"/>
                  </a:lnTo>
                  <a:lnTo>
                    <a:pt x="646" y="204"/>
                  </a:lnTo>
                  <a:lnTo>
                    <a:pt x="664" y="240"/>
                  </a:lnTo>
                  <a:lnTo>
                    <a:pt x="664" y="296"/>
                  </a:lnTo>
                  <a:lnTo>
                    <a:pt x="664" y="369"/>
                  </a:lnTo>
                  <a:lnTo>
                    <a:pt x="646" y="443"/>
                  </a:lnTo>
                  <a:lnTo>
                    <a:pt x="609" y="517"/>
                  </a:lnTo>
                  <a:lnTo>
                    <a:pt x="498" y="646"/>
                  </a:lnTo>
                  <a:lnTo>
                    <a:pt x="369" y="793"/>
                  </a:lnTo>
                  <a:lnTo>
                    <a:pt x="295" y="793"/>
                  </a:lnTo>
                  <a:lnTo>
                    <a:pt x="240" y="756"/>
                  </a:lnTo>
                  <a:lnTo>
                    <a:pt x="166" y="701"/>
                  </a:lnTo>
                  <a:lnTo>
                    <a:pt x="74" y="591"/>
                  </a:lnTo>
                  <a:lnTo>
                    <a:pt x="0" y="664"/>
                  </a:lnTo>
                  <a:lnTo>
                    <a:pt x="93" y="756"/>
                  </a:lnTo>
                  <a:lnTo>
                    <a:pt x="185" y="830"/>
                  </a:lnTo>
                  <a:lnTo>
                    <a:pt x="259" y="886"/>
                  </a:lnTo>
                  <a:lnTo>
                    <a:pt x="332" y="904"/>
                  </a:lnTo>
                  <a:lnTo>
                    <a:pt x="406" y="886"/>
                  </a:lnTo>
                  <a:lnTo>
                    <a:pt x="424" y="867"/>
                  </a:lnTo>
                  <a:lnTo>
                    <a:pt x="480" y="812"/>
                  </a:lnTo>
                  <a:lnTo>
                    <a:pt x="590" y="701"/>
                  </a:lnTo>
                  <a:lnTo>
                    <a:pt x="701" y="554"/>
                  </a:lnTo>
                  <a:lnTo>
                    <a:pt x="738" y="480"/>
                  </a:lnTo>
                  <a:lnTo>
                    <a:pt x="775" y="388"/>
                  </a:lnTo>
                  <a:lnTo>
                    <a:pt x="775" y="314"/>
                  </a:lnTo>
                  <a:lnTo>
                    <a:pt x="756" y="240"/>
                  </a:lnTo>
                  <a:lnTo>
                    <a:pt x="738" y="185"/>
                  </a:lnTo>
                  <a:lnTo>
                    <a:pt x="719" y="130"/>
                  </a:lnTo>
                  <a:lnTo>
                    <a:pt x="627" y="56"/>
                  </a:lnTo>
                  <a:lnTo>
                    <a:pt x="5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1675850" y="247325"/>
              <a:ext cx="18000" cy="23075"/>
            </a:xfrm>
            <a:custGeom>
              <a:avLst/>
              <a:gdLst/>
              <a:ahLst/>
              <a:cxnLst/>
              <a:rect l="l" t="t" r="r" b="b"/>
              <a:pathLst>
                <a:path w="720" h="923" extrusionOk="0">
                  <a:moveTo>
                    <a:pt x="499" y="1"/>
                  </a:moveTo>
                  <a:lnTo>
                    <a:pt x="443" y="93"/>
                  </a:lnTo>
                  <a:lnTo>
                    <a:pt x="554" y="167"/>
                  </a:lnTo>
                  <a:lnTo>
                    <a:pt x="609" y="222"/>
                  </a:lnTo>
                  <a:lnTo>
                    <a:pt x="628" y="296"/>
                  </a:lnTo>
                  <a:lnTo>
                    <a:pt x="609" y="406"/>
                  </a:lnTo>
                  <a:lnTo>
                    <a:pt x="572" y="535"/>
                  </a:lnTo>
                  <a:lnTo>
                    <a:pt x="462" y="775"/>
                  </a:lnTo>
                  <a:lnTo>
                    <a:pt x="462" y="793"/>
                  </a:lnTo>
                  <a:lnTo>
                    <a:pt x="443" y="812"/>
                  </a:lnTo>
                  <a:lnTo>
                    <a:pt x="351" y="812"/>
                  </a:lnTo>
                  <a:lnTo>
                    <a:pt x="148" y="701"/>
                  </a:lnTo>
                  <a:lnTo>
                    <a:pt x="56" y="646"/>
                  </a:lnTo>
                  <a:lnTo>
                    <a:pt x="1" y="720"/>
                  </a:lnTo>
                  <a:lnTo>
                    <a:pt x="93" y="793"/>
                  </a:lnTo>
                  <a:lnTo>
                    <a:pt x="204" y="849"/>
                  </a:lnTo>
                  <a:lnTo>
                    <a:pt x="314" y="904"/>
                  </a:lnTo>
                  <a:lnTo>
                    <a:pt x="406" y="922"/>
                  </a:lnTo>
                  <a:lnTo>
                    <a:pt x="480" y="904"/>
                  </a:lnTo>
                  <a:lnTo>
                    <a:pt x="517" y="885"/>
                  </a:lnTo>
                  <a:lnTo>
                    <a:pt x="535" y="849"/>
                  </a:lnTo>
                  <a:lnTo>
                    <a:pt x="554" y="812"/>
                  </a:lnTo>
                  <a:lnTo>
                    <a:pt x="646" y="591"/>
                  </a:lnTo>
                  <a:lnTo>
                    <a:pt x="701" y="425"/>
                  </a:lnTo>
                  <a:lnTo>
                    <a:pt x="720" y="296"/>
                  </a:lnTo>
                  <a:lnTo>
                    <a:pt x="720" y="240"/>
                  </a:lnTo>
                  <a:lnTo>
                    <a:pt x="701" y="185"/>
                  </a:lnTo>
                  <a:lnTo>
                    <a:pt x="628" y="93"/>
                  </a:lnTo>
                  <a:lnTo>
                    <a:pt x="535" y="38"/>
                  </a:lnTo>
                  <a:lnTo>
                    <a:pt x="4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35"/>
          <p:cNvSpPr/>
          <p:nvPr/>
        </p:nvSpPr>
        <p:spPr>
          <a:xfrm>
            <a:off x="4277825" y="3042837"/>
            <a:ext cx="4380038" cy="1016018"/>
          </a:xfrm>
          <a:prstGeom prst="roundRect">
            <a:avLst>
              <a:gd name="adj" fmla="val 50000"/>
            </a:avLst>
          </a:prstGeom>
          <a:solidFill>
            <a:schemeClr val="lt2"/>
          </a:solidFill>
          <a:ln w="9525" cap="flat" cmpd="sng">
            <a:solidFill>
              <a:schemeClr val="dk1"/>
            </a:solidFill>
            <a:prstDash val="solid"/>
            <a:round/>
            <a:headEnd type="none" w="sm" len="sm"/>
            <a:tailEnd type="none" w="sm" len="sm"/>
          </a:ln>
          <a:effectLst>
            <a:outerShdw dist="95250" dir="12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txBox="1">
            <a:spLocks noGrp="1"/>
          </p:cNvSpPr>
          <p:nvPr>
            <p:ph type="ctrTitle"/>
          </p:nvPr>
        </p:nvSpPr>
        <p:spPr>
          <a:xfrm>
            <a:off x="4481475" y="808175"/>
            <a:ext cx="3971400" cy="2190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sz="4500" dirty="0" smtClean="0">
                <a:latin typeface="Aharoni" panose="02010803020104030203" pitchFamily="2" charset="-79"/>
                <a:cs typeface="Aharoni" panose="02010803020104030203" pitchFamily="2" charset="-79"/>
              </a:rPr>
              <a:t>Presentación pitch</a:t>
            </a:r>
            <a:endParaRPr sz="4500" dirty="0">
              <a:latin typeface="Aharoni" panose="02010803020104030203" pitchFamily="2" charset="-79"/>
              <a:cs typeface="Aharoni" panose="02010803020104030203" pitchFamily="2" charset="-79"/>
            </a:endParaRPr>
          </a:p>
        </p:txBody>
      </p:sp>
      <p:sp>
        <p:nvSpPr>
          <p:cNvPr id="1240" name="Google Shape;1240;p35"/>
          <p:cNvSpPr txBox="1">
            <a:spLocks noGrp="1"/>
          </p:cNvSpPr>
          <p:nvPr>
            <p:ph type="subTitle" idx="1"/>
          </p:nvPr>
        </p:nvSpPr>
        <p:spPr>
          <a:xfrm>
            <a:off x="4442303" y="3544559"/>
            <a:ext cx="4182525" cy="377983"/>
          </a:xfrm>
          <a:prstGeom prst="rect">
            <a:avLst/>
          </a:prstGeom>
          <a:noFill/>
        </p:spPr>
        <p:txBody>
          <a:bodyPr spcFirstLastPara="1" wrap="square" lIns="91425" tIns="91425" rIns="91425" bIns="91425" anchor="ctr" anchorCtr="0">
            <a:noAutofit/>
          </a:bodyPr>
          <a:lstStyle/>
          <a:p>
            <a:pPr marL="0" indent="0">
              <a:buClr>
                <a:schemeClr val="dk2"/>
              </a:buClr>
              <a:buSzPts val="3000"/>
            </a:pPr>
            <a:r>
              <a:rPr lang="es-CO" sz="1800" dirty="0">
                <a:effectLst>
                  <a:outerShdw blurRad="38100" dist="38100" dir="2700000" algn="tl">
                    <a:srgbClr val="000000">
                      <a:alpha val="43137"/>
                    </a:srgbClr>
                  </a:outerShdw>
                </a:effectLst>
                <a:latin typeface="Aharoni" panose="02010803020104030203" pitchFamily="2" charset="-79"/>
                <a:ea typeface="Fredoka One"/>
                <a:cs typeface="Aharoni" panose="02010803020104030203" pitchFamily="2" charset="-79"/>
                <a:sym typeface="Fredoka One"/>
              </a:rPr>
              <a:t>Proyecto de emprendimiento productivo</a:t>
            </a:r>
          </a:p>
          <a:p>
            <a:pPr marL="0" indent="0">
              <a:buClr>
                <a:schemeClr val="dk2"/>
              </a:buClr>
              <a:buSzPts val="3000"/>
            </a:pPr>
            <a:r>
              <a:rPr lang="es-CO" sz="1800" dirty="0">
                <a:effectLst>
                  <a:outerShdw blurRad="38100" dist="38100" dir="2700000" algn="tl">
                    <a:srgbClr val="000000">
                      <a:alpha val="43137"/>
                    </a:srgbClr>
                  </a:outerShdw>
                </a:effectLst>
                <a:latin typeface="Aharoni" panose="02010803020104030203" pitchFamily="2" charset="-79"/>
                <a:ea typeface="Fredoka One"/>
                <a:cs typeface="Aharoni" panose="02010803020104030203" pitchFamily="2" charset="-79"/>
                <a:sym typeface="Fredoka One"/>
              </a:rPr>
              <a:t>Práctica </a:t>
            </a:r>
            <a:r>
              <a:rPr lang="es-CO" sz="1800" dirty="0" smtClean="0">
                <a:effectLst>
                  <a:outerShdw blurRad="38100" dist="38100" dir="2700000" algn="tl">
                    <a:srgbClr val="000000">
                      <a:alpha val="43137"/>
                    </a:srgbClr>
                  </a:outerShdw>
                </a:effectLst>
                <a:latin typeface="Aharoni" panose="02010803020104030203" pitchFamily="2" charset="-79"/>
                <a:ea typeface="Fredoka One"/>
                <a:cs typeface="Aharoni" panose="02010803020104030203" pitchFamily="2" charset="-79"/>
                <a:sym typeface="Fredoka One"/>
              </a:rPr>
              <a:t>profesional</a:t>
            </a:r>
          </a:p>
          <a:p>
            <a:pPr marL="0" indent="0">
              <a:buClr>
                <a:schemeClr val="dk2"/>
              </a:buClr>
              <a:buSzPts val="3000"/>
            </a:pPr>
            <a:endParaRPr lang="es-CO" sz="1800" dirty="0" smtClean="0">
              <a:effectLst>
                <a:outerShdw blurRad="38100" dist="38100" dir="2700000" algn="tl">
                  <a:srgbClr val="000000">
                    <a:alpha val="43137"/>
                  </a:srgbClr>
                </a:outerShdw>
              </a:effectLst>
              <a:latin typeface="Fredoka One"/>
              <a:ea typeface="Fredoka One"/>
              <a:cs typeface="Fredoka One"/>
              <a:sym typeface="Fredoka One"/>
            </a:endParaRPr>
          </a:p>
        </p:txBody>
      </p:sp>
      <p:grpSp>
        <p:nvGrpSpPr>
          <p:cNvPr id="1241" name="Google Shape;1241;p35"/>
          <p:cNvGrpSpPr/>
          <p:nvPr/>
        </p:nvGrpSpPr>
        <p:grpSpPr>
          <a:xfrm>
            <a:off x="3088567" y="232329"/>
            <a:ext cx="1356953" cy="1351728"/>
            <a:chOff x="3088567" y="232329"/>
            <a:chExt cx="1356953" cy="1351728"/>
          </a:xfrm>
        </p:grpSpPr>
        <p:grpSp>
          <p:nvGrpSpPr>
            <p:cNvPr id="1242" name="Google Shape;1242;p35"/>
            <p:cNvGrpSpPr/>
            <p:nvPr/>
          </p:nvGrpSpPr>
          <p:grpSpPr>
            <a:xfrm>
              <a:off x="3088567" y="1009042"/>
              <a:ext cx="643570" cy="575016"/>
              <a:chOff x="3511425" y="389200"/>
              <a:chExt cx="643570" cy="575016"/>
            </a:xfrm>
          </p:grpSpPr>
          <p:sp>
            <p:nvSpPr>
              <p:cNvPr id="1243" name="Google Shape;1243;p35"/>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5"/>
            <p:cNvGrpSpPr/>
            <p:nvPr/>
          </p:nvGrpSpPr>
          <p:grpSpPr>
            <a:xfrm>
              <a:off x="3122518" y="232329"/>
              <a:ext cx="484802" cy="433159"/>
              <a:chOff x="3511425" y="389200"/>
              <a:chExt cx="643570" cy="575016"/>
            </a:xfrm>
          </p:grpSpPr>
          <p:sp>
            <p:nvSpPr>
              <p:cNvPr id="1248" name="Google Shape;1248;p35"/>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35"/>
            <p:cNvGrpSpPr/>
            <p:nvPr/>
          </p:nvGrpSpPr>
          <p:grpSpPr>
            <a:xfrm>
              <a:off x="3960718" y="916179"/>
              <a:ext cx="484802" cy="433159"/>
              <a:chOff x="3511425" y="389200"/>
              <a:chExt cx="643570" cy="575016"/>
            </a:xfrm>
          </p:grpSpPr>
          <p:sp>
            <p:nvSpPr>
              <p:cNvPr id="1253" name="Google Shape;1253;p35"/>
              <p:cNvSpPr/>
              <p:nvPr/>
            </p:nvSpPr>
            <p:spPr>
              <a:xfrm>
                <a:off x="3586761" y="392605"/>
                <a:ext cx="568235" cy="568235"/>
              </a:xfrm>
              <a:custGeom>
                <a:avLst/>
                <a:gdLst/>
                <a:ahLst/>
                <a:cxnLst/>
                <a:rect l="l" t="t" r="r" b="b"/>
                <a:pathLst>
                  <a:path w="19022" h="19022" extrusionOk="0">
                    <a:moveTo>
                      <a:pt x="9500" y="0"/>
                    </a:moveTo>
                    <a:lnTo>
                      <a:pt x="9023" y="23"/>
                    </a:lnTo>
                    <a:lnTo>
                      <a:pt x="8523" y="46"/>
                    </a:lnTo>
                    <a:lnTo>
                      <a:pt x="8046" y="114"/>
                    </a:lnTo>
                    <a:lnTo>
                      <a:pt x="7591" y="205"/>
                    </a:lnTo>
                    <a:lnTo>
                      <a:pt x="7137" y="296"/>
                    </a:lnTo>
                    <a:lnTo>
                      <a:pt x="6682" y="432"/>
                    </a:lnTo>
                    <a:lnTo>
                      <a:pt x="6228" y="568"/>
                    </a:lnTo>
                    <a:lnTo>
                      <a:pt x="5796" y="750"/>
                    </a:lnTo>
                    <a:lnTo>
                      <a:pt x="5387" y="932"/>
                    </a:lnTo>
                    <a:lnTo>
                      <a:pt x="4978" y="1159"/>
                    </a:lnTo>
                    <a:lnTo>
                      <a:pt x="4569" y="1386"/>
                    </a:lnTo>
                    <a:lnTo>
                      <a:pt x="4182" y="1614"/>
                    </a:lnTo>
                    <a:lnTo>
                      <a:pt x="3819" y="1886"/>
                    </a:lnTo>
                    <a:lnTo>
                      <a:pt x="3455" y="2182"/>
                    </a:lnTo>
                    <a:lnTo>
                      <a:pt x="3114" y="2477"/>
                    </a:lnTo>
                    <a:lnTo>
                      <a:pt x="2773" y="2795"/>
                    </a:lnTo>
                    <a:lnTo>
                      <a:pt x="2455" y="3114"/>
                    </a:lnTo>
                    <a:lnTo>
                      <a:pt x="2160" y="3454"/>
                    </a:lnTo>
                    <a:lnTo>
                      <a:pt x="1887" y="3818"/>
                    </a:lnTo>
                    <a:lnTo>
                      <a:pt x="1614" y="4204"/>
                    </a:lnTo>
                    <a:lnTo>
                      <a:pt x="1364" y="4591"/>
                    </a:lnTo>
                    <a:lnTo>
                      <a:pt x="1137" y="4977"/>
                    </a:lnTo>
                    <a:lnTo>
                      <a:pt x="933" y="5386"/>
                    </a:lnTo>
                    <a:lnTo>
                      <a:pt x="728" y="5818"/>
                    </a:lnTo>
                    <a:lnTo>
                      <a:pt x="569" y="6250"/>
                    </a:lnTo>
                    <a:lnTo>
                      <a:pt x="410" y="6681"/>
                    </a:lnTo>
                    <a:lnTo>
                      <a:pt x="296" y="7136"/>
                    </a:lnTo>
                    <a:lnTo>
                      <a:pt x="183" y="7590"/>
                    </a:lnTo>
                    <a:lnTo>
                      <a:pt x="92" y="8068"/>
                    </a:lnTo>
                    <a:lnTo>
                      <a:pt x="46" y="8545"/>
                    </a:lnTo>
                    <a:lnTo>
                      <a:pt x="1" y="9022"/>
                    </a:lnTo>
                    <a:lnTo>
                      <a:pt x="1" y="9522"/>
                    </a:lnTo>
                    <a:lnTo>
                      <a:pt x="1" y="9999"/>
                    </a:lnTo>
                    <a:lnTo>
                      <a:pt x="46" y="10477"/>
                    </a:lnTo>
                    <a:lnTo>
                      <a:pt x="92" y="10954"/>
                    </a:lnTo>
                    <a:lnTo>
                      <a:pt x="183" y="11431"/>
                    </a:lnTo>
                    <a:lnTo>
                      <a:pt x="296" y="11886"/>
                    </a:lnTo>
                    <a:lnTo>
                      <a:pt x="410" y="12340"/>
                    </a:lnTo>
                    <a:lnTo>
                      <a:pt x="569" y="12772"/>
                    </a:lnTo>
                    <a:lnTo>
                      <a:pt x="728" y="13204"/>
                    </a:lnTo>
                    <a:lnTo>
                      <a:pt x="933" y="13635"/>
                    </a:lnTo>
                    <a:lnTo>
                      <a:pt x="1137" y="14044"/>
                    </a:lnTo>
                    <a:lnTo>
                      <a:pt x="1364" y="14454"/>
                    </a:lnTo>
                    <a:lnTo>
                      <a:pt x="1614" y="14840"/>
                    </a:lnTo>
                    <a:lnTo>
                      <a:pt x="1887" y="15203"/>
                    </a:lnTo>
                    <a:lnTo>
                      <a:pt x="2160" y="15567"/>
                    </a:lnTo>
                    <a:lnTo>
                      <a:pt x="2455" y="15908"/>
                    </a:lnTo>
                    <a:lnTo>
                      <a:pt x="2773" y="16226"/>
                    </a:lnTo>
                    <a:lnTo>
                      <a:pt x="3114" y="16544"/>
                    </a:lnTo>
                    <a:lnTo>
                      <a:pt x="3455" y="16862"/>
                    </a:lnTo>
                    <a:lnTo>
                      <a:pt x="3819" y="17135"/>
                    </a:lnTo>
                    <a:lnTo>
                      <a:pt x="4182" y="17408"/>
                    </a:lnTo>
                    <a:lnTo>
                      <a:pt x="4569" y="17635"/>
                    </a:lnTo>
                    <a:lnTo>
                      <a:pt x="4978" y="17885"/>
                    </a:lnTo>
                    <a:lnTo>
                      <a:pt x="5387" y="18090"/>
                    </a:lnTo>
                    <a:lnTo>
                      <a:pt x="5796" y="18271"/>
                    </a:lnTo>
                    <a:lnTo>
                      <a:pt x="6228" y="18453"/>
                    </a:lnTo>
                    <a:lnTo>
                      <a:pt x="6682" y="18590"/>
                    </a:lnTo>
                    <a:lnTo>
                      <a:pt x="7137" y="18726"/>
                    </a:lnTo>
                    <a:lnTo>
                      <a:pt x="7591" y="18840"/>
                    </a:lnTo>
                    <a:lnTo>
                      <a:pt x="8046" y="18908"/>
                    </a:lnTo>
                    <a:lnTo>
                      <a:pt x="8523" y="18976"/>
                    </a:lnTo>
                    <a:lnTo>
                      <a:pt x="9023" y="19021"/>
                    </a:lnTo>
                    <a:lnTo>
                      <a:pt x="10000" y="19021"/>
                    </a:lnTo>
                    <a:lnTo>
                      <a:pt x="10477" y="18976"/>
                    </a:lnTo>
                    <a:lnTo>
                      <a:pt x="10954" y="18908"/>
                    </a:lnTo>
                    <a:lnTo>
                      <a:pt x="11409" y="18840"/>
                    </a:lnTo>
                    <a:lnTo>
                      <a:pt x="11886" y="18726"/>
                    </a:lnTo>
                    <a:lnTo>
                      <a:pt x="12341" y="18590"/>
                    </a:lnTo>
                    <a:lnTo>
                      <a:pt x="12772" y="18453"/>
                    </a:lnTo>
                    <a:lnTo>
                      <a:pt x="13204" y="18271"/>
                    </a:lnTo>
                    <a:lnTo>
                      <a:pt x="13636" y="18090"/>
                    </a:lnTo>
                    <a:lnTo>
                      <a:pt x="14045" y="17885"/>
                    </a:lnTo>
                    <a:lnTo>
                      <a:pt x="14431" y="17635"/>
                    </a:lnTo>
                    <a:lnTo>
                      <a:pt x="14818" y="17408"/>
                    </a:lnTo>
                    <a:lnTo>
                      <a:pt x="15204" y="17135"/>
                    </a:lnTo>
                    <a:lnTo>
                      <a:pt x="15545" y="16862"/>
                    </a:lnTo>
                    <a:lnTo>
                      <a:pt x="15909" y="16544"/>
                    </a:lnTo>
                    <a:lnTo>
                      <a:pt x="16227" y="16226"/>
                    </a:lnTo>
                    <a:lnTo>
                      <a:pt x="16545" y="15908"/>
                    </a:lnTo>
                    <a:lnTo>
                      <a:pt x="16840" y="15567"/>
                    </a:lnTo>
                    <a:lnTo>
                      <a:pt x="17136" y="15203"/>
                    </a:lnTo>
                    <a:lnTo>
                      <a:pt x="17386" y="14840"/>
                    </a:lnTo>
                    <a:lnTo>
                      <a:pt x="17636" y="14454"/>
                    </a:lnTo>
                    <a:lnTo>
                      <a:pt x="17863" y="14044"/>
                    </a:lnTo>
                    <a:lnTo>
                      <a:pt x="18067" y="13635"/>
                    </a:lnTo>
                    <a:lnTo>
                      <a:pt x="18272" y="13204"/>
                    </a:lnTo>
                    <a:lnTo>
                      <a:pt x="18431" y="12772"/>
                    </a:lnTo>
                    <a:lnTo>
                      <a:pt x="18590" y="12340"/>
                    </a:lnTo>
                    <a:lnTo>
                      <a:pt x="18704" y="11886"/>
                    </a:lnTo>
                    <a:lnTo>
                      <a:pt x="18817" y="11431"/>
                    </a:lnTo>
                    <a:lnTo>
                      <a:pt x="18908" y="10954"/>
                    </a:lnTo>
                    <a:lnTo>
                      <a:pt x="18954" y="10477"/>
                    </a:lnTo>
                    <a:lnTo>
                      <a:pt x="18999" y="9999"/>
                    </a:lnTo>
                    <a:lnTo>
                      <a:pt x="19022" y="9522"/>
                    </a:lnTo>
                    <a:lnTo>
                      <a:pt x="18999" y="9022"/>
                    </a:lnTo>
                    <a:lnTo>
                      <a:pt x="18954" y="8545"/>
                    </a:lnTo>
                    <a:lnTo>
                      <a:pt x="18908" y="8068"/>
                    </a:lnTo>
                    <a:lnTo>
                      <a:pt x="18817" y="7590"/>
                    </a:lnTo>
                    <a:lnTo>
                      <a:pt x="18704" y="7136"/>
                    </a:lnTo>
                    <a:lnTo>
                      <a:pt x="18590" y="6681"/>
                    </a:lnTo>
                    <a:lnTo>
                      <a:pt x="18431" y="6250"/>
                    </a:lnTo>
                    <a:lnTo>
                      <a:pt x="18272" y="5818"/>
                    </a:lnTo>
                    <a:lnTo>
                      <a:pt x="18067" y="5386"/>
                    </a:lnTo>
                    <a:lnTo>
                      <a:pt x="17863" y="4977"/>
                    </a:lnTo>
                    <a:lnTo>
                      <a:pt x="17636" y="4591"/>
                    </a:lnTo>
                    <a:lnTo>
                      <a:pt x="17386" y="4204"/>
                    </a:lnTo>
                    <a:lnTo>
                      <a:pt x="17136" y="3818"/>
                    </a:lnTo>
                    <a:lnTo>
                      <a:pt x="16840" y="3454"/>
                    </a:lnTo>
                    <a:lnTo>
                      <a:pt x="16545" y="3114"/>
                    </a:lnTo>
                    <a:lnTo>
                      <a:pt x="16227" y="2795"/>
                    </a:lnTo>
                    <a:lnTo>
                      <a:pt x="15909" y="2477"/>
                    </a:lnTo>
                    <a:lnTo>
                      <a:pt x="15545" y="2182"/>
                    </a:lnTo>
                    <a:lnTo>
                      <a:pt x="15204" y="1886"/>
                    </a:lnTo>
                    <a:lnTo>
                      <a:pt x="14818" y="1614"/>
                    </a:lnTo>
                    <a:lnTo>
                      <a:pt x="14431" y="1386"/>
                    </a:lnTo>
                    <a:lnTo>
                      <a:pt x="14045" y="1159"/>
                    </a:lnTo>
                    <a:lnTo>
                      <a:pt x="13636" y="932"/>
                    </a:lnTo>
                    <a:lnTo>
                      <a:pt x="13204" y="750"/>
                    </a:lnTo>
                    <a:lnTo>
                      <a:pt x="12772" y="568"/>
                    </a:lnTo>
                    <a:lnTo>
                      <a:pt x="12341" y="432"/>
                    </a:lnTo>
                    <a:lnTo>
                      <a:pt x="11886" y="296"/>
                    </a:lnTo>
                    <a:lnTo>
                      <a:pt x="11409" y="205"/>
                    </a:lnTo>
                    <a:lnTo>
                      <a:pt x="10954" y="114"/>
                    </a:lnTo>
                    <a:lnTo>
                      <a:pt x="10477" y="46"/>
                    </a:lnTo>
                    <a:lnTo>
                      <a:pt x="10000" y="23"/>
                    </a:lnTo>
                    <a:lnTo>
                      <a:pt x="9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3514830" y="392605"/>
                <a:ext cx="568235" cy="568235"/>
              </a:xfrm>
              <a:custGeom>
                <a:avLst/>
                <a:gdLst/>
                <a:ahLst/>
                <a:cxnLst/>
                <a:rect l="l" t="t" r="r" b="b"/>
                <a:pathLst>
                  <a:path w="19022" h="19022" extrusionOk="0">
                    <a:moveTo>
                      <a:pt x="9522" y="0"/>
                    </a:moveTo>
                    <a:lnTo>
                      <a:pt x="9022" y="23"/>
                    </a:lnTo>
                    <a:lnTo>
                      <a:pt x="8545" y="46"/>
                    </a:lnTo>
                    <a:lnTo>
                      <a:pt x="8067" y="114"/>
                    </a:lnTo>
                    <a:lnTo>
                      <a:pt x="7590" y="205"/>
                    </a:lnTo>
                    <a:lnTo>
                      <a:pt x="7136" y="296"/>
                    </a:lnTo>
                    <a:lnTo>
                      <a:pt x="6681" y="432"/>
                    </a:lnTo>
                    <a:lnTo>
                      <a:pt x="6249" y="568"/>
                    </a:lnTo>
                    <a:lnTo>
                      <a:pt x="5818" y="750"/>
                    </a:lnTo>
                    <a:lnTo>
                      <a:pt x="5386" y="932"/>
                    </a:lnTo>
                    <a:lnTo>
                      <a:pt x="4977" y="1159"/>
                    </a:lnTo>
                    <a:lnTo>
                      <a:pt x="4591" y="1386"/>
                    </a:lnTo>
                    <a:lnTo>
                      <a:pt x="4204" y="1614"/>
                    </a:lnTo>
                    <a:lnTo>
                      <a:pt x="3818" y="1886"/>
                    </a:lnTo>
                    <a:lnTo>
                      <a:pt x="3454" y="2182"/>
                    </a:lnTo>
                    <a:lnTo>
                      <a:pt x="3113" y="2477"/>
                    </a:lnTo>
                    <a:lnTo>
                      <a:pt x="2795" y="2795"/>
                    </a:lnTo>
                    <a:lnTo>
                      <a:pt x="2477" y="3114"/>
                    </a:lnTo>
                    <a:lnTo>
                      <a:pt x="2182" y="3454"/>
                    </a:lnTo>
                    <a:lnTo>
                      <a:pt x="1886" y="3818"/>
                    </a:lnTo>
                    <a:lnTo>
                      <a:pt x="1636" y="4204"/>
                    </a:lnTo>
                    <a:lnTo>
                      <a:pt x="1386" y="4591"/>
                    </a:lnTo>
                    <a:lnTo>
                      <a:pt x="1159" y="4977"/>
                    </a:lnTo>
                    <a:lnTo>
                      <a:pt x="932" y="5386"/>
                    </a:lnTo>
                    <a:lnTo>
                      <a:pt x="750" y="5818"/>
                    </a:lnTo>
                    <a:lnTo>
                      <a:pt x="591" y="6250"/>
                    </a:lnTo>
                    <a:lnTo>
                      <a:pt x="432" y="6681"/>
                    </a:lnTo>
                    <a:lnTo>
                      <a:pt x="295" y="7136"/>
                    </a:lnTo>
                    <a:lnTo>
                      <a:pt x="205" y="7590"/>
                    </a:lnTo>
                    <a:lnTo>
                      <a:pt x="114" y="8068"/>
                    </a:lnTo>
                    <a:lnTo>
                      <a:pt x="45" y="8545"/>
                    </a:lnTo>
                    <a:lnTo>
                      <a:pt x="23" y="9022"/>
                    </a:lnTo>
                    <a:lnTo>
                      <a:pt x="0" y="9522"/>
                    </a:lnTo>
                    <a:lnTo>
                      <a:pt x="23" y="9999"/>
                    </a:lnTo>
                    <a:lnTo>
                      <a:pt x="45" y="10477"/>
                    </a:lnTo>
                    <a:lnTo>
                      <a:pt x="114" y="10954"/>
                    </a:lnTo>
                    <a:lnTo>
                      <a:pt x="205" y="11431"/>
                    </a:lnTo>
                    <a:lnTo>
                      <a:pt x="295" y="11886"/>
                    </a:lnTo>
                    <a:lnTo>
                      <a:pt x="432" y="12340"/>
                    </a:lnTo>
                    <a:lnTo>
                      <a:pt x="591" y="12772"/>
                    </a:lnTo>
                    <a:lnTo>
                      <a:pt x="750" y="13204"/>
                    </a:lnTo>
                    <a:lnTo>
                      <a:pt x="932" y="13635"/>
                    </a:lnTo>
                    <a:lnTo>
                      <a:pt x="1159" y="14044"/>
                    </a:lnTo>
                    <a:lnTo>
                      <a:pt x="1386" y="14454"/>
                    </a:lnTo>
                    <a:lnTo>
                      <a:pt x="1636" y="14840"/>
                    </a:lnTo>
                    <a:lnTo>
                      <a:pt x="1886" y="15203"/>
                    </a:lnTo>
                    <a:lnTo>
                      <a:pt x="2182" y="15567"/>
                    </a:lnTo>
                    <a:lnTo>
                      <a:pt x="2477" y="15908"/>
                    </a:lnTo>
                    <a:lnTo>
                      <a:pt x="2795" y="16226"/>
                    </a:lnTo>
                    <a:lnTo>
                      <a:pt x="3113" y="16544"/>
                    </a:lnTo>
                    <a:lnTo>
                      <a:pt x="3454" y="16862"/>
                    </a:lnTo>
                    <a:lnTo>
                      <a:pt x="3818" y="17135"/>
                    </a:lnTo>
                    <a:lnTo>
                      <a:pt x="4204" y="17408"/>
                    </a:lnTo>
                    <a:lnTo>
                      <a:pt x="4591" y="17635"/>
                    </a:lnTo>
                    <a:lnTo>
                      <a:pt x="4977" y="17885"/>
                    </a:lnTo>
                    <a:lnTo>
                      <a:pt x="5386" y="18090"/>
                    </a:lnTo>
                    <a:lnTo>
                      <a:pt x="5818" y="18271"/>
                    </a:lnTo>
                    <a:lnTo>
                      <a:pt x="6249" y="18453"/>
                    </a:lnTo>
                    <a:lnTo>
                      <a:pt x="6681" y="18590"/>
                    </a:lnTo>
                    <a:lnTo>
                      <a:pt x="7136" y="18726"/>
                    </a:lnTo>
                    <a:lnTo>
                      <a:pt x="7590" y="18840"/>
                    </a:lnTo>
                    <a:lnTo>
                      <a:pt x="8067" y="18908"/>
                    </a:lnTo>
                    <a:lnTo>
                      <a:pt x="8545" y="18976"/>
                    </a:lnTo>
                    <a:lnTo>
                      <a:pt x="9022" y="19021"/>
                    </a:lnTo>
                    <a:lnTo>
                      <a:pt x="9999" y="19021"/>
                    </a:lnTo>
                    <a:lnTo>
                      <a:pt x="10476" y="18976"/>
                    </a:lnTo>
                    <a:lnTo>
                      <a:pt x="10954" y="18908"/>
                    </a:lnTo>
                    <a:lnTo>
                      <a:pt x="11431" y="18840"/>
                    </a:lnTo>
                    <a:lnTo>
                      <a:pt x="11885" y="18726"/>
                    </a:lnTo>
                    <a:lnTo>
                      <a:pt x="12340" y="18590"/>
                    </a:lnTo>
                    <a:lnTo>
                      <a:pt x="12794" y="18453"/>
                    </a:lnTo>
                    <a:lnTo>
                      <a:pt x="13226" y="18271"/>
                    </a:lnTo>
                    <a:lnTo>
                      <a:pt x="13635" y="18090"/>
                    </a:lnTo>
                    <a:lnTo>
                      <a:pt x="14044" y="17885"/>
                    </a:lnTo>
                    <a:lnTo>
                      <a:pt x="14453" y="17635"/>
                    </a:lnTo>
                    <a:lnTo>
                      <a:pt x="14840" y="17408"/>
                    </a:lnTo>
                    <a:lnTo>
                      <a:pt x="15203" y="17135"/>
                    </a:lnTo>
                    <a:lnTo>
                      <a:pt x="15567" y="16862"/>
                    </a:lnTo>
                    <a:lnTo>
                      <a:pt x="15908" y="16544"/>
                    </a:lnTo>
                    <a:lnTo>
                      <a:pt x="16249" y="16226"/>
                    </a:lnTo>
                    <a:lnTo>
                      <a:pt x="16544" y="15908"/>
                    </a:lnTo>
                    <a:lnTo>
                      <a:pt x="16862" y="15567"/>
                    </a:lnTo>
                    <a:lnTo>
                      <a:pt x="17135" y="15203"/>
                    </a:lnTo>
                    <a:lnTo>
                      <a:pt x="17408" y="14840"/>
                    </a:lnTo>
                    <a:lnTo>
                      <a:pt x="17658" y="14454"/>
                    </a:lnTo>
                    <a:lnTo>
                      <a:pt x="17885" y="14044"/>
                    </a:lnTo>
                    <a:lnTo>
                      <a:pt x="18089" y="13635"/>
                    </a:lnTo>
                    <a:lnTo>
                      <a:pt x="18271" y="13204"/>
                    </a:lnTo>
                    <a:lnTo>
                      <a:pt x="18453" y="12772"/>
                    </a:lnTo>
                    <a:lnTo>
                      <a:pt x="18589" y="12340"/>
                    </a:lnTo>
                    <a:lnTo>
                      <a:pt x="18726" y="11886"/>
                    </a:lnTo>
                    <a:lnTo>
                      <a:pt x="18839" y="11431"/>
                    </a:lnTo>
                    <a:lnTo>
                      <a:pt x="18907" y="10954"/>
                    </a:lnTo>
                    <a:lnTo>
                      <a:pt x="18976" y="10477"/>
                    </a:lnTo>
                    <a:lnTo>
                      <a:pt x="19021" y="9999"/>
                    </a:lnTo>
                    <a:lnTo>
                      <a:pt x="19021" y="9522"/>
                    </a:lnTo>
                    <a:lnTo>
                      <a:pt x="19021" y="9022"/>
                    </a:lnTo>
                    <a:lnTo>
                      <a:pt x="18976" y="8545"/>
                    </a:lnTo>
                    <a:lnTo>
                      <a:pt x="18907" y="8068"/>
                    </a:lnTo>
                    <a:lnTo>
                      <a:pt x="18839" y="7590"/>
                    </a:lnTo>
                    <a:lnTo>
                      <a:pt x="18726" y="7136"/>
                    </a:lnTo>
                    <a:lnTo>
                      <a:pt x="18589" y="6681"/>
                    </a:lnTo>
                    <a:lnTo>
                      <a:pt x="18453" y="6250"/>
                    </a:lnTo>
                    <a:lnTo>
                      <a:pt x="18271" y="5818"/>
                    </a:lnTo>
                    <a:lnTo>
                      <a:pt x="18089" y="5386"/>
                    </a:lnTo>
                    <a:lnTo>
                      <a:pt x="17885" y="4977"/>
                    </a:lnTo>
                    <a:lnTo>
                      <a:pt x="17658" y="4591"/>
                    </a:lnTo>
                    <a:lnTo>
                      <a:pt x="17408" y="4204"/>
                    </a:lnTo>
                    <a:lnTo>
                      <a:pt x="17135" y="3818"/>
                    </a:lnTo>
                    <a:lnTo>
                      <a:pt x="16862" y="3454"/>
                    </a:lnTo>
                    <a:lnTo>
                      <a:pt x="16544" y="3114"/>
                    </a:lnTo>
                    <a:lnTo>
                      <a:pt x="16249" y="2795"/>
                    </a:lnTo>
                    <a:lnTo>
                      <a:pt x="15908" y="2477"/>
                    </a:lnTo>
                    <a:lnTo>
                      <a:pt x="15567" y="2182"/>
                    </a:lnTo>
                    <a:lnTo>
                      <a:pt x="15203" y="1886"/>
                    </a:lnTo>
                    <a:lnTo>
                      <a:pt x="14840" y="1614"/>
                    </a:lnTo>
                    <a:lnTo>
                      <a:pt x="14453" y="1386"/>
                    </a:lnTo>
                    <a:lnTo>
                      <a:pt x="14044" y="1159"/>
                    </a:lnTo>
                    <a:lnTo>
                      <a:pt x="13635" y="932"/>
                    </a:lnTo>
                    <a:lnTo>
                      <a:pt x="13226" y="750"/>
                    </a:lnTo>
                    <a:lnTo>
                      <a:pt x="12794" y="568"/>
                    </a:lnTo>
                    <a:lnTo>
                      <a:pt x="12340" y="432"/>
                    </a:lnTo>
                    <a:lnTo>
                      <a:pt x="11885" y="296"/>
                    </a:lnTo>
                    <a:lnTo>
                      <a:pt x="11431" y="205"/>
                    </a:lnTo>
                    <a:lnTo>
                      <a:pt x="10954" y="114"/>
                    </a:lnTo>
                    <a:lnTo>
                      <a:pt x="10476" y="46"/>
                    </a:lnTo>
                    <a:lnTo>
                      <a:pt x="9999" y="23"/>
                    </a:lnTo>
                    <a:lnTo>
                      <a:pt x="95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3511425" y="389200"/>
                <a:ext cx="575016" cy="575016"/>
              </a:xfrm>
              <a:custGeom>
                <a:avLst/>
                <a:gdLst/>
                <a:ahLst/>
                <a:cxnLst/>
                <a:rect l="l" t="t" r="r" b="b"/>
                <a:pathLst>
                  <a:path w="19249" h="19249" extrusionOk="0">
                    <a:moveTo>
                      <a:pt x="10113" y="228"/>
                    </a:moveTo>
                    <a:lnTo>
                      <a:pt x="10590" y="273"/>
                    </a:lnTo>
                    <a:lnTo>
                      <a:pt x="11068" y="341"/>
                    </a:lnTo>
                    <a:lnTo>
                      <a:pt x="11522" y="410"/>
                    </a:lnTo>
                    <a:lnTo>
                      <a:pt x="11977" y="523"/>
                    </a:lnTo>
                    <a:lnTo>
                      <a:pt x="12431" y="660"/>
                    </a:lnTo>
                    <a:lnTo>
                      <a:pt x="12863" y="796"/>
                    </a:lnTo>
                    <a:lnTo>
                      <a:pt x="13272" y="955"/>
                    </a:lnTo>
                    <a:lnTo>
                      <a:pt x="13704" y="1160"/>
                    </a:lnTo>
                    <a:lnTo>
                      <a:pt x="14113" y="1364"/>
                    </a:lnTo>
                    <a:lnTo>
                      <a:pt x="14499" y="1591"/>
                    </a:lnTo>
                    <a:lnTo>
                      <a:pt x="14885" y="1841"/>
                    </a:lnTo>
                    <a:lnTo>
                      <a:pt x="15249" y="2091"/>
                    </a:lnTo>
                    <a:lnTo>
                      <a:pt x="15613" y="2387"/>
                    </a:lnTo>
                    <a:lnTo>
                      <a:pt x="15954" y="2682"/>
                    </a:lnTo>
                    <a:lnTo>
                      <a:pt x="16272" y="2978"/>
                    </a:lnTo>
                    <a:lnTo>
                      <a:pt x="16590" y="3318"/>
                    </a:lnTo>
                    <a:lnTo>
                      <a:pt x="16885" y="3659"/>
                    </a:lnTo>
                    <a:lnTo>
                      <a:pt x="17158" y="4000"/>
                    </a:lnTo>
                    <a:lnTo>
                      <a:pt x="17431" y="4364"/>
                    </a:lnTo>
                    <a:lnTo>
                      <a:pt x="17658" y="4750"/>
                    </a:lnTo>
                    <a:lnTo>
                      <a:pt x="17885" y="5159"/>
                    </a:lnTo>
                    <a:lnTo>
                      <a:pt x="18090" y="5546"/>
                    </a:lnTo>
                    <a:lnTo>
                      <a:pt x="18294" y="5977"/>
                    </a:lnTo>
                    <a:lnTo>
                      <a:pt x="18453" y="6386"/>
                    </a:lnTo>
                    <a:lnTo>
                      <a:pt x="18612" y="6841"/>
                    </a:lnTo>
                    <a:lnTo>
                      <a:pt x="18726" y="7273"/>
                    </a:lnTo>
                    <a:lnTo>
                      <a:pt x="18840" y="7727"/>
                    </a:lnTo>
                    <a:lnTo>
                      <a:pt x="18908" y="8204"/>
                    </a:lnTo>
                    <a:lnTo>
                      <a:pt x="18976" y="8659"/>
                    </a:lnTo>
                    <a:lnTo>
                      <a:pt x="19021" y="9136"/>
                    </a:lnTo>
                    <a:lnTo>
                      <a:pt x="19021" y="9636"/>
                    </a:lnTo>
                    <a:lnTo>
                      <a:pt x="19021" y="10113"/>
                    </a:lnTo>
                    <a:lnTo>
                      <a:pt x="18976" y="10591"/>
                    </a:lnTo>
                    <a:lnTo>
                      <a:pt x="18908" y="11045"/>
                    </a:lnTo>
                    <a:lnTo>
                      <a:pt x="18840" y="11522"/>
                    </a:lnTo>
                    <a:lnTo>
                      <a:pt x="18726" y="11977"/>
                    </a:lnTo>
                    <a:lnTo>
                      <a:pt x="18612" y="12409"/>
                    </a:lnTo>
                    <a:lnTo>
                      <a:pt x="18453" y="12863"/>
                    </a:lnTo>
                    <a:lnTo>
                      <a:pt x="18294" y="13272"/>
                    </a:lnTo>
                    <a:lnTo>
                      <a:pt x="18090" y="13704"/>
                    </a:lnTo>
                    <a:lnTo>
                      <a:pt x="17885" y="14113"/>
                    </a:lnTo>
                    <a:lnTo>
                      <a:pt x="17658" y="14499"/>
                    </a:lnTo>
                    <a:lnTo>
                      <a:pt x="17431" y="14886"/>
                    </a:lnTo>
                    <a:lnTo>
                      <a:pt x="17158" y="15249"/>
                    </a:lnTo>
                    <a:lnTo>
                      <a:pt x="16885" y="15590"/>
                    </a:lnTo>
                    <a:lnTo>
                      <a:pt x="16590" y="15931"/>
                    </a:lnTo>
                    <a:lnTo>
                      <a:pt x="16272" y="16272"/>
                    </a:lnTo>
                    <a:lnTo>
                      <a:pt x="15954" y="16590"/>
                    </a:lnTo>
                    <a:lnTo>
                      <a:pt x="15613" y="16886"/>
                    </a:lnTo>
                    <a:lnTo>
                      <a:pt x="15249" y="17158"/>
                    </a:lnTo>
                    <a:lnTo>
                      <a:pt x="14885" y="17408"/>
                    </a:lnTo>
                    <a:lnTo>
                      <a:pt x="14499" y="17658"/>
                    </a:lnTo>
                    <a:lnTo>
                      <a:pt x="14113" y="17885"/>
                    </a:lnTo>
                    <a:lnTo>
                      <a:pt x="13704" y="18090"/>
                    </a:lnTo>
                    <a:lnTo>
                      <a:pt x="13272" y="18294"/>
                    </a:lnTo>
                    <a:lnTo>
                      <a:pt x="12863" y="18454"/>
                    </a:lnTo>
                    <a:lnTo>
                      <a:pt x="12431" y="18613"/>
                    </a:lnTo>
                    <a:lnTo>
                      <a:pt x="11977" y="18726"/>
                    </a:lnTo>
                    <a:lnTo>
                      <a:pt x="11522" y="18840"/>
                    </a:lnTo>
                    <a:lnTo>
                      <a:pt x="11068" y="18908"/>
                    </a:lnTo>
                    <a:lnTo>
                      <a:pt x="10590" y="18976"/>
                    </a:lnTo>
                    <a:lnTo>
                      <a:pt x="10113" y="19022"/>
                    </a:lnTo>
                    <a:lnTo>
                      <a:pt x="9136" y="19022"/>
                    </a:lnTo>
                    <a:lnTo>
                      <a:pt x="8659" y="18976"/>
                    </a:lnTo>
                    <a:lnTo>
                      <a:pt x="8204" y="18908"/>
                    </a:lnTo>
                    <a:lnTo>
                      <a:pt x="7727" y="18840"/>
                    </a:lnTo>
                    <a:lnTo>
                      <a:pt x="7272" y="18726"/>
                    </a:lnTo>
                    <a:lnTo>
                      <a:pt x="6841" y="18613"/>
                    </a:lnTo>
                    <a:lnTo>
                      <a:pt x="6409" y="18454"/>
                    </a:lnTo>
                    <a:lnTo>
                      <a:pt x="5977" y="18294"/>
                    </a:lnTo>
                    <a:lnTo>
                      <a:pt x="5545" y="18090"/>
                    </a:lnTo>
                    <a:lnTo>
                      <a:pt x="5159" y="17885"/>
                    </a:lnTo>
                    <a:lnTo>
                      <a:pt x="4750" y="17658"/>
                    </a:lnTo>
                    <a:lnTo>
                      <a:pt x="4386" y="17408"/>
                    </a:lnTo>
                    <a:lnTo>
                      <a:pt x="4000" y="17158"/>
                    </a:lnTo>
                    <a:lnTo>
                      <a:pt x="3659" y="16886"/>
                    </a:lnTo>
                    <a:lnTo>
                      <a:pt x="3318" y="16590"/>
                    </a:lnTo>
                    <a:lnTo>
                      <a:pt x="2977" y="16272"/>
                    </a:lnTo>
                    <a:lnTo>
                      <a:pt x="2682" y="15931"/>
                    </a:lnTo>
                    <a:lnTo>
                      <a:pt x="2387" y="15590"/>
                    </a:lnTo>
                    <a:lnTo>
                      <a:pt x="2091" y="15249"/>
                    </a:lnTo>
                    <a:lnTo>
                      <a:pt x="1841" y="14886"/>
                    </a:lnTo>
                    <a:lnTo>
                      <a:pt x="1591" y="14499"/>
                    </a:lnTo>
                    <a:lnTo>
                      <a:pt x="1364" y="14113"/>
                    </a:lnTo>
                    <a:lnTo>
                      <a:pt x="1159" y="13704"/>
                    </a:lnTo>
                    <a:lnTo>
                      <a:pt x="978" y="13272"/>
                    </a:lnTo>
                    <a:lnTo>
                      <a:pt x="796" y="12863"/>
                    </a:lnTo>
                    <a:lnTo>
                      <a:pt x="659" y="12409"/>
                    </a:lnTo>
                    <a:lnTo>
                      <a:pt x="523" y="11977"/>
                    </a:lnTo>
                    <a:lnTo>
                      <a:pt x="409" y="11522"/>
                    </a:lnTo>
                    <a:lnTo>
                      <a:pt x="341" y="11045"/>
                    </a:lnTo>
                    <a:lnTo>
                      <a:pt x="273" y="10591"/>
                    </a:lnTo>
                    <a:lnTo>
                      <a:pt x="250" y="10113"/>
                    </a:lnTo>
                    <a:lnTo>
                      <a:pt x="228" y="9636"/>
                    </a:lnTo>
                    <a:lnTo>
                      <a:pt x="250" y="9136"/>
                    </a:lnTo>
                    <a:lnTo>
                      <a:pt x="273" y="8659"/>
                    </a:lnTo>
                    <a:lnTo>
                      <a:pt x="341" y="8204"/>
                    </a:lnTo>
                    <a:lnTo>
                      <a:pt x="409" y="7727"/>
                    </a:lnTo>
                    <a:lnTo>
                      <a:pt x="523" y="7273"/>
                    </a:lnTo>
                    <a:lnTo>
                      <a:pt x="659" y="6841"/>
                    </a:lnTo>
                    <a:lnTo>
                      <a:pt x="796" y="6386"/>
                    </a:lnTo>
                    <a:lnTo>
                      <a:pt x="978" y="5977"/>
                    </a:lnTo>
                    <a:lnTo>
                      <a:pt x="1159" y="5546"/>
                    </a:lnTo>
                    <a:lnTo>
                      <a:pt x="1364" y="5159"/>
                    </a:lnTo>
                    <a:lnTo>
                      <a:pt x="1591" y="4750"/>
                    </a:lnTo>
                    <a:lnTo>
                      <a:pt x="1841" y="4364"/>
                    </a:lnTo>
                    <a:lnTo>
                      <a:pt x="2091" y="4000"/>
                    </a:lnTo>
                    <a:lnTo>
                      <a:pt x="2387" y="3659"/>
                    </a:lnTo>
                    <a:lnTo>
                      <a:pt x="2682" y="3318"/>
                    </a:lnTo>
                    <a:lnTo>
                      <a:pt x="2977" y="2978"/>
                    </a:lnTo>
                    <a:lnTo>
                      <a:pt x="3318" y="2682"/>
                    </a:lnTo>
                    <a:lnTo>
                      <a:pt x="3659" y="2387"/>
                    </a:lnTo>
                    <a:lnTo>
                      <a:pt x="4000" y="2091"/>
                    </a:lnTo>
                    <a:lnTo>
                      <a:pt x="4386" y="1841"/>
                    </a:lnTo>
                    <a:lnTo>
                      <a:pt x="4750" y="1591"/>
                    </a:lnTo>
                    <a:lnTo>
                      <a:pt x="5159" y="1364"/>
                    </a:lnTo>
                    <a:lnTo>
                      <a:pt x="5545" y="1160"/>
                    </a:lnTo>
                    <a:lnTo>
                      <a:pt x="5977" y="955"/>
                    </a:lnTo>
                    <a:lnTo>
                      <a:pt x="6409" y="796"/>
                    </a:lnTo>
                    <a:lnTo>
                      <a:pt x="6841" y="660"/>
                    </a:lnTo>
                    <a:lnTo>
                      <a:pt x="7272" y="523"/>
                    </a:lnTo>
                    <a:lnTo>
                      <a:pt x="7727" y="410"/>
                    </a:lnTo>
                    <a:lnTo>
                      <a:pt x="8204" y="341"/>
                    </a:lnTo>
                    <a:lnTo>
                      <a:pt x="8659" y="273"/>
                    </a:lnTo>
                    <a:lnTo>
                      <a:pt x="9136" y="228"/>
                    </a:lnTo>
                    <a:close/>
                    <a:moveTo>
                      <a:pt x="9636" y="1"/>
                    </a:moveTo>
                    <a:lnTo>
                      <a:pt x="9136" y="23"/>
                    </a:lnTo>
                    <a:lnTo>
                      <a:pt x="8636" y="46"/>
                    </a:lnTo>
                    <a:lnTo>
                      <a:pt x="8159" y="114"/>
                    </a:lnTo>
                    <a:lnTo>
                      <a:pt x="7682" y="205"/>
                    </a:lnTo>
                    <a:lnTo>
                      <a:pt x="7227" y="296"/>
                    </a:lnTo>
                    <a:lnTo>
                      <a:pt x="6773" y="432"/>
                    </a:lnTo>
                    <a:lnTo>
                      <a:pt x="6318" y="591"/>
                    </a:lnTo>
                    <a:lnTo>
                      <a:pt x="5886" y="751"/>
                    </a:lnTo>
                    <a:lnTo>
                      <a:pt x="5454" y="955"/>
                    </a:lnTo>
                    <a:lnTo>
                      <a:pt x="5045" y="1160"/>
                    </a:lnTo>
                    <a:lnTo>
                      <a:pt x="4636" y="1387"/>
                    </a:lnTo>
                    <a:lnTo>
                      <a:pt x="4250" y="1637"/>
                    </a:lnTo>
                    <a:lnTo>
                      <a:pt x="3864" y="1910"/>
                    </a:lnTo>
                    <a:lnTo>
                      <a:pt x="3500" y="2205"/>
                    </a:lnTo>
                    <a:lnTo>
                      <a:pt x="3159" y="2500"/>
                    </a:lnTo>
                    <a:lnTo>
                      <a:pt x="2818" y="2819"/>
                    </a:lnTo>
                    <a:lnTo>
                      <a:pt x="2500" y="3159"/>
                    </a:lnTo>
                    <a:lnTo>
                      <a:pt x="2205" y="3500"/>
                    </a:lnTo>
                    <a:lnTo>
                      <a:pt x="1909" y="3864"/>
                    </a:lnTo>
                    <a:lnTo>
                      <a:pt x="1659" y="4250"/>
                    </a:lnTo>
                    <a:lnTo>
                      <a:pt x="1409" y="4637"/>
                    </a:lnTo>
                    <a:lnTo>
                      <a:pt x="1159" y="5046"/>
                    </a:lnTo>
                    <a:lnTo>
                      <a:pt x="955" y="5455"/>
                    </a:lnTo>
                    <a:lnTo>
                      <a:pt x="750" y="5886"/>
                    </a:lnTo>
                    <a:lnTo>
                      <a:pt x="591" y="6318"/>
                    </a:lnTo>
                    <a:lnTo>
                      <a:pt x="432" y="6773"/>
                    </a:lnTo>
                    <a:lnTo>
                      <a:pt x="319" y="7227"/>
                    </a:lnTo>
                    <a:lnTo>
                      <a:pt x="205" y="7682"/>
                    </a:lnTo>
                    <a:lnTo>
                      <a:pt x="114" y="8159"/>
                    </a:lnTo>
                    <a:lnTo>
                      <a:pt x="46" y="8636"/>
                    </a:lnTo>
                    <a:lnTo>
                      <a:pt x="23" y="9136"/>
                    </a:lnTo>
                    <a:lnTo>
                      <a:pt x="0" y="9636"/>
                    </a:lnTo>
                    <a:lnTo>
                      <a:pt x="23" y="10113"/>
                    </a:lnTo>
                    <a:lnTo>
                      <a:pt x="46" y="10613"/>
                    </a:lnTo>
                    <a:lnTo>
                      <a:pt x="114" y="11091"/>
                    </a:lnTo>
                    <a:lnTo>
                      <a:pt x="205" y="11568"/>
                    </a:lnTo>
                    <a:lnTo>
                      <a:pt x="319" y="12022"/>
                    </a:lnTo>
                    <a:lnTo>
                      <a:pt x="432" y="12477"/>
                    </a:lnTo>
                    <a:lnTo>
                      <a:pt x="591" y="12931"/>
                    </a:lnTo>
                    <a:lnTo>
                      <a:pt x="750" y="13363"/>
                    </a:lnTo>
                    <a:lnTo>
                      <a:pt x="955" y="13795"/>
                    </a:lnTo>
                    <a:lnTo>
                      <a:pt x="1159" y="14204"/>
                    </a:lnTo>
                    <a:lnTo>
                      <a:pt x="1409" y="14613"/>
                    </a:lnTo>
                    <a:lnTo>
                      <a:pt x="1659" y="14999"/>
                    </a:lnTo>
                    <a:lnTo>
                      <a:pt x="1909" y="15386"/>
                    </a:lnTo>
                    <a:lnTo>
                      <a:pt x="2205" y="15749"/>
                    </a:lnTo>
                    <a:lnTo>
                      <a:pt x="2500" y="16090"/>
                    </a:lnTo>
                    <a:lnTo>
                      <a:pt x="2818" y="16431"/>
                    </a:lnTo>
                    <a:lnTo>
                      <a:pt x="3159" y="16749"/>
                    </a:lnTo>
                    <a:lnTo>
                      <a:pt x="3500" y="17045"/>
                    </a:lnTo>
                    <a:lnTo>
                      <a:pt x="3864" y="17340"/>
                    </a:lnTo>
                    <a:lnTo>
                      <a:pt x="4250" y="17613"/>
                    </a:lnTo>
                    <a:lnTo>
                      <a:pt x="4636" y="17863"/>
                    </a:lnTo>
                    <a:lnTo>
                      <a:pt x="5045" y="18090"/>
                    </a:lnTo>
                    <a:lnTo>
                      <a:pt x="5454" y="18294"/>
                    </a:lnTo>
                    <a:lnTo>
                      <a:pt x="5886" y="18499"/>
                    </a:lnTo>
                    <a:lnTo>
                      <a:pt x="6318" y="18658"/>
                    </a:lnTo>
                    <a:lnTo>
                      <a:pt x="6773" y="18817"/>
                    </a:lnTo>
                    <a:lnTo>
                      <a:pt x="7227" y="18954"/>
                    </a:lnTo>
                    <a:lnTo>
                      <a:pt x="7682" y="19044"/>
                    </a:lnTo>
                    <a:lnTo>
                      <a:pt x="8159" y="19135"/>
                    </a:lnTo>
                    <a:lnTo>
                      <a:pt x="8636" y="19203"/>
                    </a:lnTo>
                    <a:lnTo>
                      <a:pt x="9136" y="19226"/>
                    </a:lnTo>
                    <a:lnTo>
                      <a:pt x="9636" y="19249"/>
                    </a:lnTo>
                    <a:lnTo>
                      <a:pt x="10113" y="19226"/>
                    </a:lnTo>
                    <a:lnTo>
                      <a:pt x="10613" y="19203"/>
                    </a:lnTo>
                    <a:lnTo>
                      <a:pt x="11090" y="19135"/>
                    </a:lnTo>
                    <a:lnTo>
                      <a:pt x="11568" y="19044"/>
                    </a:lnTo>
                    <a:lnTo>
                      <a:pt x="12022" y="18954"/>
                    </a:lnTo>
                    <a:lnTo>
                      <a:pt x="12477" y="18817"/>
                    </a:lnTo>
                    <a:lnTo>
                      <a:pt x="12931" y="18658"/>
                    </a:lnTo>
                    <a:lnTo>
                      <a:pt x="13363" y="18499"/>
                    </a:lnTo>
                    <a:lnTo>
                      <a:pt x="13795" y="18294"/>
                    </a:lnTo>
                    <a:lnTo>
                      <a:pt x="14204" y="18090"/>
                    </a:lnTo>
                    <a:lnTo>
                      <a:pt x="14613" y="17863"/>
                    </a:lnTo>
                    <a:lnTo>
                      <a:pt x="14999" y="17613"/>
                    </a:lnTo>
                    <a:lnTo>
                      <a:pt x="15385" y="17340"/>
                    </a:lnTo>
                    <a:lnTo>
                      <a:pt x="15749" y="17045"/>
                    </a:lnTo>
                    <a:lnTo>
                      <a:pt x="16090" y="16749"/>
                    </a:lnTo>
                    <a:lnTo>
                      <a:pt x="16431" y="16431"/>
                    </a:lnTo>
                    <a:lnTo>
                      <a:pt x="16749" y="16090"/>
                    </a:lnTo>
                    <a:lnTo>
                      <a:pt x="17044" y="15749"/>
                    </a:lnTo>
                    <a:lnTo>
                      <a:pt x="17340" y="15386"/>
                    </a:lnTo>
                    <a:lnTo>
                      <a:pt x="17612" y="14999"/>
                    </a:lnTo>
                    <a:lnTo>
                      <a:pt x="17862" y="14613"/>
                    </a:lnTo>
                    <a:lnTo>
                      <a:pt x="18090" y="14204"/>
                    </a:lnTo>
                    <a:lnTo>
                      <a:pt x="18294" y="13795"/>
                    </a:lnTo>
                    <a:lnTo>
                      <a:pt x="18499" y="13363"/>
                    </a:lnTo>
                    <a:lnTo>
                      <a:pt x="18658" y="12931"/>
                    </a:lnTo>
                    <a:lnTo>
                      <a:pt x="18817" y="12477"/>
                    </a:lnTo>
                    <a:lnTo>
                      <a:pt x="18953" y="12022"/>
                    </a:lnTo>
                    <a:lnTo>
                      <a:pt x="19067" y="11568"/>
                    </a:lnTo>
                    <a:lnTo>
                      <a:pt x="19135" y="11091"/>
                    </a:lnTo>
                    <a:lnTo>
                      <a:pt x="19203" y="10613"/>
                    </a:lnTo>
                    <a:lnTo>
                      <a:pt x="19249" y="10113"/>
                    </a:lnTo>
                    <a:lnTo>
                      <a:pt x="19249" y="9636"/>
                    </a:lnTo>
                    <a:lnTo>
                      <a:pt x="19249" y="9136"/>
                    </a:lnTo>
                    <a:lnTo>
                      <a:pt x="19203" y="8636"/>
                    </a:lnTo>
                    <a:lnTo>
                      <a:pt x="19135" y="8159"/>
                    </a:lnTo>
                    <a:lnTo>
                      <a:pt x="19067" y="7682"/>
                    </a:lnTo>
                    <a:lnTo>
                      <a:pt x="18953" y="7227"/>
                    </a:lnTo>
                    <a:lnTo>
                      <a:pt x="18817" y="6773"/>
                    </a:lnTo>
                    <a:lnTo>
                      <a:pt x="18658" y="6318"/>
                    </a:lnTo>
                    <a:lnTo>
                      <a:pt x="18499" y="5886"/>
                    </a:lnTo>
                    <a:lnTo>
                      <a:pt x="18294" y="5455"/>
                    </a:lnTo>
                    <a:lnTo>
                      <a:pt x="18090" y="5046"/>
                    </a:lnTo>
                    <a:lnTo>
                      <a:pt x="17862" y="4637"/>
                    </a:lnTo>
                    <a:lnTo>
                      <a:pt x="17612" y="4250"/>
                    </a:lnTo>
                    <a:lnTo>
                      <a:pt x="17340" y="3864"/>
                    </a:lnTo>
                    <a:lnTo>
                      <a:pt x="17044" y="3500"/>
                    </a:lnTo>
                    <a:lnTo>
                      <a:pt x="16749" y="3159"/>
                    </a:lnTo>
                    <a:lnTo>
                      <a:pt x="16431" y="2819"/>
                    </a:lnTo>
                    <a:lnTo>
                      <a:pt x="16090" y="2500"/>
                    </a:lnTo>
                    <a:lnTo>
                      <a:pt x="15749" y="2205"/>
                    </a:lnTo>
                    <a:lnTo>
                      <a:pt x="15385" y="1910"/>
                    </a:lnTo>
                    <a:lnTo>
                      <a:pt x="14999" y="1637"/>
                    </a:lnTo>
                    <a:lnTo>
                      <a:pt x="14613" y="1387"/>
                    </a:lnTo>
                    <a:lnTo>
                      <a:pt x="14204" y="1160"/>
                    </a:lnTo>
                    <a:lnTo>
                      <a:pt x="13795" y="955"/>
                    </a:lnTo>
                    <a:lnTo>
                      <a:pt x="13363" y="751"/>
                    </a:lnTo>
                    <a:lnTo>
                      <a:pt x="12931" y="591"/>
                    </a:lnTo>
                    <a:lnTo>
                      <a:pt x="12477" y="432"/>
                    </a:lnTo>
                    <a:lnTo>
                      <a:pt x="12022" y="296"/>
                    </a:lnTo>
                    <a:lnTo>
                      <a:pt x="11568" y="205"/>
                    </a:lnTo>
                    <a:lnTo>
                      <a:pt x="11090" y="114"/>
                    </a:lnTo>
                    <a:lnTo>
                      <a:pt x="10613" y="46"/>
                    </a:lnTo>
                    <a:lnTo>
                      <a:pt x="10113" y="23"/>
                    </a:lnTo>
                    <a:lnTo>
                      <a:pt x="9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3695373" y="547371"/>
                <a:ext cx="194888" cy="290600"/>
              </a:xfrm>
              <a:custGeom>
                <a:avLst/>
                <a:gdLst/>
                <a:ahLst/>
                <a:cxnLst/>
                <a:rect l="l" t="t" r="r" b="b"/>
                <a:pathLst>
                  <a:path w="6524" h="9728" extrusionOk="0">
                    <a:moveTo>
                      <a:pt x="2773" y="2205"/>
                    </a:moveTo>
                    <a:lnTo>
                      <a:pt x="2773" y="3591"/>
                    </a:lnTo>
                    <a:lnTo>
                      <a:pt x="2660" y="3523"/>
                    </a:lnTo>
                    <a:lnTo>
                      <a:pt x="2546" y="3455"/>
                    </a:lnTo>
                    <a:lnTo>
                      <a:pt x="2455" y="3364"/>
                    </a:lnTo>
                    <a:lnTo>
                      <a:pt x="2387" y="3273"/>
                    </a:lnTo>
                    <a:lnTo>
                      <a:pt x="2342" y="3182"/>
                    </a:lnTo>
                    <a:lnTo>
                      <a:pt x="2296" y="3091"/>
                    </a:lnTo>
                    <a:lnTo>
                      <a:pt x="2273" y="2978"/>
                    </a:lnTo>
                    <a:lnTo>
                      <a:pt x="2273" y="2864"/>
                    </a:lnTo>
                    <a:lnTo>
                      <a:pt x="2273" y="2750"/>
                    </a:lnTo>
                    <a:lnTo>
                      <a:pt x="2296" y="2637"/>
                    </a:lnTo>
                    <a:lnTo>
                      <a:pt x="2342" y="2546"/>
                    </a:lnTo>
                    <a:lnTo>
                      <a:pt x="2387" y="2455"/>
                    </a:lnTo>
                    <a:lnTo>
                      <a:pt x="2455" y="2387"/>
                    </a:lnTo>
                    <a:lnTo>
                      <a:pt x="2546" y="2319"/>
                    </a:lnTo>
                    <a:lnTo>
                      <a:pt x="2660" y="2273"/>
                    </a:lnTo>
                    <a:lnTo>
                      <a:pt x="2773" y="2205"/>
                    </a:lnTo>
                    <a:close/>
                    <a:moveTo>
                      <a:pt x="4023" y="5796"/>
                    </a:moveTo>
                    <a:lnTo>
                      <a:pt x="4182" y="5864"/>
                    </a:lnTo>
                    <a:lnTo>
                      <a:pt x="4319" y="5955"/>
                    </a:lnTo>
                    <a:lnTo>
                      <a:pt x="4432" y="6023"/>
                    </a:lnTo>
                    <a:lnTo>
                      <a:pt x="4501" y="6114"/>
                    </a:lnTo>
                    <a:lnTo>
                      <a:pt x="4546" y="6205"/>
                    </a:lnTo>
                    <a:lnTo>
                      <a:pt x="4591" y="6296"/>
                    </a:lnTo>
                    <a:lnTo>
                      <a:pt x="4614" y="6409"/>
                    </a:lnTo>
                    <a:lnTo>
                      <a:pt x="4637" y="6523"/>
                    </a:lnTo>
                    <a:lnTo>
                      <a:pt x="4614" y="6659"/>
                    </a:lnTo>
                    <a:lnTo>
                      <a:pt x="4591" y="6773"/>
                    </a:lnTo>
                    <a:lnTo>
                      <a:pt x="4546" y="6886"/>
                    </a:lnTo>
                    <a:lnTo>
                      <a:pt x="4478" y="6977"/>
                    </a:lnTo>
                    <a:lnTo>
                      <a:pt x="4387" y="7068"/>
                    </a:lnTo>
                    <a:lnTo>
                      <a:pt x="4296" y="7136"/>
                    </a:lnTo>
                    <a:lnTo>
                      <a:pt x="4160" y="7205"/>
                    </a:lnTo>
                    <a:lnTo>
                      <a:pt x="4023" y="7250"/>
                    </a:lnTo>
                    <a:lnTo>
                      <a:pt x="4023" y="5796"/>
                    </a:lnTo>
                    <a:close/>
                    <a:moveTo>
                      <a:pt x="2773" y="1"/>
                    </a:moveTo>
                    <a:lnTo>
                      <a:pt x="2773" y="569"/>
                    </a:lnTo>
                    <a:lnTo>
                      <a:pt x="2501" y="614"/>
                    </a:lnTo>
                    <a:lnTo>
                      <a:pt x="2251" y="660"/>
                    </a:lnTo>
                    <a:lnTo>
                      <a:pt x="2023" y="751"/>
                    </a:lnTo>
                    <a:lnTo>
                      <a:pt x="1796" y="841"/>
                    </a:lnTo>
                    <a:lnTo>
                      <a:pt x="1592" y="932"/>
                    </a:lnTo>
                    <a:lnTo>
                      <a:pt x="1387" y="1069"/>
                    </a:lnTo>
                    <a:lnTo>
                      <a:pt x="1205" y="1205"/>
                    </a:lnTo>
                    <a:lnTo>
                      <a:pt x="1024" y="1364"/>
                    </a:lnTo>
                    <a:lnTo>
                      <a:pt x="887" y="1523"/>
                    </a:lnTo>
                    <a:lnTo>
                      <a:pt x="751" y="1705"/>
                    </a:lnTo>
                    <a:lnTo>
                      <a:pt x="637" y="1910"/>
                    </a:lnTo>
                    <a:lnTo>
                      <a:pt x="546" y="2091"/>
                    </a:lnTo>
                    <a:lnTo>
                      <a:pt x="455" y="2319"/>
                    </a:lnTo>
                    <a:lnTo>
                      <a:pt x="410" y="2546"/>
                    </a:lnTo>
                    <a:lnTo>
                      <a:pt x="387" y="2773"/>
                    </a:lnTo>
                    <a:lnTo>
                      <a:pt x="365" y="3023"/>
                    </a:lnTo>
                    <a:lnTo>
                      <a:pt x="387" y="3273"/>
                    </a:lnTo>
                    <a:lnTo>
                      <a:pt x="410" y="3500"/>
                    </a:lnTo>
                    <a:lnTo>
                      <a:pt x="455" y="3728"/>
                    </a:lnTo>
                    <a:lnTo>
                      <a:pt x="524" y="3909"/>
                    </a:lnTo>
                    <a:lnTo>
                      <a:pt x="592" y="4114"/>
                    </a:lnTo>
                    <a:lnTo>
                      <a:pt x="705" y="4273"/>
                    </a:lnTo>
                    <a:lnTo>
                      <a:pt x="819" y="4432"/>
                    </a:lnTo>
                    <a:lnTo>
                      <a:pt x="955" y="4568"/>
                    </a:lnTo>
                    <a:lnTo>
                      <a:pt x="1114" y="4705"/>
                    </a:lnTo>
                    <a:lnTo>
                      <a:pt x="1274" y="4841"/>
                    </a:lnTo>
                    <a:lnTo>
                      <a:pt x="1478" y="4955"/>
                    </a:lnTo>
                    <a:lnTo>
                      <a:pt x="1705" y="5068"/>
                    </a:lnTo>
                    <a:lnTo>
                      <a:pt x="1933" y="5159"/>
                    </a:lnTo>
                    <a:lnTo>
                      <a:pt x="2183" y="5250"/>
                    </a:lnTo>
                    <a:lnTo>
                      <a:pt x="2773" y="5432"/>
                    </a:lnTo>
                    <a:lnTo>
                      <a:pt x="2773" y="7205"/>
                    </a:lnTo>
                    <a:lnTo>
                      <a:pt x="2592" y="7136"/>
                    </a:lnTo>
                    <a:lnTo>
                      <a:pt x="2387" y="7045"/>
                    </a:lnTo>
                    <a:lnTo>
                      <a:pt x="1978" y="6818"/>
                    </a:lnTo>
                    <a:lnTo>
                      <a:pt x="1546" y="6523"/>
                    </a:lnTo>
                    <a:lnTo>
                      <a:pt x="1114" y="6159"/>
                    </a:lnTo>
                    <a:lnTo>
                      <a:pt x="1" y="7500"/>
                    </a:lnTo>
                    <a:lnTo>
                      <a:pt x="319" y="7773"/>
                    </a:lnTo>
                    <a:lnTo>
                      <a:pt x="660" y="8000"/>
                    </a:lnTo>
                    <a:lnTo>
                      <a:pt x="978" y="8227"/>
                    </a:lnTo>
                    <a:lnTo>
                      <a:pt x="1319" y="8409"/>
                    </a:lnTo>
                    <a:lnTo>
                      <a:pt x="1683" y="8568"/>
                    </a:lnTo>
                    <a:lnTo>
                      <a:pt x="2046" y="8682"/>
                    </a:lnTo>
                    <a:lnTo>
                      <a:pt x="2410" y="8795"/>
                    </a:lnTo>
                    <a:lnTo>
                      <a:pt x="2773" y="8863"/>
                    </a:lnTo>
                    <a:lnTo>
                      <a:pt x="2773" y="9727"/>
                    </a:lnTo>
                    <a:lnTo>
                      <a:pt x="4023" y="9727"/>
                    </a:lnTo>
                    <a:lnTo>
                      <a:pt x="4023" y="8909"/>
                    </a:lnTo>
                    <a:lnTo>
                      <a:pt x="4296" y="8863"/>
                    </a:lnTo>
                    <a:lnTo>
                      <a:pt x="4569" y="8795"/>
                    </a:lnTo>
                    <a:lnTo>
                      <a:pt x="4819" y="8727"/>
                    </a:lnTo>
                    <a:lnTo>
                      <a:pt x="5046" y="8636"/>
                    </a:lnTo>
                    <a:lnTo>
                      <a:pt x="5273" y="8523"/>
                    </a:lnTo>
                    <a:lnTo>
                      <a:pt x="5478" y="8409"/>
                    </a:lnTo>
                    <a:lnTo>
                      <a:pt x="5660" y="8273"/>
                    </a:lnTo>
                    <a:lnTo>
                      <a:pt x="5841" y="8114"/>
                    </a:lnTo>
                    <a:lnTo>
                      <a:pt x="6000" y="7932"/>
                    </a:lnTo>
                    <a:lnTo>
                      <a:pt x="6137" y="7750"/>
                    </a:lnTo>
                    <a:lnTo>
                      <a:pt x="6250" y="7568"/>
                    </a:lnTo>
                    <a:lnTo>
                      <a:pt x="6364" y="7364"/>
                    </a:lnTo>
                    <a:lnTo>
                      <a:pt x="6432" y="7136"/>
                    </a:lnTo>
                    <a:lnTo>
                      <a:pt x="6478" y="6909"/>
                    </a:lnTo>
                    <a:lnTo>
                      <a:pt x="6523" y="6682"/>
                    </a:lnTo>
                    <a:lnTo>
                      <a:pt x="6523" y="6432"/>
                    </a:lnTo>
                    <a:lnTo>
                      <a:pt x="6523" y="6182"/>
                    </a:lnTo>
                    <a:lnTo>
                      <a:pt x="6478" y="5955"/>
                    </a:lnTo>
                    <a:lnTo>
                      <a:pt x="6432" y="5727"/>
                    </a:lnTo>
                    <a:lnTo>
                      <a:pt x="6364" y="5523"/>
                    </a:lnTo>
                    <a:lnTo>
                      <a:pt x="6296" y="5341"/>
                    </a:lnTo>
                    <a:lnTo>
                      <a:pt x="6182" y="5159"/>
                    </a:lnTo>
                    <a:lnTo>
                      <a:pt x="6046" y="5000"/>
                    </a:lnTo>
                    <a:lnTo>
                      <a:pt x="5909" y="4864"/>
                    </a:lnTo>
                    <a:lnTo>
                      <a:pt x="5750" y="4727"/>
                    </a:lnTo>
                    <a:lnTo>
                      <a:pt x="5569" y="4591"/>
                    </a:lnTo>
                    <a:lnTo>
                      <a:pt x="5364" y="4477"/>
                    </a:lnTo>
                    <a:lnTo>
                      <a:pt x="5137" y="4364"/>
                    </a:lnTo>
                    <a:lnTo>
                      <a:pt x="4887" y="4250"/>
                    </a:lnTo>
                    <a:lnTo>
                      <a:pt x="4614" y="4137"/>
                    </a:lnTo>
                    <a:lnTo>
                      <a:pt x="4023" y="3955"/>
                    </a:lnTo>
                    <a:lnTo>
                      <a:pt x="4023" y="2250"/>
                    </a:lnTo>
                    <a:lnTo>
                      <a:pt x="4341" y="2364"/>
                    </a:lnTo>
                    <a:lnTo>
                      <a:pt x="4682" y="2523"/>
                    </a:lnTo>
                    <a:lnTo>
                      <a:pt x="5046" y="2728"/>
                    </a:lnTo>
                    <a:lnTo>
                      <a:pt x="5410" y="2978"/>
                    </a:lnTo>
                    <a:lnTo>
                      <a:pt x="6387" y="1569"/>
                    </a:lnTo>
                    <a:lnTo>
                      <a:pt x="6091" y="1387"/>
                    </a:lnTo>
                    <a:lnTo>
                      <a:pt x="5796" y="1205"/>
                    </a:lnTo>
                    <a:lnTo>
                      <a:pt x="5500" y="1046"/>
                    </a:lnTo>
                    <a:lnTo>
                      <a:pt x="5205" y="932"/>
                    </a:lnTo>
                    <a:lnTo>
                      <a:pt x="4910" y="819"/>
                    </a:lnTo>
                    <a:lnTo>
                      <a:pt x="4614" y="728"/>
                    </a:lnTo>
                    <a:lnTo>
                      <a:pt x="4319" y="637"/>
                    </a:lnTo>
                    <a:lnTo>
                      <a:pt x="4023" y="591"/>
                    </a:lnTo>
                    <a:lnTo>
                      <a:pt x="40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6" name="Google Shape;3216;p70"/>
          <p:cNvSpPr txBox="1">
            <a:spLocks noGrp="1"/>
          </p:cNvSpPr>
          <p:nvPr>
            <p:ph type="title"/>
          </p:nvPr>
        </p:nvSpPr>
        <p:spPr>
          <a:xfrm>
            <a:off x="654750" y="729613"/>
            <a:ext cx="42555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Gracias!!</a:t>
            </a:r>
            <a:endParaRPr dirty="0"/>
          </a:p>
        </p:txBody>
      </p:sp>
      <p:grpSp>
        <p:nvGrpSpPr>
          <p:cNvPr id="3217" name="Google Shape;3217;p70"/>
          <p:cNvGrpSpPr/>
          <p:nvPr/>
        </p:nvGrpSpPr>
        <p:grpSpPr>
          <a:xfrm>
            <a:off x="4321074" y="611698"/>
            <a:ext cx="4561357" cy="3920105"/>
            <a:chOff x="7186500" y="3526100"/>
            <a:chExt cx="1248900" cy="1073325"/>
          </a:xfrm>
        </p:grpSpPr>
        <p:sp>
          <p:nvSpPr>
            <p:cNvPr id="3218" name="Google Shape;3218;p70"/>
            <p:cNvSpPr/>
            <p:nvPr/>
          </p:nvSpPr>
          <p:spPr>
            <a:xfrm>
              <a:off x="7617400" y="3526575"/>
              <a:ext cx="47950" cy="131825"/>
            </a:xfrm>
            <a:custGeom>
              <a:avLst/>
              <a:gdLst/>
              <a:ahLst/>
              <a:cxnLst/>
              <a:rect l="l" t="t" r="r" b="b"/>
              <a:pathLst>
                <a:path w="1918" h="5273" extrusionOk="0">
                  <a:moveTo>
                    <a:pt x="848" y="0"/>
                  </a:moveTo>
                  <a:lnTo>
                    <a:pt x="719" y="37"/>
                  </a:lnTo>
                  <a:lnTo>
                    <a:pt x="571" y="129"/>
                  </a:lnTo>
                  <a:lnTo>
                    <a:pt x="461" y="240"/>
                  </a:lnTo>
                  <a:lnTo>
                    <a:pt x="369" y="369"/>
                  </a:lnTo>
                  <a:lnTo>
                    <a:pt x="313" y="535"/>
                  </a:lnTo>
                  <a:lnTo>
                    <a:pt x="258" y="682"/>
                  </a:lnTo>
                  <a:lnTo>
                    <a:pt x="221" y="848"/>
                  </a:lnTo>
                  <a:lnTo>
                    <a:pt x="184" y="1180"/>
                  </a:lnTo>
                  <a:lnTo>
                    <a:pt x="184" y="1272"/>
                  </a:lnTo>
                  <a:lnTo>
                    <a:pt x="203" y="1364"/>
                  </a:lnTo>
                  <a:lnTo>
                    <a:pt x="240" y="1567"/>
                  </a:lnTo>
                  <a:lnTo>
                    <a:pt x="277" y="1752"/>
                  </a:lnTo>
                  <a:lnTo>
                    <a:pt x="313" y="1954"/>
                  </a:lnTo>
                  <a:lnTo>
                    <a:pt x="332" y="2194"/>
                  </a:lnTo>
                  <a:lnTo>
                    <a:pt x="332" y="2452"/>
                  </a:lnTo>
                  <a:lnTo>
                    <a:pt x="295" y="2692"/>
                  </a:lnTo>
                  <a:lnTo>
                    <a:pt x="277" y="2931"/>
                  </a:lnTo>
                  <a:lnTo>
                    <a:pt x="203" y="3318"/>
                  </a:lnTo>
                  <a:lnTo>
                    <a:pt x="129" y="3687"/>
                  </a:lnTo>
                  <a:lnTo>
                    <a:pt x="55" y="4074"/>
                  </a:lnTo>
                  <a:lnTo>
                    <a:pt x="0" y="4461"/>
                  </a:lnTo>
                  <a:lnTo>
                    <a:pt x="0" y="4646"/>
                  </a:lnTo>
                  <a:lnTo>
                    <a:pt x="0" y="4738"/>
                  </a:lnTo>
                  <a:lnTo>
                    <a:pt x="18" y="4811"/>
                  </a:lnTo>
                  <a:lnTo>
                    <a:pt x="92" y="4940"/>
                  </a:lnTo>
                  <a:lnTo>
                    <a:pt x="184" y="5033"/>
                  </a:lnTo>
                  <a:lnTo>
                    <a:pt x="295" y="5125"/>
                  </a:lnTo>
                  <a:lnTo>
                    <a:pt x="424" y="5180"/>
                  </a:lnTo>
                  <a:lnTo>
                    <a:pt x="608" y="5235"/>
                  </a:lnTo>
                  <a:lnTo>
                    <a:pt x="811" y="5272"/>
                  </a:lnTo>
                  <a:lnTo>
                    <a:pt x="1014" y="5254"/>
                  </a:lnTo>
                  <a:lnTo>
                    <a:pt x="1106" y="5235"/>
                  </a:lnTo>
                  <a:lnTo>
                    <a:pt x="1198" y="5199"/>
                  </a:lnTo>
                  <a:lnTo>
                    <a:pt x="1309" y="5143"/>
                  </a:lnTo>
                  <a:lnTo>
                    <a:pt x="1383" y="5088"/>
                  </a:lnTo>
                  <a:lnTo>
                    <a:pt x="1419" y="5014"/>
                  </a:lnTo>
                  <a:lnTo>
                    <a:pt x="1456" y="4940"/>
                  </a:lnTo>
                  <a:lnTo>
                    <a:pt x="1456" y="4867"/>
                  </a:lnTo>
                  <a:lnTo>
                    <a:pt x="1456" y="4775"/>
                  </a:lnTo>
                  <a:lnTo>
                    <a:pt x="1456" y="4572"/>
                  </a:lnTo>
                  <a:lnTo>
                    <a:pt x="1401" y="3521"/>
                  </a:lnTo>
                  <a:lnTo>
                    <a:pt x="1383" y="3005"/>
                  </a:lnTo>
                  <a:lnTo>
                    <a:pt x="1401" y="2747"/>
                  </a:lnTo>
                  <a:lnTo>
                    <a:pt x="1438" y="2489"/>
                  </a:lnTo>
                  <a:lnTo>
                    <a:pt x="1475" y="2305"/>
                  </a:lnTo>
                  <a:lnTo>
                    <a:pt x="1530" y="2139"/>
                  </a:lnTo>
                  <a:lnTo>
                    <a:pt x="1641" y="1917"/>
                  </a:lnTo>
                  <a:lnTo>
                    <a:pt x="1770" y="1678"/>
                  </a:lnTo>
                  <a:lnTo>
                    <a:pt x="1862" y="1420"/>
                  </a:lnTo>
                  <a:lnTo>
                    <a:pt x="1899" y="1291"/>
                  </a:lnTo>
                  <a:lnTo>
                    <a:pt x="1917" y="1162"/>
                  </a:lnTo>
                  <a:lnTo>
                    <a:pt x="1899" y="1125"/>
                  </a:lnTo>
                  <a:lnTo>
                    <a:pt x="1899" y="1088"/>
                  </a:lnTo>
                  <a:lnTo>
                    <a:pt x="1862" y="1069"/>
                  </a:lnTo>
                  <a:lnTo>
                    <a:pt x="1825" y="1069"/>
                  </a:lnTo>
                  <a:lnTo>
                    <a:pt x="1751" y="1106"/>
                  </a:lnTo>
                  <a:lnTo>
                    <a:pt x="1696" y="1162"/>
                  </a:lnTo>
                  <a:lnTo>
                    <a:pt x="1659" y="1217"/>
                  </a:lnTo>
                  <a:lnTo>
                    <a:pt x="1585" y="1346"/>
                  </a:lnTo>
                  <a:lnTo>
                    <a:pt x="1530" y="1475"/>
                  </a:lnTo>
                  <a:lnTo>
                    <a:pt x="1475" y="1530"/>
                  </a:lnTo>
                  <a:lnTo>
                    <a:pt x="1419" y="1567"/>
                  </a:lnTo>
                  <a:lnTo>
                    <a:pt x="1401" y="1586"/>
                  </a:lnTo>
                  <a:lnTo>
                    <a:pt x="1383" y="1549"/>
                  </a:lnTo>
                  <a:lnTo>
                    <a:pt x="1364" y="1438"/>
                  </a:lnTo>
                  <a:lnTo>
                    <a:pt x="1346" y="1088"/>
                  </a:lnTo>
                  <a:lnTo>
                    <a:pt x="1309" y="516"/>
                  </a:lnTo>
                  <a:lnTo>
                    <a:pt x="1272" y="406"/>
                  </a:lnTo>
                  <a:lnTo>
                    <a:pt x="1235" y="277"/>
                  </a:lnTo>
                  <a:lnTo>
                    <a:pt x="1198" y="185"/>
                  </a:lnTo>
                  <a:lnTo>
                    <a:pt x="1124" y="93"/>
                  </a:lnTo>
                  <a:lnTo>
                    <a:pt x="1051" y="37"/>
                  </a:lnTo>
                  <a:lnTo>
                    <a:pt x="959" y="0"/>
                  </a:lnTo>
                  <a:close/>
                </a:path>
              </a:pathLst>
            </a:custGeom>
            <a:solidFill>
              <a:srgbClr val="F9E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70"/>
            <p:cNvSpPr/>
            <p:nvPr/>
          </p:nvSpPr>
          <p:spPr>
            <a:xfrm>
              <a:off x="7616475" y="3526100"/>
              <a:ext cx="49325" cy="132750"/>
            </a:xfrm>
            <a:custGeom>
              <a:avLst/>
              <a:gdLst/>
              <a:ahLst/>
              <a:cxnLst/>
              <a:rect l="l" t="t" r="r" b="b"/>
              <a:pathLst>
                <a:path w="1973" h="5310" extrusionOk="0">
                  <a:moveTo>
                    <a:pt x="940" y="38"/>
                  </a:moveTo>
                  <a:lnTo>
                    <a:pt x="1014" y="56"/>
                  </a:lnTo>
                  <a:lnTo>
                    <a:pt x="1069" y="75"/>
                  </a:lnTo>
                  <a:lnTo>
                    <a:pt x="1125" y="112"/>
                  </a:lnTo>
                  <a:lnTo>
                    <a:pt x="1161" y="167"/>
                  </a:lnTo>
                  <a:lnTo>
                    <a:pt x="1235" y="277"/>
                  </a:lnTo>
                  <a:lnTo>
                    <a:pt x="1290" y="406"/>
                  </a:lnTo>
                  <a:lnTo>
                    <a:pt x="1309" y="535"/>
                  </a:lnTo>
                  <a:lnTo>
                    <a:pt x="1346" y="886"/>
                  </a:lnTo>
                  <a:lnTo>
                    <a:pt x="1383" y="1512"/>
                  </a:lnTo>
                  <a:lnTo>
                    <a:pt x="1401" y="1605"/>
                  </a:lnTo>
                  <a:lnTo>
                    <a:pt x="1438" y="1641"/>
                  </a:lnTo>
                  <a:lnTo>
                    <a:pt x="1456" y="1641"/>
                  </a:lnTo>
                  <a:lnTo>
                    <a:pt x="1475" y="1623"/>
                  </a:lnTo>
                  <a:lnTo>
                    <a:pt x="1530" y="1568"/>
                  </a:lnTo>
                  <a:lnTo>
                    <a:pt x="1585" y="1494"/>
                  </a:lnTo>
                  <a:lnTo>
                    <a:pt x="1659" y="1365"/>
                  </a:lnTo>
                  <a:lnTo>
                    <a:pt x="1714" y="1254"/>
                  </a:lnTo>
                  <a:lnTo>
                    <a:pt x="1770" y="1199"/>
                  </a:lnTo>
                  <a:lnTo>
                    <a:pt x="1807" y="1144"/>
                  </a:lnTo>
                  <a:lnTo>
                    <a:pt x="1862" y="1125"/>
                  </a:lnTo>
                  <a:lnTo>
                    <a:pt x="1917" y="1125"/>
                  </a:lnTo>
                  <a:lnTo>
                    <a:pt x="1917" y="1181"/>
                  </a:lnTo>
                  <a:lnTo>
                    <a:pt x="1917" y="1273"/>
                  </a:lnTo>
                  <a:lnTo>
                    <a:pt x="1899" y="1383"/>
                  </a:lnTo>
                  <a:lnTo>
                    <a:pt x="1825" y="1586"/>
                  </a:lnTo>
                  <a:lnTo>
                    <a:pt x="1733" y="1789"/>
                  </a:lnTo>
                  <a:lnTo>
                    <a:pt x="1622" y="1992"/>
                  </a:lnTo>
                  <a:lnTo>
                    <a:pt x="1549" y="2139"/>
                  </a:lnTo>
                  <a:lnTo>
                    <a:pt x="1475" y="2324"/>
                  </a:lnTo>
                  <a:lnTo>
                    <a:pt x="1438" y="2489"/>
                  </a:lnTo>
                  <a:lnTo>
                    <a:pt x="1401" y="2895"/>
                  </a:lnTo>
                  <a:lnTo>
                    <a:pt x="1401" y="3300"/>
                  </a:lnTo>
                  <a:lnTo>
                    <a:pt x="1420" y="3688"/>
                  </a:lnTo>
                  <a:lnTo>
                    <a:pt x="1438" y="4075"/>
                  </a:lnTo>
                  <a:lnTo>
                    <a:pt x="1456" y="4591"/>
                  </a:lnTo>
                  <a:lnTo>
                    <a:pt x="1475" y="4701"/>
                  </a:lnTo>
                  <a:lnTo>
                    <a:pt x="1475" y="4867"/>
                  </a:lnTo>
                  <a:lnTo>
                    <a:pt x="1475" y="4923"/>
                  </a:lnTo>
                  <a:lnTo>
                    <a:pt x="1456" y="4996"/>
                  </a:lnTo>
                  <a:lnTo>
                    <a:pt x="1420" y="5052"/>
                  </a:lnTo>
                  <a:lnTo>
                    <a:pt x="1383" y="5107"/>
                  </a:lnTo>
                  <a:lnTo>
                    <a:pt x="1309" y="5144"/>
                  </a:lnTo>
                  <a:lnTo>
                    <a:pt x="1217" y="5199"/>
                  </a:lnTo>
                  <a:lnTo>
                    <a:pt x="1051" y="5254"/>
                  </a:lnTo>
                  <a:lnTo>
                    <a:pt x="848" y="5254"/>
                  </a:lnTo>
                  <a:lnTo>
                    <a:pt x="664" y="5236"/>
                  </a:lnTo>
                  <a:lnTo>
                    <a:pt x="479" y="5181"/>
                  </a:lnTo>
                  <a:lnTo>
                    <a:pt x="369" y="5125"/>
                  </a:lnTo>
                  <a:lnTo>
                    <a:pt x="258" y="5052"/>
                  </a:lnTo>
                  <a:lnTo>
                    <a:pt x="166" y="4959"/>
                  </a:lnTo>
                  <a:lnTo>
                    <a:pt x="129" y="4904"/>
                  </a:lnTo>
                  <a:lnTo>
                    <a:pt x="92" y="4830"/>
                  </a:lnTo>
                  <a:lnTo>
                    <a:pt x="74" y="4738"/>
                  </a:lnTo>
                  <a:lnTo>
                    <a:pt x="55" y="4646"/>
                  </a:lnTo>
                  <a:lnTo>
                    <a:pt x="74" y="4480"/>
                  </a:lnTo>
                  <a:lnTo>
                    <a:pt x="129" y="4019"/>
                  </a:lnTo>
                  <a:lnTo>
                    <a:pt x="221" y="3559"/>
                  </a:lnTo>
                  <a:lnTo>
                    <a:pt x="332" y="2950"/>
                  </a:lnTo>
                  <a:lnTo>
                    <a:pt x="369" y="2674"/>
                  </a:lnTo>
                  <a:lnTo>
                    <a:pt x="387" y="2434"/>
                  </a:lnTo>
                  <a:lnTo>
                    <a:pt x="387" y="2194"/>
                  </a:lnTo>
                  <a:lnTo>
                    <a:pt x="387" y="1973"/>
                  </a:lnTo>
                  <a:lnTo>
                    <a:pt x="350" y="1807"/>
                  </a:lnTo>
                  <a:lnTo>
                    <a:pt x="314" y="1641"/>
                  </a:lnTo>
                  <a:lnTo>
                    <a:pt x="258" y="1420"/>
                  </a:lnTo>
                  <a:lnTo>
                    <a:pt x="258" y="1310"/>
                  </a:lnTo>
                  <a:lnTo>
                    <a:pt x="258" y="1199"/>
                  </a:lnTo>
                  <a:lnTo>
                    <a:pt x="295" y="886"/>
                  </a:lnTo>
                  <a:lnTo>
                    <a:pt x="314" y="720"/>
                  </a:lnTo>
                  <a:lnTo>
                    <a:pt x="369" y="554"/>
                  </a:lnTo>
                  <a:lnTo>
                    <a:pt x="443" y="406"/>
                  </a:lnTo>
                  <a:lnTo>
                    <a:pt x="516" y="277"/>
                  </a:lnTo>
                  <a:lnTo>
                    <a:pt x="627" y="167"/>
                  </a:lnTo>
                  <a:lnTo>
                    <a:pt x="756" y="93"/>
                  </a:lnTo>
                  <a:lnTo>
                    <a:pt x="867" y="56"/>
                  </a:lnTo>
                  <a:lnTo>
                    <a:pt x="940" y="38"/>
                  </a:lnTo>
                  <a:close/>
                  <a:moveTo>
                    <a:pt x="848" y="1"/>
                  </a:moveTo>
                  <a:lnTo>
                    <a:pt x="737" y="38"/>
                  </a:lnTo>
                  <a:lnTo>
                    <a:pt x="590" y="130"/>
                  </a:lnTo>
                  <a:lnTo>
                    <a:pt x="479" y="241"/>
                  </a:lnTo>
                  <a:lnTo>
                    <a:pt x="387" y="370"/>
                  </a:lnTo>
                  <a:lnTo>
                    <a:pt x="332" y="535"/>
                  </a:lnTo>
                  <a:lnTo>
                    <a:pt x="277" y="701"/>
                  </a:lnTo>
                  <a:lnTo>
                    <a:pt x="240" y="867"/>
                  </a:lnTo>
                  <a:lnTo>
                    <a:pt x="203" y="1181"/>
                  </a:lnTo>
                  <a:lnTo>
                    <a:pt x="203" y="1310"/>
                  </a:lnTo>
                  <a:lnTo>
                    <a:pt x="221" y="1420"/>
                  </a:lnTo>
                  <a:lnTo>
                    <a:pt x="258" y="1660"/>
                  </a:lnTo>
                  <a:lnTo>
                    <a:pt x="295" y="1807"/>
                  </a:lnTo>
                  <a:lnTo>
                    <a:pt x="332" y="1973"/>
                  </a:lnTo>
                  <a:lnTo>
                    <a:pt x="332" y="2194"/>
                  </a:lnTo>
                  <a:lnTo>
                    <a:pt x="332" y="2434"/>
                  </a:lnTo>
                  <a:lnTo>
                    <a:pt x="314" y="2674"/>
                  </a:lnTo>
                  <a:lnTo>
                    <a:pt x="277" y="2950"/>
                  </a:lnTo>
                  <a:lnTo>
                    <a:pt x="166" y="3540"/>
                  </a:lnTo>
                  <a:lnTo>
                    <a:pt x="74" y="4001"/>
                  </a:lnTo>
                  <a:lnTo>
                    <a:pt x="19" y="4480"/>
                  </a:lnTo>
                  <a:lnTo>
                    <a:pt x="0" y="4665"/>
                  </a:lnTo>
                  <a:lnTo>
                    <a:pt x="19" y="4757"/>
                  </a:lnTo>
                  <a:lnTo>
                    <a:pt x="37" y="4849"/>
                  </a:lnTo>
                  <a:lnTo>
                    <a:pt x="92" y="4959"/>
                  </a:lnTo>
                  <a:lnTo>
                    <a:pt x="184" y="5070"/>
                  </a:lnTo>
                  <a:lnTo>
                    <a:pt x="314" y="5162"/>
                  </a:lnTo>
                  <a:lnTo>
                    <a:pt x="461" y="5236"/>
                  </a:lnTo>
                  <a:lnTo>
                    <a:pt x="664" y="5291"/>
                  </a:lnTo>
                  <a:lnTo>
                    <a:pt x="867" y="5310"/>
                  </a:lnTo>
                  <a:lnTo>
                    <a:pt x="1069" y="5291"/>
                  </a:lnTo>
                  <a:lnTo>
                    <a:pt x="1254" y="5236"/>
                  </a:lnTo>
                  <a:lnTo>
                    <a:pt x="1346" y="5199"/>
                  </a:lnTo>
                  <a:lnTo>
                    <a:pt x="1420" y="5144"/>
                  </a:lnTo>
                  <a:lnTo>
                    <a:pt x="1475" y="5070"/>
                  </a:lnTo>
                  <a:lnTo>
                    <a:pt x="1493" y="5015"/>
                  </a:lnTo>
                  <a:lnTo>
                    <a:pt x="1512" y="4941"/>
                  </a:lnTo>
                  <a:lnTo>
                    <a:pt x="1530" y="4867"/>
                  </a:lnTo>
                  <a:lnTo>
                    <a:pt x="1512" y="4701"/>
                  </a:lnTo>
                  <a:lnTo>
                    <a:pt x="1512" y="4591"/>
                  </a:lnTo>
                  <a:lnTo>
                    <a:pt x="1493" y="4075"/>
                  </a:lnTo>
                  <a:lnTo>
                    <a:pt x="1456" y="3688"/>
                  </a:lnTo>
                  <a:lnTo>
                    <a:pt x="1456" y="3300"/>
                  </a:lnTo>
                  <a:lnTo>
                    <a:pt x="1456" y="2895"/>
                  </a:lnTo>
                  <a:lnTo>
                    <a:pt x="1493" y="2508"/>
                  </a:lnTo>
                  <a:lnTo>
                    <a:pt x="1530" y="2342"/>
                  </a:lnTo>
                  <a:lnTo>
                    <a:pt x="1585" y="2176"/>
                  </a:lnTo>
                  <a:lnTo>
                    <a:pt x="1678" y="2010"/>
                  </a:lnTo>
                  <a:lnTo>
                    <a:pt x="1770" y="1807"/>
                  </a:lnTo>
                  <a:lnTo>
                    <a:pt x="1880" y="1605"/>
                  </a:lnTo>
                  <a:lnTo>
                    <a:pt x="1954" y="1383"/>
                  </a:lnTo>
                  <a:lnTo>
                    <a:pt x="1972" y="1291"/>
                  </a:lnTo>
                  <a:lnTo>
                    <a:pt x="1972" y="1181"/>
                  </a:lnTo>
                  <a:lnTo>
                    <a:pt x="1972" y="1144"/>
                  </a:lnTo>
                  <a:lnTo>
                    <a:pt x="1954" y="1107"/>
                  </a:lnTo>
                  <a:lnTo>
                    <a:pt x="1917" y="1070"/>
                  </a:lnTo>
                  <a:lnTo>
                    <a:pt x="1862" y="1070"/>
                  </a:lnTo>
                  <a:lnTo>
                    <a:pt x="1825" y="1088"/>
                  </a:lnTo>
                  <a:lnTo>
                    <a:pt x="1770" y="1107"/>
                  </a:lnTo>
                  <a:lnTo>
                    <a:pt x="1733" y="1162"/>
                  </a:lnTo>
                  <a:lnTo>
                    <a:pt x="1678" y="1218"/>
                  </a:lnTo>
                  <a:lnTo>
                    <a:pt x="1604" y="1347"/>
                  </a:lnTo>
                  <a:lnTo>
                    <a:pt x="1549" y="1476"/>
                  </a:lnTo>
                  <a:lnTo>
                    <a:pt x="1493" y="1531"/>
                  </a:lnTo>
                  <a:lnTo>
                    <a:pt x="1438" y="1568"/>
                  </a:lnTo>
                  <a:lnTo>
                    <a:pt x="1420" y="1291"/>
                  </a:lnTo>
                  <a:lnTo>
                    <a:pt x="1383" y="886"/>
                  </a:lnTo>
                  <a:lnTo>
                    <a:pt x="1364" y="535"/>
                  </a:lnTo>
                  <a:lnTo>
                    <a:pt x="1327" y="351"/>
                  </a:lnTo>
                  <a:lnTo>
                    <a:pt x="1272" y="204"/>
                  </a:lnTo>
                  <a:lnTo>
                    <a:pt x="1198" y="93"/>
                  </a:lnTo>
                  <a:lnTo>
                    <a:pt x="1106" y="38"/>
                  </a:lnTo>
                  <a:lnTo>
                    <a:pt x="10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0"/>
            <p:cNvSpPr/>
            <p:nvPr/>
          </p:nvSpPr>
          <p:spPr>
            <a:xfrm>
              <a:off x="7634900" y="3561125"/>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70"/>
            <p:cNvSpPr/>
            <p:nvPr/>
          </p:nvSpPr>
          <p:spPr>
            <a:xfrm>
              <a:off x="7634900" y="3561125"/>
              <a:ext cx="25" cy="25"/>
            </a:xfrm>
            <a:custGeom>
              <a:avLst/>
              <a:gdLst/>
              <a:ahLst/>
              <a:cxnLst/>
              <a:rect l="l" t="t" r="r" b="b"/>
              <a:pathLst>
                <a:path w="1" h="1" fill="none" extrusionOk="0">
                  <a:moveTo>
                    <a:pt x="0" y="1"/>
                  </a:moveTo>
                  <a:lnTo>
                    <a:pt x="0" y="1"/>
                  </a:lnTo>
                </a:path>
              </a:pathLst>
            </a:custGeom>
            <a:noFill/>
            <a:ln w="925" cap="rnd" cmpd="sng">
              <a:solidFill>
                <a:srgbClr val="1C1C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70"/>
            <p:cNvSpPr/>
            <p:nvPr/>
          </p:nvSpPr>
          <p:spPr>
            <a:xfrm>
              <a:off x="7643650" y="3527500"/>
              <a:ext cx="1400" cy="29050"/>
            </a:xfrm>
            <a:custGeom>
              <a:avLst/>
              <a:gdLst/>
              <a:ahLst/>
              <a:cxnLst/>
              <a:rect l="l" t="t" r="r" b="b"/>
              <a:pathLst>
                <a:path w="56" h="1162" extrusionOk="0">
                  <a:moveTo>
                    <a:pt x="1" y="0"/>
                  </a:moveTo>
                  <a:lnTo>
                    <a:pt x="38" y="1162"/>
                  </a:lnTo>
                  <a:lnTo>
                    <a:pt x="38" y="940"/>
                  </a:lnTo>
                  <a:lnTo>
                    <a:pt x="38" y="719"/>
                  </a:lnTo>
                  <a:lnTo>
                    <a:pt x="56" y="498"/>
                  </a:lnTo>
                  <a:lnTo>
                    <a:pt x="38" y="258"/>
                  </a:lnTo>
                  <a:lnTo>
                    <a:pt x="38" y="12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70"/>
            <p:cNvSpPr/>
            <p:nvPr/>
          </p:nvSpPr>
          <p:spPr>
            <a:xfrm>
              <a:off x="7643650" y="3527500"/>
              <a:ext cx="1400" cy="29050"/>
            </a:xfrm>
            <a:custGeom>
              <a:avLst/>
              <a:gdLst/>
              <a:ahLst/>
              <a:cxnLst/>
              <a:rect l="l" t="t" r="r" b="b"/>
              <a:pathLst>
                <a:path w="56" h="1162" fill="none" extrusionOk="0">
                  <a:moveTo>
                    <a:pt x="1" y="0"/>
                  </a:moveTo>
                  <a:lnTo>
                    <a:pt x="1" y="0"/>
                  </a:lnTo>
                  <a:lnTo>
                    <a:pt x="38" y="129"/>
                  </a:lnTo>
                  <a:lnTo>
                    <a:pt x="38" y="258"/>
                  </a:lnTo>
                  <a:lnTo>
                    <a:pt x="38" y="258"/>
                  </a:lnTo>
                  <a:lnTo>
                    <a:pt x="56" y="498"/>
                  </a:lnTo>
                  <a:lnTo>
                    <a:pt x="38" y="719"/>
                  </a:lnTo>
                  <a:lnTo>
                    <a:pt x="38" y="940"/>
                  </a:lnTo>
                  <a:lnTo>
                    <a:pt x="38" y="11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70"/>
            <p:cNvSpPr/>
            <p:nvPr/>
          </p:nvSpPr>
          <p:spPr>
            <a:xfrm>
              <a:off x="7643200" y="3527500"/>
              <a:ext cx="2325" cy="29050"/>
            </a:xfrm>
            <a:custGeom>
              <a:avLst/>
              <a:gdLst/>
              <a:ahLst/>
              <a:cxnLst/>
              <a:rect l="l" t="t" r="r" b="b"/>
              <a:pathLst>
                <a:path w="93" h="1162" extrusionOk="0">
                  <a:moveTo>
                    <a:pt x="37" y="0"/>
                  </a:moveTo>
                  <a:lnTo>
                    <a:pt x="0" y="19"/>
                  </a:lnTo>
                  <a:lnTo>
                    <a:pt x="37" y="129"/>
                  </a:lnTo>
                  <a:lnTo>
                    <a:pt x="37" y="258"/>
                  </a:lnTo>
                  <a:lnTo>
                    <a:pt x="37" y="498"/>
                  </a:lnTo>
                  <a:lnTo>
                    <a:pt x="37" y="738"/>
                  </a:lnTo>
                  <a:lnTo>
                    <a:pt x="19" y="940"/>
                  </a:lnTo>
                  <a:lnTo>
                    <a:pt x="19" y="1162"/>
                  </a:lnTo>
                  <a:lnTo>
                    <a:pt x="74" y="1162"/>
                  </a:lnTo>
                  <a:lnTo>
                    <a:pt x="74" y="940"/>
                  </a:lnTo>
                  <a:lnTo>
                    <a:pt x="74" y="738"/>
                  </a:lnTo>
                  <a:lnTo>
                    <a:pt x="92" y="498"/>
                  </a:lnTo>
                  <a:lnTo>
                    <a:pt x="92" y="258"/>
                  </a:lnTo>
                  <a:lnTo>
                    <a:pt x="74" y="129"/>
                  </a:lnTo>
                  <a:lnTo>
                    <a:pt x="3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70"/>
            <p:cNvSpPr/>
            <p:nvPr/>
          </p:nvSpPr>
          <p:spPr>
            <a:xfrm>
              <a:off x="7635825" y="3526575"/>
              <a:ext cx="475" cy="29975"/>
            </a:xfrm>
            <a:custGeom>
              <a:avLst/>
              <a:gdLst/>
              <a:ahLst/>
              <a:cxnLst/>
              <a:rect l="l" t="t" r="r" b="b"/>
              <a:pathLst>
                <a:path w="19" h="1199" extrusionOk="0">
                  <a:moveTo>
                    <a:pt x="19" y="0"/>
                  </a:moveTo>
                  <a:lnTo>
                    <a:pt x="19" y="0"/>
                  </a:lnTo>
                  <a:lnTo>
                    <a:pt x="0" y="119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70"/>
            <p:cNvSpPr/>
            <p:nvPr/>
          </p:nvSpPr>
          <p:spPr>
            <a:xfrm>
              <a:off x="7635825" y="3526575"/>
              <a:ext cx="475" cy="29975"/>
            </a:xfrm>
            <a:custGeom>
              <a:avLst/>
              <a:gdLst/>
              <a:ahLst/>
              <a:cxnLst/>
              <a:rect l="l" t="t" r="r" b="b"/>
              <a:pathLst>
                <a:path w="19" h="1199" fill="none" extrusionOk="0">
                  <a:moveTo>
                    <a:pt x="19" y="0"/>
                  </a:moveTo>
                  <a:lnTo>
                    <a:pt x="19" y="0"/>
                  </a:lnTo>
                  <a:lnTo>
                    <a:pt x="0" y="11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70"/>
            <p:cNvSpPr/>
            <p:nvPr/>
          </p:nvSpPr>
          <p:spPr>
            <a:xfrm>
              <a:off x="7635350" y="3526575"/>
              <a:ext cx="1875" cy="29975"/>
            </a:xfrm>
            <a:custGeom>
              <a:avLst/>
              <a:gdLst/>
              <a:ahLst/>
              <a:cxnLst/>
              <a:rect l="l" t="t" r="r" b="b"/>
              <a:pathLst>
                <a:path w="75" h="1199" extrusionOk="0">
                  <a:moveTo>
                    <a:pt x="19" y="0"/>
                  </a:moveTo>
                  <a:lnTo>
                    <a:pt x="1" y="1199"/>
                  </a:lnTo>
                  <a:lnTo>
                    <a:pt x="56" y="1199"/>
                  </a:lnTo>
                  <a:lnTo>
                    <a:pt x="7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70"/>
            <p:cNvSpPr/>
            <p:nvPr/>
          </p:nvSpPr>
          <p:spPr>
            <a:xfrm>
              <a:off x="7627975" y="3530725"/>
              <a:ext cx="2800" cy="27200"/>
            </a:xfrm>
            <a:custGeom>
              <a:avLst/>
              <a:gdLst/>
              <a:ahLst/>
              <a:cxnLst/>
              <a:rect l="l" t="t" r="r" b="b"/>
              <a:pathLst>
                <a:path w="112" h="1088" extrusionOk="0">
                  <a:moveTo>
                    <a:pt x="112" y="0"/>
                  </a:moveTo>
                  <a:lnTo>
                    <a:pt x="56" y="277"/>
                  </a:lnTo>
                  <a:lnTo>
                    <a:pt x="19" y="535"/>
                  </a:lnTo>
                  <a:lnTo>
                    <a:pt x="19" y="811"/>
                  </a:lnTo>
                  <a:lnTo>
                    <a:pt x="1" y="1088"/>
                  </a:lnTo>
                  <a:lnTo>
                    <a:pt x="1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70"/>
            <p:cNvSpPr/>
            <p:nvPr/>
          </p:nvSpPr>
          <p:spPr>
            <a:xfrm>
              <a:off x="7627975" y="3530725"/>
              <a:ext cx="2800" cy="27200"/>
            </a:xfrm>
            <a:custGeom>
              <a:avLst/>
              <a:gdLst/>
              <a:ahLst/>
              <a:cxnLst/>
              <a:rect l="l" t="t" r="r" b="b"/>
              <a:pathLst>
                <a:path w="112" h="1088" fill="none" extrusionOk="0">
                  <a:moveTo>
                    <a:pt x="112" y="0"/>
                  </a:moveTo>
                  <a:lnTo>
                    <a:pt x="112" y="0"/>
                  </a:lnTo>
                  <a:lnTo>
                    <a:pt x="56" y="277"/>
                  </a:lnTo>
                  <a:lnTo>
                    <a:pt x="19" y="535"/>
                  </a:lnTo>
                  <a:lnTo>
                    <a:pt x="19" y="811"/>
                  </a:lnTo>
                  <a:lnTo>
                    <a:pt x="1" y="10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70"/>
            <p:cNvSpPr/>
            <p:nvPr/>
          </p:nvSpPr>
          <p:spPr>
            <a:xfrm>
              <a:off x="7627525" y="3530725"/>
              <a:ext cx="3700" cy="27200"/>
            </a:xfrm>
            <a:custGeom>
              <a:avLst/>
              <a:gdLst/>
              <a:ahLst/>
              <a:cxnLst/>
              <a:rect l="l" t="t" r="r" b="b"/>
              <a:pathLst>
                <a:path w="148" h="1088" extrusionOk="0">
                  <a:moveTo>
                    <a:pt x="93" y="0"/>
                  </a:moveTo>
                  <a:lnTo>
                    <a:pt x="56" y="277"/>
                  </a:lnTo>
                  <a:lnTo>
                    <a:pt x="19" y="535"/>
                  </a:lnTo>
                  <a:lnTo>
                    <a:pt x="1" y="811"/>
                  </a:lnTo>
                  <a:lnTo>
                    <a:pt x="1" y="1088"/>
                  </a:lnTo>
                  <a:lnTo>
                    <a:pt x="56" y="1088"/>
                  </a:lnTo>
                  <a:lnTo>
                    <a:pt x="56" y="811"/>
                  </a:lnTo>
                  <a:lnTo>
                    <a:pt x="74" y="553"/>
                  </a:lnTo>
                  <a:lnTo>
                    <a:pt x="111" y="277"/>
                  </a:lnTo>
                  <a:lnTo>
                    <a:pt x="148" y="19"/>
                  </a:lnTo>
                  <a:lnTo>
                    <a:pt x="93"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70"/>
            <p:cNvSpPr/>
            <p:nvPr/>
          </p:nvSpPr>
          <p:spPr>
            <a:xfrm>
              <a:off x="7742725" y="4436725"/>
              <a:ext cx="49800" cy="123525"/>
            </a:xfrm>
            <a:custGeom>
              <a:avLst/>
              <a:gdLst/>
              <a:ahLst/>
              <a:cxnLst/>
              <a:rect l="l" t="t" r="r" b="b"/>
              <a:pathLst>
                <a:path w="1992" h="4941" extrusionOk="0">
                  <a:moveTo>
                    <a:pt x="1070" y="0"/>
                  </a:moveTo>
                  <a:lnTo>
                    <a:pt x="904" y="19"/>
                  </a:lnTo>
                  <a:lnTo>
                    <a:pt x="757" y="74"/>
                  </a:lnTo>
                  <a:lnTo>
                    <a:pt x="591" y="166"/>
                  </a:lnTo>
                  <a:lnTo>
                    <a:pt x="480" y="277"/>
                  </a:lnTo>
                  <a:lnTo>
                    <a:pt x="370" y="424"/>
                  </a:lnTo>
                  <a:lnTo>
                    <a:pt x="277" y="590"/>
                  </a:lnTo>
                  <a:lnTo>
                    <a:pt x="222" y="756"/>
                  </a:lnTo>
                  <a:lnTo>
                    <a:pt x="167" y="940"/>
                  </a:lnTo>
                  <a:lnTo>
                    <a:pt x="130" y="1125"/>
                  </a:lnTo>
                  <a:lnTo>
                    <a:pt x="93" y="1290"/>
                  </a:lnTo>
                  <a:lnTo>
                    <a:pt x="38" y="1807"/>
                  </a:lnTo>
                  <a:lnTo>
                    <a:pt x="19" y="2323"/>
                  </a:lnTo>
                  <a:lnTo>
                    <a:pt x="1" y="2839"/>
                  </a:lnTo>
                  <a:lnTo>
                    <a:pt x="19" y="3355"/>
                  </a:lnTo>
                  <a:lnTo>
                    <a:pt x="38" y="3853"/>
                  </a:lnTo>
                  <a:lnTo>
                    <a:pt x="75" y="4092"/>
                  </a:lnTo>
                  <a:lnTo>
                    <a:pt x="111" y="4332"/>
                  </a:lnTo>
                  <a:lnTo>
                    <a:pt x="148" y="4443"/>
                  </a:lnTo>
                  <a:lnTo>
                    <a:pt x="185" y="4553"/>
                  </a:lnTo>
                  <a:lnTo>
                    <a:pt x="240" y="4645"/>
                  </a:lnTo>
                  <a:lnTo>
                    <a:pt x="314" y="4719"/>
                  </a:lnTo>
                  <a:lnTo>
                    <a:pt x="388" y="4793"/>
                  </a:lnTo>
                  <a:lnTo>
                    <a:pt x="499" y="4848"/>
                  </a:lnTo>
                  <a:lnTo>
                    <a:pt x="609" y="4885"/>
                  </a:lnTo>
                  <a:lnTo>
                    <a:pt x="738" y="4903"/>
                  </a:lnTo>
                  <a:lnTo>
                    <a:pt x="1217" y="4922"/>
                  </a:lnTo>
                  <a:lnTo>
                    <a:pt x="1697" y="4940"/>
                  </a:lnTo>
                  <a:lnTo>
                    <a:pt x="1697" y="4940"/>
                  </a:lnTo>
                  <a:lnTo>
                    <a:pt x="1678" y="4627"/>
                  </a:lnTo>
                  <a:lnTo>
                    <a:pt x="1678" y="4332"/>
                  </a:lnTo>
                  <a:lnTo>
                    <a:pt x="1697" y="4037"/>
                  </a:lnTo>
                  <a:lnTo>
                    <a:pt x="1734" y="3724"/>
                  </a:lnTo>
                  <a:lnTo>
                    <a:pt x="1789" y="3244"/>
                  </a:lnTo>
                  <a:lnTo>
                    <a:pt x="1863" y="2765"/>
                  </a:lnTo>
                  <a:lnTo>
                    <a:pt x="1918" y="2286"/>
                  </a:lnTo>
                  <a:lnTo>
                    <a:pt x="1973" y="1807"/>
                  </a:lnTo>
                  <a:lnTo>
                    <a:pt x="1992" y="1475"/>
                  </a:lnTo>
                  <a:lnTo>
                    <a:pt x="1992" y="1125"/>
                  </a:lnTo>
                  <a:lnTo>
                    <a:pt x="1973" y="959"/>
                  </a:lnTo>
                  <a:lnTo>
                    <a:pt x="1936" y="811"/>
                  </a:lnTo>
                  <a:lnTo>
                    <a:pt x="1899" y="645"/>
                  </a:lnTo>
                  <a:lnTo>
                    <a:pt x="1844" y="498"/>
                  </a:lnTo>
                  <a:lnTo>
                    <a:pt x="1752" y="369"/>
                  </a:lnTo>
                  <a:lnTo>
                    <a:pt x="1641" y="240"/>
                  </a:lnTo>
                  <a:lnTo>
                    <a:pt x="1512" y="148"/>
                  </a:lnTo>
                  <a:lnTo>
                    <a:pt x="1383" y="74"/>
                  </a:lnTo>
                  <a:lnTo>
                    <a:pt x="1217" y="19"/>
                  </a:lnTo>
                  <a:lnTo>
                    <a:pt x="1070"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70"/>
            <p:cNvSpPr/>
            <p:nvPr/>
          </p:nvSpPr>
          <p:spPr>
            <a:xfrm>
              <a:off x="7742275" y="4435800"/>
              <a:ext cx="51175" cy="124900"/>
            </a:xfrm>
            <a:custGeom>
              <a:avLst/>
              <a:gdLst/>
              <a:ahLst/>
              <a:cxnLst/>
              <a:rect l="l" t="t" r="r" b="b"/>
              <a:pathLst>
                <a:path w="2047" h="4996" extrusionOk="0">
                  <a:moveTo>
                    <a:pt x="1070" y="56"/>
                  </a:moveTo>
                  <a:lnTo>
                    <a:pt x="1199" y="74"/>
                  </a:lnTo>
                  <a:lnTo>
                    <a:pt x="1309" y="92"/>
                  </a:lnTo>
                  <a:lnTo>
                    <a:pt x="1420" y="148"/>
                  </a:lnTo>
                  <a:lnTo>
                    <a:pt x="1512" y="203"/>
                  </a:lnTo>
                  <a:lnTo>
                    <a:pt x="1623" y="277"/>
                  </a:lnTo>
                  <a:lnTo>
                    <a:pt x="1696" y="351"/>
                  </a:lnTo>
                  <a:lnTo>
                    <a:pt x="1770" y="443"/>
                  </a:lnTo>
                  <a:lnTo>
                    <a:pt x="1825" y="553"/>
                  </a:lnTo>
                  <a:lnTo>
                    <a:pt x="1899" y="701"/>
                  </a:lnTo>
                  <a:lnTo>
                    <a:pt x="1936" y="848"/>
                  </a:lnTo>
                  <a:lnTo>
                    <a:pt x="1973" y="1014"/>
                  </a:lnTo>
                  <a:lnTo>
                    <a:pt x="1991" y="1180"/>
                  </a:lnTo>
                  <a:lnTo>
                    <a:pt x="1991" y="1512"/>
                  </a:lnTo>
                  <a:lnTo>
                    <a:pt x="1973" y="1844"/>
                  </a:lnTo>
                  <a:lnTo>
                    <a:pt x="1899" y="2360"/>
                  </a:lnTo>
                  <a:lnTo>
                    <a:pt x="1825" y="2876"/>
                  </a:lnTo>
                  <a:lnTo>
                    <a:pt x="1770" y="3318"/>
                  </a:lnTo>
                  <a:lnTo>
                    <a:pt x="1715" y="3761"/>
                  </a:lnTo>
                  <a:lnTo>
                    <a:pt x="1696" y="4092"/>
                  </a:lnTo>
                  <a:lnTo>
                    <a:pt x="1678" y="4387"/>
                  </a:lnTo>
                  <a:lnTo>
                    <a:pt x="1678" y="4682"/>
                  </a:lnTo>
                  <a:lnTo>
                    <a:pt x="1696" y="4940"/>
                  </a:lnTo>
                  <a:lnTo>
                    <a:pt x="1217" y="4940"/>
                  </a:lnTo>
                  <a:lnTo>
                    <a:pt x="756" y="4922"/>
                  </a:lnTo>
                  <a:lnTo>
                    <a:pt x="646" y="4904"/>
                  </a:lnTo>
                  <a:lnTo>
                    <a:pt x="535" y="4867"/>
                  </a:lnTo>
                  <a:lnTo>
                    <a:pt x="461" y="4830"/>
                  </a:lnTo>
                  <a:lnTo>
                    <a:pt x="388" y="4775"/>
                  </a:lnTo>
                  <a:lnTo>
                    <a:pt x="314" y="4701"/>
                  </a:lnTo>
                  <a:lnTo>
                    <a:pt x="277" y="4627"/>
                  </a:lnTo>
                  <a:lnTo>
                    <a:pt x="185" y="4461"/>
                  </a:lnTo>
                  <a:lnTo>
                    <a:pt x="129" y="4258"/>
                  </a:lnTo>
                  <a:lnTo>
                    <a:pt x="111" y="4056"/>
                  </a:lnTo>
                  <a:lnTo>
                    <a:pt x="74" y="3613"/>
                  </a:lnTo>
                  <a:lnTo>
                    <a:pt x="74" y="3392"/>
                  </a:lnTo>
                  <a:lnTo>
                    <a:pt x="56" y="2876"/>
                  </a:lnTo>
                  <a:lnTo>
                    <a:pt x="56" y="2360"/>
                  </a:lnTo>
                  <a:lnTo>
                    <a:pt x="93" y="1844"/>
                  </a:lnTo>
                  <a:lnTo>
                    <a:pt x="148" y="1346"/>
                  </a:lnTo>
                  <a:lnTo>
                    <a:pt x="185" y="1106"/>
                  </a:lnTo>
                  <a:lnTo>
                    <a:pt x="222" y="904"/>
                  </a:lnTo>
                  <a:lnTo>
                    <a:pt x="295" y="719"/>
                  </a:lnTo>
                  <a:lnTo>
                    <a:pt x="369" y="553"/>
                  </a:lnTo>
                  <a:lnTo>
                    <a:pt x="443" y="406"/>
                  </a:lnTo>
                  <a:lnTo>
                    <a:pt x="553" y="295"/>
                  </a:lnTo>
                  <a:lnTo>
                    <a:pt x="664" y="203"/>
                  </a:lnTo>
                  <a:lnTo>
                    <a:pt x="775" y="129"/>
                  </a:lnTo>
                  <a:lnTo>
                    <a:pt x="922" y="74"/>
                  </a:lnTo>
                  <a:lnTo>
                    <a:pt x="1070" y="56"/>
                  </a:lnTo>
                  <a:close/>
                  <a:moveTo>
                    <a:pt x="1088" y="0"/>
                  </a:moveTo>
                  <a:lnTo>
                    <a:pt x="922" y="19"/>
                  </a:lnTo>
                  <a:lnTo>
                    <a:pt x="756" y="74"/>
                  </a:lnTo>
                  <a:lnTo>
                    <a:pt x="627" y="148"/>
                  </a:lnTo>
                  <a:lnTo>
                    <a:pt x="517" y="258"/>
                  </a:lnTo>
                  <a:lnTo>
                    <a:pt x="406" y="369"/>
                  </a:lnTo>
                  <a:lnTo>
                    <a:pt x="314" y="516"/>
                  </a:lnTo>
                  <a:lnTo>
                    <a:pt x="240" y="682"/>
                  </a:lnTo>
                  <a:lnTo>
                    <a:pt x="185" y="885"/>
                  </a:lnTo>
                  <a:lnTo>
                    <a:pt x="129" y="1088"/>
                  </a:lnTo>
                  <a:lnTo>
                    <a:pt x="93" y="1327"/>
                  </a:lnTo>
                  <a:lnTo>
                    <a:pt x="37" y="1844"/>
                  </a:lnTo>
                  <a:lnTo>
                    <a:pt x="0" y="2360"/>
                  </a:lnTo>
                  <a:lnTo>
                    <a:pt x="0" y="2876"/>
                  </a:lnTo>
                  <a:lnTo>
                    <a:pt x="19" y="3392"/>
                  </a:lnTo>
                  <a:lnTo>
                    <a:pt x="19" y="3613"/>
                  </a:lnTo>
                  <a:lnTo>
                    <a:pt x="56" y="4056"/>
                  </a:lnTo>
                  <a:lnTo>
                    <a:pt x="93" y="4277"/>
                  </a:lnTo>
                  <a:lnTo>
                    <a:pt x="148" y="4498"/>
                  </a:lnTo>
                  <a:lnTo>
                    <a:pt x="185" y="4590"/>
                  </a:lnTo>
                  <a:lnTo>
                    <a:pt x="222" y="4664"/>
                  </a:lnTo>
                  <a:lnTo>
                    <a:pt x="295" y="4738"/>
                  </a:lnTo>
                  <a:lnTo>
                    <a:pt x="351" y="4811"/>
                  </a:lnTo>
                  <a:lnTo>
                    <a:pt x="424" y="4867"/>
                  </a:lnTo>
                  <a:lnTo>
                    <a:pt x="517" y="4922"/>
                  </a:lnTo>
                  <a:lnTo>
                    <a:pt x="627" y="4940"/>
                  </a:lnTo>
                  <a:lnTo>
                    <a:pt x="756" y="4959"/>
                  </a:lnTo>
                  <a:lnTo>
                    <a:pt x="1162" y="4996"/>
                  </a:lnTo>
                  <a:lnTo>
                    <a:pt x="1752" y="4996"/>
                  </a:lnTo>
                  <a:lnTo>
                    <a:pt x="1752" y="4959"/>
                  </a:lnTo>
                  <a:lnTo>
                    <a:pt x="1733" y="4701"/>
                  </a:lnTo>
                  <a:lnTo>
                    <a:pt x="1733" y="4406"/>
                  </a:lnTo>
                  <a:lnTo>
                    <a:pt x="1733" y="4111"/>
                  </a:lnTo>
                  <a:lnTo>
                    <a:pt x="1770" y="3761"/>
                  </a:lnTo>
                  <a:lnTo>
                    <a:pt x="1825" y="3318"/>
                  </a:lnTo>
                  <a:lnTo>
                    <a:pt x="1881" y="2894"/>
                  </a:lnTo>
                  <a:lnTo>
                    <a:pt x="1954" y="2360"/>
                  </a:lnTo>
                  <a:lnTo>
                    <a:pt x="2010" y="1844"/>
                  </a:lnTo>
                  <a:lnTo>
                    <a:pt x="2047" y="1512"/>
                  </a:lnTo>
                  <a:lnTo>
                    <a:pt x="2028" y="1180"/>
                  </a:lnTo>
                  <a:lnTo>
                    <a:pt x="2010" y="996"/>
                  </a:lnTo>
                  <a:lnTo>
                    <a:pt x="1991" y="848"/>
                  </a:lnTo>
                  <a:lnTo>
                    <a:pt x="1936" y="682"/>
                  </a:lnTo>
                  <a:lnTo>
                    <a:pt x="1881" y="535"/>
                  </a:lnTo>
                  <a:lnTo>
                    <a:pt x="1788" y="387"/>
                  </a:lnTo>
                  <a:lnTo>
                    <a:pt x="1678" y="277"/>
                  </a:lnTo>
                  <a:lnTo>
                    <a:pt x="1549" y="166"/>
                  </a:lnTo>
                  <a:lnTo>
                    <a:pt x="1420" y="74"/>
                  </a:lnTo>
                  <a:lnTo>
                    <a:pt x="1254" y="37"/>
                  </a:lnTo>
                  <a:lnTo>
                    <a:pt x="108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70"/>
            <p:cNvSpPr/>
            <p:nvPr/>
          </p:nvSpPr>
          <p:spPr>
            <a:xfrm>
              <a:off x="7438125" y="4287400"/>
              <a:ext cx="117525" cy="49350"/>
            </a:xfrm>
            <a:custGeom>
              <a:avLst/>
              <a:gdLst/>
              <a:ahLst/>
              <a:cxnLst/>
              <a:rect l="l" t="t" r="r" b="b"/>
              <a:pathLst>
                <a:path w="4701" h="1974" extrusionOk="0">
                  <a:moveTo>
                    <a:pt x="1973" y="1"/>
                  </a:moveTo>
                  <a:lnTo>
                    <a:pt x="1494" y="19"/>
                  </a:lnTo>
                  <a:lnTo>
                    <a:pt x="1033" y="56"/>
                  </a:lnTo>
                  <a:lnTo>
                    <a:pt x="793" y="74"/>
                  </a:lnTo>
                  <a:lnTo>
                    <a:pt x="572" y="130"/>
                  </a:lnTo>
                  <a:lnTo>
                    <a:pt x="461" y="167"/>
                  </a:lnTo>
                  <a:lnTo>
                    <a:pt x="369" y="204"/>
                  </a:lnTo>
                  <a:lnTo>
                    <a:pt x="277" y="259"/>
                  </a:lnTo>
                  <a:lnTo>
                    <a:pt x="203" y="333"/>
                  </a:lnTo>
                  <a:lnTo>
                    <a:pt x="129" y="406"/>
                  </a:lnTo>
                  <a:lnTo>
                    <a:pt x="74" y="517"/>
                  </a:lnTo>
                  <a:lnTo>
                    <a:pt x="37" y="627"/>
                  </a:lnTo>
                  <a:lnTo>
                    <a:pt x="19" y="757"/>
                  </a:lnTo>
                  <a:lnTo>
                    <a:pt x="0" y="1236"/>
                  </a:lnTo>
                  <a:lnTo>
                    <a:pt x="0" y="1715"/>
                  </a:lnTo>
                  <a:lnTo>
                    <a:pt x="277" y="1697"/>
                  </a:lnTo>
                  <a:lnTo>
                    <a:pt x="848" y="1697"/>
                  </a:lnTo>
                  <a:lnTo>
                    <a:pt x="1143" y="1733"/>
                  </a:lnTo>
                  <a:lnTo>
                    <a:pt x="1604" y="1789"/>
                  </a:lnTo>
                  <a:lnTo>
                    <a:pt x="2065" y="1844"/>
                  </a:lnTo>
                  <a:lnTo>
                    <a:pt x="2526" y="1899"/>
                  </a:lnTo>
                  <a:lnTo>
                    <a:pt x="2968" y="1955"/>
                  </a:lnTo>
                  <a:lnTo>
                    <a:pt x="3300" y="1973"/>
                  </a:lnTo>
                  <a:lnTo>
                    <a:pt x="3613" y="1955"/>
                  </a:lnTo>
                  <a:lnTo>
                    <a:pt x="3779" y="1936"/>
                  </a:lnTo>
                  <a:lnTo>
                    <a:pt x="3927" y="1918"/>
                  </a:lnTo>
                  <a:lnTo>
                    <a:pt x="4074" y="1863"/>
                  </a:lnTo>
                  <a:lnTo>
                    <a:pt x="4222" y="1807"/>
                  </a:lnTo>
                  <a:lnTo>
                    <a:pt x="4351" y="1715"/>
                  </a:lnTo>
                  <a:lnTo>
                    <a:pt x="4461" y="1604"/>
                  </a:lnTo>
                  <a:lnTo>
                    <a:pt x="4553" y="1475"/>
                  </a:lnTo>
                  <a:lnTo>
                    <a:pt x="4627" y="1328"/>
                  </a:lnTo>
                  <a:lnTo>
                    <a:pt x="4683" y="1180"/>
                  </a:lnTo>
                  <a:lnTo>
                    <a:pt x="4701" y="1033"/>
                  </a:lnTo>
                  <a:lnTo>
                    <a:pt x="4683" y="867"/>
                  </a:lnTo>
                  <a:lnTo>
                    <a:pt x="4627" y="701"/>
                  </a:lnTo>
                  <a:lnTo>
                    <a:pt x="4535" y="554"/>
                  </a:lnTo>
                  <a:lnTo>
                    <a:pt x="4424" y="425"/>
                  </a:lnTo>
                  <a:lnTo>
                    <a:pt x="4295" y="333"/>
                  </a:lnTo>
                  <a:lnTo>
                    <a:pt x="4148" y="240"/>
                  </a:lnTo>
                  <a:lnTo>
                    <a:pt x="3982" y="185"/>
                  </a:lnTo>
                  <a:lnTo>
                    <a:pt x="3798" y="130"/>
                  </a:lnTo>
                  <a:lnTo>
                    <a:pt x="3632" y="93"/>
                  </a:lnTo>
                  <a:lnTo>
                    <a:pt x="3466" y="74"/>
                  </a:lnTo>
                  <a:lnTo>
                    <a:pt x="2968" y="19"/>
                  </a:lnTo>
                  <a:lnTo>
                    <a:pt x="2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70"/>
            <p:cNvSpPr/>
            <p:nvPr/>
          </p:nvSpPr>
          <p:spPr>
            <a:xfrm>
              <a:off x="7437200" y="4286950"/>
              <a:ext cx="118925" cy="50250"/>
            </a:xfrm>
            <a:custGeom>
              <a:avLst/>
              <a:gdLst/>
              <a:ahLst/>
              <a:cxnLst/>
              <a:rect l="l" t="t" r="r" b="b"/>
              <a:pathLst>
                <a:path w="4757" h="2010" extrusionOk="0">
                  <a:moveTo>
                    <a:pt x="2508" y="37"/>
                  </a:moveTo>
                  <a:lnTo>
                    <a:pt x="3005" y="74"/>
                  </a:lnTo>
                  <a:lnTo>
                    <a:pt x="3484" y="111"/>
                  </a:lnTo>
                  <a:lnTo>
                    <a:pt x="3706" y="148"/>
                  </a:lnTo>
                  <a:lnTo>
                    <a:pt x="3908" y="203"/>
                  </a:lnTo>
                  <a:lnTo>
                    <a:pt x="4093" y="258"/>
                  </a:lnTo>
                  <a:lnTo>
                    <a:pt x="4240" y="332"/>
                  </a:lnTo>
                  <a:lnTo>
                    <a:pt x="4369" y="406"/>
                  </a:lnTo>
                  <a:lnTo>
                    <a:pt x="4480" y="498"/>
                  </a:lnTo>
                  <a:lnTo>
                    <a:pt x="4572" y="609"/>
                  </a:lnTo>
                  <a:lnTo>
                    <a:pt x="4646" y="738"/>
                  </a:lnTo>
                  <a:lnTo>
                    <a:pt x="4701" y="885"/>
                  </a:lnTo>
                  <a:lnTo>
                    <a:pt x="4701" y="1051"/>
                  </a:lnTo>
                  <a:lnTo>
                    <a:pt x="4683" y="1198"/>
                  </a:lnTo>
                  <a:lnTo>
                    <a:pt x="4646" y="1346"/>
                  </a:lnTo>
                  <a:lnTo>
                    <a:pt x="4572" y="1493"/>
                  </a:lnTo>
                  <a:lnTo>
                    <a:pt x="4480" y="1604"/>
                  </a:lnTo>
                  <a:lnTo>
                    <a:pt x="4369" y="1715"/>
                  </a:lnTo>
                  <a:lnTo>
                    <a:pt x="4240" y="1788"/>
                  </a:lnTo>
                  <a:lnTo>
                    <a:pt x="4093" y="1862"/>
                  </a:lnTo>
                  <a:lnTo>
                    <a:pt x="3945" y="1899"/>
                  </a:lnTo>
                  <a:lnTo>
                    <a:pt x="3798" y="1936"/>
                  </a:lnTo>
                  <a:lnTo>
                    <a:pt x="3632" y="1954"/>
                  </a:lnTo>
                  <a:lnTo>
                    <a:pt x="3319" y="1973"/>
                  </a:lnTo>
                  <a:lnTo>
                    <a:pt x="3005" y="1954"/>
                  </a:lnTo>
                  <a:lnTo>
                    <a:pt x="2508" y="1899"/>
                  </a:lnTo>
                  <a:lnTo>
                    <a:pt x="2010" y="1825"/>
                  </a:lnTo>
                  <a:lnTo>
                    <a:pt x="1604" y="1770"/>
                  </a:lnTo>
                  <a:lnTo>
                    <a:pt x="1180" y="1715"/>
                  </a:lnTo>
                  <a:lnTo>
                    <a:pt x="830" y="1696"/>
                  </a:lnTo>
                  <a:lnTo>
                    <a:pt x="277" y="1696"/>
                  </a:lnTo>
                  <a:lnTo>
                    <a:pt x="56" y="1715"/>
                  </a:lnTo>
                  <a:lnTo>
                    <a:pt x="56" y="1235"/>
                  </a:lnTo>
                  <a:lnTo>
                    <a:pt x="74" y="775"/>
                  </a:lnTo>
                  <a:lnTo>
                    <a:pt x="93" y="664"/>
                  </a:lnTo>
                  <a:lnTo>
                    <a:pt x="130" y="553"/>
                  </a:lnTo>
                  <a:lnTo>
                    <a:pt x="166" y="480"/>
                  </a:lnTo>
                  <a:lnTo>
                    <a:pt x="222" y="406"/>
                  </a:lnTo>
                  <a:lnTo>
                    <a:pt x="277" y="332"/>
                  </a:lnTo>
                  <a:lnTo>
                    <a:pt x="351" y="277"/>
                  </a:lnTo>
                  <a:lnTo>
                    <a:pt x="517" y="203"/>
                  </a:lnTo>
                  <a:lnTo>
                    <a:pt x="701" y="148"/>
                  </a:lnTo>
                  <a:lnTo>
                    <a:pt x="904" y="111"/>
                  </a:lnTo>
                  <a:lnTo>
                    <a:pt x="1328" y="74"/>
                  </a:lnTo>
                  <a:lnTo>
                    <a:pt x="1531" y="74"/>
                  </a:lnTo>
                  <a:lnTo>
                    <a:pt x="2010" y="37"/>
                  </a:lnTo>
                  <a:close/>
                  <a:moveTo>
                    <a:pt x="2010" y="0"/>
                  </a:moveTo>
                  <a:lnTo>
                    <a:pt x="1531" y="19"/>
                  </a:lnTo>
                  <a:lnTo>
                    <a:pt x="1328" y="37"/>
                  </a:lnTo>
                  <a:lnTo>
                    <a:pt x="885" y="56"/>
                  </a:lnTo>
                  <a:lnTo>
                    <a:pt x="683" y="92"/>
                  </a:lnTo>
                  <a:lnTo>
                    <a:pt x="480" y="148"/>
                  </a:lnTo>
                  <a:lnTo>
                    <a:pt x="406" y="203"/>
                  </a:lnTo>
                  <a:lnTo>
                    <a:pt x="314" y="240"/>
                  </a:lnTo>
                  <a:lnTo>
                    <a:pt x="240" y="295"/>
                  </a:lnTo>
                  <a:lnTo>
                    <a:pt x="185" y="369"/>
                  </a:lnTo>
                  <a:lnTo>
                    <a:pt x="130" y="443"/>
                  </a:lnTo>
                  <a:lnTo>
                    <a:pt x="74" y="535"/>
                  </a:lnTo>
                  <a:lnTo>
                    <a:pt x="56" y="645"/>
                  </a:lnTo>
                  <a:lnTo>
                    <a:pt x="37" y="775"/>
                  </a:lnTo>
                  <a:lnTo>
                    <a:pt x="1" y="1254"/>
                  </a:lnTo>
                  <a:lnTo>
                    <a:pt x="1" y="1733"/>
                  </a:lnTo>
                  <a:lnTo>
                    <a:pt x="1" y="1770"/>
                  </a:lnTo>
                  <a:lnTo>
                    <a:pt x="37" y="1770"/>
                  </a:lnTo>
                  <a:lnTo>
                    <a:pt x="296" y="1733"/>
                  </a:lnTo>
                  <a:lnTo>
                    <a:pt x="554" y="1733"/>
                  </a:lnTo>
                  <a:lnTo>
                    <a:pt x="849" y="1751"/>
                  </a:lnTo>
                  <a:lnTo>
                    <a:pt x="1180" y="1770"/>
                  </a:lnTo>
                  <a:lnTo>
                    <a:pt x="1604" y="1825"/>
                  </a:lnTo>
                  <a:lnTo>
                    <a:pt x="2010" y="1881"/>
                  </a:lnTo>
                  <a:lnTo>
                    <a:pt x="2508" y="1936"/>
                  </a:lnTo>
                  <a:lnTo>
                    <a:pt x="3005" y="1991"/>
                  </a:lnTo>
                  <a:lnTo>
                    <a:pt x="3429" y="2010"/>
                  </a:lnTo>
                  <a:lnTo>
                    <a:pt x="3632" y="2010"/>
                  </a:lnTo>
                  <a:lnTo>
                    <a:pt x="3853" y="1973"/>
                  </a:lnTo>
                  <a:lnTo>
                    <a:pt x="4074" y="1917"/>
                  </a:lnTo>
                  <a:lnTo>
                    <a:pt x="4259" y="1844"/>
                  </a:lnTo>
                  <a:lnTo>
                    <a:pt x="4388" y="1751"/>
                  </a:lnTo>
                  <a:lnTo>
                    <a:pt x="4517" y="1641"/>
                  </a:lnTo>
                  <a:lnTo>
                    <a:pt x="4609" y="1512"/>
                  </a:lnTo>
                  <a:lnTo>
                    <a:pt x="4683" y="1364"/>
                  </a:lnTo>
                  <a:lnTo>
                    <a:pt x="4738" y="1217"/>
                  </a:lnTo>
                  <a:lnTo>
                    <a:pt x="4756" y="1051"/>
                  </a:lnTo>
                  <a:lnTo>
                    <a:pt x="4738" y="885"/>
                  </a:lnTo>
                  <a:lnTo>
                    <a:pt x="4683" y="719"/>
                  </a:lnTo>
                  <a:lnTo>
                    <a:pt x="4627" y="590"/>
                  </a:lnTo>
                  <a:lnTo>
                    <a:pt x="4517" y="480"/>
                  </a:lnTo>
                  <a:lnTo>
                    <a:pt x="4406" y="369"/>
                  </a:lnTo>
                  <a:lnTo>
                    <a:pt x="4277" y="295"/>
                  </a:lnTo>
                  <a:lnTo>
                    <a:pt x="4111" y="203"/>
                  </a:lnTo>
                  <a:lnTo>
                    <a:pt x="3927" y="148"/>
                  </a:lnTo>
                  <a:lnTo>
                    <a:pt x="3724" y="111"/>
                  </a:lnTo>
                  <a:lnTo>
                    <a:pt x="3503" y="74"/>
                  </a:lnTo>
                  <a:lnTo>
                    <a:pt x="3005" y="19"/>
                  </a:lnTo>
                  <a:lnTo>
                    <a:pt x="2508"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70"/>
            <p:cNvSpPr/>
            <p:nvPr/>
          </p:nvSpPr>
          <p:spPr>
            <a:xfrm>
              <a:off x="7418300" y="4287400"/>
              <a:ext cx="40125" cy="106475"/>
            </a:xfrm>
            <a:custGeom>
              <a:avLst/>
              <a:gdLst/>
              <a:ahLst/>
              <a:cxnLst/>
              <a:rect l="l" t="t" r="r" b="b"/>
              <a:pathLst>
                <a:path w="1605" h="4259" extrusionOk="0">
                  <a:moveTo>
                    <a:pt x="369" y="1"/>
                  </a:moveTo>
                  <a:lnTo>
                    <a:pt x="259" y="38"/>
                  </a:lnTo>
                  <a:lnTo>
                    <a:pt x="222" y="56"/>
                  </a:lnTo>
                  <a:lnTo>
                    <a:pt x="204" y="93"/>
                  </a:lnTo>
                  <a:lnTo>
                    <a:pt x="167" y="406"/>
                  </a:lnTo>
                  <a:lnTo>
                    <a:pt x="111" y="941"/>
                  </a:lnTo>
                  <a:lnTo>
                    <a:pt x="56" y="1623"/>
                  </a:lnTo>
                  <a:lnTo>
                    <a:pt x="1" y="2379"/>
                  </a:lnTo>
                  <a:lnTo>
                    <a:pt x="1" y="3116"/>
                  </a:lnTo>
                  <a:lnTo>
                    <a:pt x="1" y="3429"/>
                  </a:lnTo>
                  <a:lnTo>
                    <a:pt x="19" y="3724"/>
                  </a:lnTo>
                  <a:lnTo>
                    <a:pt x="56" y="3964"/>
                  </a:lnTo>
                  <a:lnTo>
                    <a:pt x="93" y="4130"/>
                  </a:lnTo>
                  <a:lnTo>
                    <a:pt x="130" y="4185"/>
                  </a:lnTo>
                  <a:lnTo>
                    <a:pt x="167" y="4240"/>
                  </a:lnTo>
                  <a:lnTo>
                    <a:pt x="204" y="4259"/>
                  </a:lnTo>
                  <a:lnTo>
                    <a:pt x="240" y="4259"/>
                  </a:lnTo>
                  <a:lnTo>
                    <a:pt x="296" y="4240"/>
                  </a:lnTo>
                  <a:lnTo>
                    <a:pt x="351" y="4204"/>
                  </a:lnTo>
                  <a:lnTo>
                    <a:pt x="425" y="4111"/>
                  </a:lnTo>
                  <a:lnTo>
                    <a:pt x="517" y="3964"/>
                  </a:lnTo>
                  <a:lnTo>
                    <a:pt x="572" y="3835"/>
                  </a:lnTo>
                  <a:lnTo>
                    <a:pt x="683" y="3522"/>
                  </a:lnTo>
                  <a:lnTo>
                    <a:pt x="775" y="3208"/>
                  </a:lnTo>
                  <a:lnTo>
                    <a:pt x="849" y="2876"/>
                  </a:lnTo>
                  <a:lnTo>
                    <a:pt x="922" y="2674"/>
                  </a:lnTo>
                  <a:lnTo>
                    <a:pt x="996" y="2471"/>
                  </a:lnTo>
                  <a:lnTo>
                    <a:pt x="1070" y="2268"/>
                  </a:lnTo>
                  <a:lnTo>
                    <a:pt x="1181" y="2065"/>
                  </a:lnTo>
                  <a:lnTo>
                    <a:pt x="1236" y="1973"/>
                  </a:lnTo>
                  <a:lnTo>
                    <a:pt x="1254" y="1918"/>
                  </a:lnTo>
                  <a:lnTo>
                    <a:pt x="1291" y="1881"/>
                  </a:lnTo>
                  <a:lnTo>
                    <a:pt x="1365" y="1844"/>
                  </a:lnTo>
                  <a:lnTo>
                    <a:pt x="1457" y="1807"/>
                  </a:lnTo>
                  <a:lnTo>
                    <a:pt x="1549" y="1770"/>
                  </a:lnTo>
                  <a:lnTo>
                    <a:pt x="1568" y="1733"/>
                  </a:lnTo>
                  <a:lnTo>
                    <a:pt x="1586" y="1697"/>
                  </a:lnTo>
                  <a:lnTo>
                    <a:pt x="1605" y="1291"/>
                  </a:lnTo>
                  <a:lnTo>
                    <a:pt x="1605" y="867"/>
                  </a:lnTo>
                  <a:lnTo>
                    <a:pt x="1586" y="443"/>
                  </a:lnTo>
                  <a:lnTo>
                    <a:pt x="1549" y="19"/>
                  </a:lnTo>
                  <a:lnTo>
                    <a:pt x="1217" y="56"/>
                  </a:lnTo>
                  <a:lnTo>
                    <a:pt x="1015" y="38"/>
                  </a:lnTo>
                  <a:lnTo>
                    <a:pt x="683" y="1"/>
                  </a:lnTo>
                  <a:close/>
                </a:path>
              </a:pathLst>
            </a:custGeom>
            <a:solidFill>
              <a:srgbClr val="080B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70"/>
            <p:cNvSpPr/>
            <p:nvPr/>
          </p:nvSpPr>
          <p:spPr>
            <a:xfrm>
              <a:off x="7740900" y="4538550"/>
              <a:ext cx="107850" cy="41975"/>
            </a:xfrm>
            <a:custGeom>
              <a:avLst/>
              <a:gdLst/>
              <a:ahLst/>
              <a:cxnLst/>
              <a:rect l="l" t="t" r="r" b="b"/>
              <a:pathLst>
                <a:path w="4314" h="1679" extrusionOk="0">
                  <a:moveTo>
                    <a:pt x="940" y="1"/>
                  </a:moveTo>
                  <a:lnTo>
                    <a:pt x="516" y="19"/>
                  </a:lnTo>
                  <a:lnTo>
                    <a:pt x="92" y="56"/>
                  </a:lnTo>
                  <a:lnTo>
                    <a:pt x="111" y="406"/>
                  </a:lnTo>
                  <a:lnTo>
                    <a:pt x="111" y="517"/>
                  </a:lnTo>
                  <a:lnTo>
                    <a:pt x="74" y="665"/>
                  </a:lnTo>
                  <a:lnTo>
                    <a:pt x="19" y="978"/>
                  </a:lnTo>
                  <a:lnTo>
                    <a:pt x="0" y="1125"/>
                  </a:lnTo>
                  <a:lnTo>
                    <a:pt x="0" y="1273"/>
                  </a:lnTo>
                  <a:lnTo>
                    <a:pt x="19" y="1402"/>
                  </a:lnTo>
                  <a:lnTo>
                    <a:pt x="37" y="1476"/>
                  </a:lnTo>
                  <a:lnTo>
                    <a:pt x="74" y="1512"/>
                  </a:lnTo>
                  <a:lnTo>
                    <a:pt x="92" y="1549"/>
                  </a:lnTo>
                  <a:lnTo>
                    <a:pt x="148" y="1586"/>
                  </a:lnTo>
                  <a:lnTo>
                    <a:pt x="203" y="1623"/>
                  </a:lnTo>
                  <a:lnTo>
                    <a:pt x="369" y="1660"/>
                  </a:lnTo>
                  <a:lnTo>
                    <a:pt x="590" y="1678"/>
                  </a:lnTo>
                  <a:lnTo>
                    <a:pt x="811" y="1660"/>
                  </a:lnTo>
                  <a:lnTo>
                    <a:pt x="1272" y="1641"/>
                  </a:lnTo>
                  <a:lnTo>
                    <a:pt x="1475" y="1623"/>
                  </a:lnTo>
                  <a:lnTo>
                    <a:pt x="1622" y="1623"/>
                  </a:lnTo>
                  <a:lnTo>
                    <a:pt x="2157" y="1660"/>
                  </a:lnTo>
                  <a:lnTo>
                    <a:pt x="2599" y="1678"/>
                  </a:lnTo>
                  <a:lnTo>
                    <a:pt x="3558" y="1678"/>
                  </a:lnTo>
                  <a:lnTo>
                    <a:pt x="3779" y="1660"/>
                  </a:lnTo>
                  <a:lnTo>
                    <a:pt x="3963" y="1623"/>
                  </a:lnTo>
                  <a:lnTo>
                    <a:pt x="4111" y="1605"/>
                  </a:lnTo>
                  <a:lnTo>
                    <a:pt x="4221" y="1549"/>
                  </a:lnTo>
                  <a:lnTo>
                    <a:pt x="4295" y="1494"/>
                  </a:lnTo>
                  <a:lnTo>
                    <a:pt x="4314" y="1457"/>
                  </a:lnTo>
                  <a:lnTo>
                    <a:pt x="4314" y="1420"/>
                  </a:lnTo>
                  <a:lnTo>
                    <a:pt x="4277" y="1365"/>
                  </a:lnTo>
                  <a:lnTo>
                    <a:pt x="4258" y="1310"/>
                  </a:lnTo>
                  <a:lnTo>
                    <a:pt x="4166" y="1236"/>
                  </a:lnTo>
                  <a:lnTo>
                    <a:pt x="4019" y="1144"/>
                  </a:lnTo>
                  <a:lnTo>
                    <a:pt x="3871" y="1070"/>
                  </a:lnTo>
                  <a:lnTo>
                    <a:pt x="3576" y="959"/>
                  </a:lnTo>
                  <a:lnTo>
                    <a:pt x="3263" y="867"/>
                  </a:lnTo>
                  <a:lnTo>
                    <a:pt x="2931" y="794"/>
                  </a:lnTo>
                  <a:lnTo>
                    <a:pt x="2728" y="720"/>
                  </a:lnTo>
                  <a:lnTo>
                    <a:pt x="2525" y="646"/>
                  </a:lnTo>
                  <a:lnTo>
                    <a:pt x="2323" y="554"/>
                  </a:lnTo>
                  <a:lnTo>
                    <a:pt x="2138" y="443"/>
                  </a:lnTo>
                  <a:lnTo>
                    <a:pt x="2028" y="388"/>
                  </a:lnTo>
                  <a:lnTo>
                    <a:pt x="1991" y="370"/>
                  </a:lnTo>
                  <a:lnTo>
                    <a:pt x="1936" y="314"/>
                  </a:lnTo>
                  <a:lnTo>
                    <a:pt x="1899" y="241"/>
                  </a:lnTo>
                  <a:lnTo>
                    <a:pt x="1880" y="148"/>
                  </a:lnTo>
                  <a:lnTo>
                    <a:pt x="1825" y="56"/>
                  </a:lnTo>
                  <a:lnTo>
                    <a:pt x="1807" y="38"/>
                  </a:lnTo>
                  <a:lnTo>
                    <a:pt x="1770" y="19"/>
                  </a:lnTo>
                  <a:lnTo>
                    <a:pt x="13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70"/>
            <p:cNvSpPr/>
            <p:nvPr/>
          </p:nvSpPr>
          <p:spPr>
            <a:xfrm>
              <a:off x="7709550" y="4014125"/>
              <a:ext cx="107400" cy="475600"/>
            </a:xfrm>
            <a:custGeom>
              <a:avLst/>
              <a:gdLst/>
              <a:ahLst/>
              <a:cxnLst/>
              <a:rect l="l" t="t" r="r" b="b"/>
              <a:pathLst>
                <a:path w="4296" h="19024" extrusionOk="0">
                  <a:moveTo>
                    <a:pt x="2194" y="1"/>
                  </a:moveTo>
                  <a:lnTo>
                    <a:pt x="2065" y="19"/>
                  </a:lnTo>
                  <a:lnTo>
                    <a:pt x="1936" y="38"/>
                  </a:lnTo>
                  <a:lnTo>
                    <a:pt x="1733" y="111"/>
                  </a:lnTo>
                  <a:lnTo>
                    <a:pt x="1531" y="204"/>
                  </a:lnTo>
                  <a:lnTo>
                    <a:pt x="1346" y="314"/>
                  </a:lnTo>
                  <a:lnTo>
                    <a:pt x="1162" y="462"/>
                  </a:lnTo>
                  <a:lnTo>
                    <a:pt x="1014" y="628"/>
                  </a:lnTo>
                  <a:lnTo>
                    <a:pt x="885" y="812"/>
                  </a:lnTo>
                  <a:lnTo>
                    <a:pt x="756" y="1015"/>
                  </a:lnTo>
                  <a:lnTo>
                    <a:pt x="646" y="1217"/>
                  </a:lnTo>
                  <a:lnTo>
                    <a:pt x="554" y="1439"/>
                  </a:lnTo>
                  <a:lnTo>
                    <a:pt x="461" y="1660"/>
                  </a:lnTo>
                  <a:lnTo>
                    <a:pt x="388" y="1899"/>
                  </a:lnTo>
                  <a:lnTo>
                    <a:pt x="332" y="2121"/>
                  </a:lnTo>
                  <a:lnTo>
                    <a:pt x="240" y="2563"/>
                  </a:lnTo>
                  <a:lnTo>
                    <a:pt x="185" y="2969"/>
                  </a:lnTo>
                  <a:lnTo>
                    <a:pt x="111" y="3964"/>
                  </a:lnTo>
                  <a:lnTo>
                    <a:pt x="56" y="4959"/>
                  </a:lnTo>
                  <a:lnTo>
                    <a:pt x="19" y="5973"/>
                  </a:lnTo>
                  <a:lnTo>
                    <a:pt x="1" y="6950"/>
                  </a:lnTo>
                  <a:lnTo>
                    <a:pt x="1" y="7946"/>
                  </a:lnTo>
                  <a:lnTo>
                    <a:pt x="19" y="8941"/>
                  </a:lnTo>
                  <a:lnTo>
                    <a:pt x="56" y="9936"/>
                  </a:lnTo>
                  <a:lnTo>
                    <a:pt x="93" y="10932"/>
                  </a:lnTo>
                  <a:lnTo>
                    <a:pt x="203" y="12904"/>
                  </a:lnTo>
                  <a:lnTo>
                    <a:pt x="351" y="14895"/>
                  </a:lnTo>
                  <a:lnTo>
                    <a:pt x="664" y="18858"/>
                  </a:lnTo>
                  <a:lnTo>
                    <a:pt x="683" y="18950"/>
                  </a:lnTo>
                  <a:lnTo>
                    <a:pt x="701" y="18987"/>
                  </a:lnTo>
                  <a:lnTo>
                    <a:pt x="720" y="19006"/>
                  </a:lnTo>
                  <a:lnTo>
                    <a:pt x="756" y="19024"/>
                  </a:lnTo>
                  <a:lnTo>
                    <a:pt x="867" y="19024"/>
                  </a:lnTo>
                  <a:lnTo>
                    <a:pt x="3521" y="18766"/>
                  </a:lnTo>
                  <a:lnTo>
                    <a:pt x="4277" y="18692"/>
                  </a:lnTo>
                  <a:lnTo>
                    <a:pt x="4296" y="18305"/>
                  </a:lnTo>
                  <a:lnTo>
                    <a:pt x="4296" y="17955"/>
                  </a:lnTo>
                  <a:lnTo>
                    <a:pt x="4277" y="17328"/>
                  </a:lnTo>
                  <a:lnTo>
                    <a:pt x="4259" y="16775"/>
                  </a:lnTo>
                  <a:lnTo>
                    <a:pt x="4240" y="16480"/>
                  </a:lnTo>
                  <a:lnTo>
                    <a:pt x="4240" y="16185"/>
                  </a:lnTo>
                  <a:lnTo>
                    <a:pt x="4240" y="15190"/>
                  </a:lnTo>
                  <a:lnTo>
                    <a:pt x="4240" y="13512"/>
                  </a:lnTo>
                  <a:lnTo>
                    <a:pt x="4203" y="11706"/>
                  </a:lnTo>
                  <a:lnTo>
                    <a:pt x="4167" y="10342"/>
                  </a:lnTo>
                  <a:lnTo>
                    <a:pt x="4093" y="8443"/>
                  </a:lnTo>
                  <a:lnTo>
                    <a:pt x="4001" y="6526"/>
                  </a:lnTo>
                  <a:lnTo>
                    <a:pt x="3945" y="5586"/>
                  </a:lnTo>
                  <a:lnTo>
                    <a:pt x="3890" y="4628"/>
                  </a:lnTo>
                  <a:lnTo>
                    <a:pt x="3816" y="3687"/>
                  </a:lnTo>
                  <a:lnTo>
                    <a:pt x="3706" y="2747"/>
                  </a:lnTo>
                  <a:lnTo>
                    <a:pt x="3669" y="2342"/>
                  </a:lnTo>
                  <a:lnTo>
                    <a:pt x="3595" y="1863"/>
                  </a:lnTo>
                  <a:lnTo>
                    <a:pt x="3540" y="1623"/>
                  </a:lnTo>
                  <a:lnTo>
                    <a:pt x="3485" y="1383"/>
                  </a:lnTo>
                  <a:lnTo>
                    <a:pt x="3411" y="1144"/>
                  </a:lnTo>
                  <a:lnTo>
                    <a:pt x="3319" y="904"/>
                  </a:lnTo>
                  <a:lnTo>
                    <a:pt x="3226" y="683"/>
                  </a:lnTo>
                  <a:lnTo>
                    <a:pt x="3097" y="498"/>
                  </a:lnTo>
                  <a:lnTo>
                    <a:pt x="2968" y="333"/>
                  </a:lnTo>
                  <a:lnTo>
                    <a:pt x="2803" y="185"/>
                  </a:lnTo>
                  <a:lnTo>
                    <a:pt x="2710" y="130"/>
                  </a:lnTo>
                  <a:lnTo>
                    <a:pt x="2618" y="75"/>
                  </a:lnTo>
                  <a:lnTo>
                    <a:pt x="2526" y="38"/>
                  </a:lnTo>
                  <a:lnTo>
                    <a:pt x="2415" y="19"/>
                  </a:lnTo>
                  <a:lnTo>
                    <a:pt x="2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70"/>
            <p:cNvSpPr/>
            <p:nvPr/>
          </p:nvSpPr>
          <p:spPr>
            <a:xfrm>
              <a:off x="7709100" y="4013675"/>
              <a:ext cx="108775" cy="476975"/>
            </a:xfrm>
            <a:custGeom>
              <a:avLst/>
              <a:gdLst/>
              <a:ahLst/>
              <a:cxnLst/>
              <a:rect l="l" t="t" r="r" b="b"/>
              <a:pathLst>
                <a:path w="4351" h="19079" extrusionOk="0">
                  <a:moveTo>
                    <a:pt x="2249" y="37"/>
                  </a:moveTo>
                  <a:lnTo>
                    <a:pt x="2397" y="56"/>
                  </a:lnTo>
                  <a:lnTo>
                    <a:pt x="2544" y="93"/>
                  </a:lnTo>
                  <a:lnTo>
                    <a:pt x="2673" y="148"/>
                  </a:lnTo>
                  <a:lnTo>
                    <a:pt x="2802" y="222"/>
                  </a:lnTo>
                  <a:lnTo>
                    <a:pt x="2913" y="314"/>
                  </a:lnTo>
                  <a:lnTo>
                    <a:pt x="3023" y="424"/>
                  </a:lnTo>
                  <a:lnTo>
                    <a:pt x="3115" y="572"/>
                  </a:lnTo>
                  <a:lnTo>
                    <a:pt x="3208" y="701"/>
                  </a:lnTo>
                  <a:lnTo>
                    <a:pt x="3281" y="867"/>
                  </a:lnTo>
                  <a:lnTo>
                    <a:pt x="3355" y="1033"/>
                  </a:lnTo>
                  <a:lnTo>
                    <a:pt x="3466" y="1383"/>
                  </a:lnTo>
                  <a:lnTo>
                    <a:pt x="3558" y="1752"/>
                  </a:lnTo>
                  <a:lnTo>
                    <a:pt x="3613" y="2120"/>
                  </a:lnTo>
                  <a:lnTo>
                    <a:pt x="3705" y="2747"/>
                  </a:lnTo>
                  <a:lnTo>
                    <a:pt x="3705" y="2765"/>
                  </a:lnTo>
                  <a:lnTo>
                    <a:pt x="3779" y="3484"/>
                  </a:lnTo>
                  <a:lnTo>
                    <a:pt x="3853" y="4222"/>
                  </a:lnTo>
                  <a:lnTo>
                    <a:pt x="3945" y="5696"/>
                  </a:lnTo>
                  <a:lnTo>
                    <a:pt x="4019" y="7152"/>
                  </a:lnTo>
                  <a:lnTo>
                    <a:pt x="4092" y="8609"/>
                  </a:lnTo>
                  <a:lnTo>
                    <a:pt x="4166" y="10360"/>
                  </a:lnTo>
                  <a:lnTo>
                    <a:pt x="4203" y="11742"/>
                  </a:lnTo>
                  <a:lnTo>
                    <a:pt x="4221" y="13567"/>
                  </a:lnTo>
                  <a:lnTo>
                    <a:pt x="4240" y="16203"/>
                  </a:lnTo>
                  <a:lnTo>
                    <a:pt x="4240" y="16664"/>
                  </a:lnTo>
                  <a:lnTo>
                    <a:pt x="4258" y="17106"/>
                  </a:lnTo>
                  <a:lnTo>
                    <a:pt x="4295" y="17825"/>
                  </a:lnTo>
                  <a:lnTo>
                    <a:pt x="4295" y="18231"/>
                  </a:lnTo>
                  <a:lnTo>
                    <a:pt x="4277" y="18673"/>
                  </a:lnTo>
                  <a:lnTo>
                    <a:pt x="885" y="19024"/>
                  </a:lnTo>
                  <a:lnTo>
                    <a:pt x="811" y="19024"/>
                  </a:lnTo>
                  <a:lnTo>
                    <a:pt x="756" y="19005"/>
                  </a:lnTo>
                  <a:lnTo>
                    <a:pt x="719" y="18950"/>
                  </a:lnTo>
                  <a:lnTo>
                    <a:pt x="719" y="18876"/>
                  </a:lnTo>
                  <a:lnTo>
                    <a:pt x="590" y="17438"/>
                  </a:lnTo>
                  <a:lnTo>
                    <a:pt x="443" y="15669"/>
                  </a:lnTo>
                  <a:lnTo>
                    <a:pt x="314" y="13881"/>
                  </a:lnTo>
                  <a:lnTo>
                    <a:pt x="203" y="12074"/>
                  </a:lnTo>
                  <a:lnTo>
                    <a:pt x="111" y="10268"/>
                  </a:lnTo>
                  <a:lnTo>
                    <a:pt x="74" y="9364"/>
                  </a:lnTo>
                  <a:lnTo>
                    <a:pt x="56" y="8461"/>
                  </a:lnTo>
                  <a:lnTo>
                    <a:pt x="56" y="7540"/>
                  </a:lnTo>
                  <a:lnTo>
                    <a:pt x="56" y="6636"/>
                  </a:lnTo>
                  <a:lnTo>
                    <a:pt x="74" y="5715"/>
                  </a:lnTo>
                  <a:lnTo>
                    <a:pt x="111" y="4811"/>
                  </a:lnTo>
                  <a:lnTo>
                    <a:pt x="166" y="3908"/>
                  </a:lnTo>
                  <a:lnTo>
                    <a:pt x="240" y="2987"/>
                  </a:lnTo>
                  <a:lnTo>
                    <a:pt x="295" y="2526"/>
                  </a:lnTo>
                  <a:lnTo>
                    <a:pt x="387" y="2065"/>
                  </a:lnTo>
                  <a:lnTo>
                    <a:pt x="461" y="1844"/>
                  </a:lnTo>
                  <a:lnTo>
                    <a:pt x="535" y="1622"/>
                  </a:lnTo>
                  <a:lnTo>
                    <a:pt x="627" y="1401"/>
                  </a:lnTo>
                  <a:lnTo>
                    <a:pt x="719" y="1180"/>
                  </a:lnTo>
                  <a:lnTo>
                    <a:pt x="830" y="977"/>
                  </a:lnTo>
                  <a:lnTo>
                    <a:pt x="959" y="793"/>
                  </a:lnTo>
                  <a:lnTo>
                    <a:pt x="1088" y="627"/>
                  </a:lnTo>
                  <a:lnTo>
                    <a:pt x="1235" y="480"/>
                  </a:lnTo>
                  <a:lnTo>
                    <a:pt x="1401" y="332"/>
                  </a:lnTo>
                  <a:lnTo>
                    <a:pt x="1585" y="222"/>
                  </a:lnTo>
                  <a:lnTo>
                    <a:pt x="1770" y="148"/>
                  </a:lnTo>
                  <a:lnTo>
                    <a:pt x="1973" y="74"/>
                  </a:lnTo>
                  <a:lnTo>
                    <a:pt x="2120" y="56"/>
                  </a:lnTo>
                  <a:lnTo>
                    <a:pt x="2249" y="37"/>
                  </a:lnTo>
                  <a:close/>
                  <a:moveTo>
                    <a:pt x="2083" y="0"/>
                  </a:moveTo>
                  <a:lnTo>
                    <a:pt x="1954" y="37"/>
                  </a:lnTo>
                  <a:lnTo>
                    <a:pt x="1825" y="74"/>
                  </a:lnTo>
                  <a:lnTo>
                    <a:pt x="1696" y="111"/>
                  </a:lnTo>
                  <a:lnTo>
                    <a:pt x="1456" y="240"/>
                  </a:lnTo>
                  <a:lnTo>
                    <a:pt x="1254" y="387"/>
                  </a:lnTo>
                  <a:lnTo>
                    <a:pt x="1069" y="572"/>
                  </a:lnTo>
                  <a:lnTo>
                    <a:pt x="903" y="775"/>
                  </a:lnTo>
                  <a:lnTo>
                    <a:pt x="756" y="996"/>
                  </a:lnTo>
                  <a:lnTo>
                    <a:pt x="645" y="1235"/>
                  </a:lnTo>
                  <a:lnTo>
                    <a:pt x="535" y="1475"/>
                  </a:lnTo>
                  <a:lnTo>
                    <a:pt x="443" y="1715"/>
                  </a:lnTo>
                  <a:lnTo>
                    <a:pt x="369" y="1954"/>
                  </a:lnTo>
                  <a:lnTo>
                    <a:pt x="277" y="2378"/>
                  </a:lnTo>
                  <a:lnTo>
                    <a:pt x="221" y="2747"/>
                  </a:lnTo>
                  <a:lnTo>
                    <a:pt x="185" y="2987"/>
                  </a:lnTo>
                  <a:lnTo>
                    <a:pt x="111" y="3890"/>
                  </a:lnTo>
                  <a:lnTo>
                    <a:pt x="56" y="4811"/>
                  </a:lnTo>
                  <a:lnTo>
                    <a:pt x="19" y="5715"/>
                  </a:lnTo>
                  <a:lnTo>
                    <a:pt x="0" y="6636"/>
                  </a:lnTo>
                  <a:lnTo>
                    <a:pt x="0" y="7540"/>
                  </a:lnTo>
                  <a:lnTo>
                    <a:pt x="0" y="8461"/>
                  </a:lnTo>
                  <a:lnTo>
                    <a:pt x="19" y="9364"/>
                  </a:lnTo>
                  <a:lnTo>
                    <a:pt x="56" y="10268"/>
                  </a:lnTo>
                  <a:lnTo>
                    <a:pt x="148" y="12074"/>
                  </a:lnTo>
                  <a:lnTo>
                    <a:pt x="258" y="13881"/>
                  </a:lnTo>
                  <a:lnTo>
                    <a:pt x="406" y="15669"/>
                  </a:lnTo>
                  <a:lnTo>
                    <a:pt x="535" y="17438"/>
                  </a:lnTo>
                  <a:lnTo>
                    <a:pt x="664" y="18895"/>
                  </a:lnTo>
                  <a:lnTo>
                    <a:pt x="682" y="18968"/>
                  </a:lnTo>
                  <a:lnTo>
                    <a:pt x="701" y="19005"/>
                  </a:lnTo>
                  <a:lnTo>
                    <a:pt x="719" y="19042"/>
                  </a:lnTo>
                  <a:lnTo>
                    <a:pt x="774" y="19060"/>
                  </a:lnTo>
                  <a:lnTo>
                    <a:pt x="830" y="19079"/>
                  </a:lnTo>
                  <a:lnTo>
                    <a:pt x="885" y="19079"/>
                  </a:lnTo>
                  <a:lnTo>
                    <a:pt x="3558" y="18802"/>
                  </a:lnTo>
                  <a:lnTo>
                    <a:pt x="4314" y="18729"/>
                  </a:lnTo>
                  <a:lnTo>
                    <a:pt x="4314" y="18710"/>
                  </a:lnTo>
                  <a:lnTo>
                    <a:pt x="4350" y="18231"/>
                  </a:lnTo>
                  <a:lnTo>
                    <a:pt x="4350" y="17825"/>
                  </a:lnTo>
                  <a:lnTo>
                    <a:pt x="4332" y="17457"/>
                  </a:lnTo>
                  <a:lnTo>
                    <a:pt x="4314" y="17106"/>
                  </a:lnTo>
                  <a:lnTo>
                    <a:pt x="4295" y="16664"/>
                  </a:lnTo>
                  <a:lnTo>
                    <a:pt x="4277" y="16203"/>
                  </a:lnTo>
                  <a:lnTo>
                    <a:pt x="4277" y="13567"/>
                  </a:lnTo>
                  <a:lnTo>
                    <a:pt x="4258" y="11742"/>
                  </a:lnTo>
                  <a:lnTo>
                    <a:pt x="4221" y="10360"/>
                  </a:lnTo>
                  <a:lnTo>
                    <a:pt x="4129" y="8609"/>
                  </a:lnTo>
                  <a:lnTo>
                    <a:pt x="4074" y="7152"/>
                  </a:lnTo>
                  <a:lnTo>
                    <a:pt x="4000" y="5678"/>
                  </a:lnTo>
                  <a:lnTo>
                    <a:pt x="3890" y="4222"/>
                  </a:lnTo>
                  <a:lnTo>
                    <a:pt x="3834" y="3484"/>
                  </a:lnTo>
                  <a:lnTo>
                    <a:pt x="3761" y="2765"/>
                  </a:lnTo>
                  <a:lnTo>
                    <a:pt x="3761" y="2747"/>
                  </a:lnTo>
                  <a:lnTo>
                    <a:pt x="3668" y="2102"/>
                  </a:lnTo>
                  <a:lnTo>
                    <a:pt x="3613" y="1733"/>
                  </a:lnTo>
                  <a:lnTo>
                    <a:pt x="3521" y="1364"/>
                  </a:lnTo>
                  <a:lnTo>
                    <a:pt x="3392" y="1014"/>
                  </a:lnTo>
                  <a:lnTo>
                    <a:pt x="3337" y="830"/>
                  </a:lnTo>
                  <a:lnTo>
                    <a:pt x="3244" y="682"/>
                  </a:lnTo>
                  <a:lnTo>
                    <a:pt x="3152" y="535"/>
                  </a:lnTo>
                  <a:lnTo>
                    <a:pt x="3060" y="387"/>
                  </a:lnTo>
                  <a:lnTo>
                    <a:pt x="2950" y="277"/>
                  </a:lnTo>
                  <a:lnTo>
                    <a:pt x="2821" y="185"/>
                  </a:lnTo>
                  <a:lnTo>
                    <a:pt x="2728" y="111"/>
                  </a:lnTo>
                  <a:lnTo>
                    <a:pt x="2636" y="74"/>
                  </a:lnTo>
                  <a:lnTo>
                    <a:pt x="2526" y="37"/>
                  </a:lnTo>
                  <a:lnTo>
                    <a:pt x="2433" y="19"/>
                  </a:lnTo>
                  <a:lnTo>
                    <a:pt x="23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70"/>
            <p:cNvSpPr/>
            <p:nvPr/>
          </p:nvSpPr>
          <p:spPr>
            <a:xfrm>
              <a:off x="7489275" y="4028875"/>
              <a:ext cx="271925" cy="339200"/>
            </a:xfrm>
            <a:custGeom>
              <a:avLst/>
              <a:gdLst/>
              <a:ahLst/>
              <a:cxnLst/>
              <a:rect l="l" t="t" r="r" b="b"/>
              <a:pathLst>
                <a:path w="10877" h="13568" extrusionOk="0">
                  <a:moveTo>
                    <a:pt x="8922" y="1"/>
                  </a:moveTo>
                  <a:lnTo>
                    <a:pt x="8738" y="19"/>
                  </a:lnTo>
                  <a:lnTo>
                    <a:pt x="8554" y="56"/>
                  </a:lnTo>
                  <a:lnTo>
                    <a:pt x="8369" y="111"/>
                  </a:lnTo>
                  <a:lnTo>
                    <a:pt x="8166" y="203"/>
                  </a:lnTo>
                  <a:lnTo>
                    <a:pt x="7964" y="332"/>
                  </a:lnTo>
                  <a:lnTo>
                    <a:pt x="7798" y="480"/>
                  </a:lnTo>
                  <a:lnTo>
                    <a:pt x="7632" y="646"/>
                  </a:lnTo>
                  <a:lnTo>
                    <a:pt x="7466" y="830"/>
                  </a:lnTo>
                  <a:lnTo>
                    <a:pt x="7337" y="1033"/>
                  </a:lnTo>
                  <a:lnTo>
                    <a:pt x="7226" y="1236"/>
                  </a:lnTo>
                  <a:lnTo>
                    <a:pt x="7116" y="1438"/>
                  </a:lnTo>
                  <a:lnTo>
                    <a:pt x="7024" y="1660"/>
                  </a:lnTo>
                  <a:lnTo>
                    <a:pt x="6950" y="1881"/>
                  </a:lnTo>
                  <a:lnTo>
                    <a:pt x="6839" y="2342"/>
                  </a:lnTo>
                  <a:lnTo>
                    <a:pt x="6729" y="2803"/>
                  </a:lnTo>
                  <a:lnTo>
                    <a:pt x="6655" y="3263"/>
                  </a:lnTo>
                  <a:lnTo>
                    <a:pt x="6526" y="4167"/>
                  </a:lnTo>
                  <a:lnTo>
                    <a:pt x="6415" y="5107"/>
                  </a:lnTo>
                  <a:lnTo>
                    <a:pt x="6360" y="5568"/>
                  </a:lnTo>
                  <a:lnTo>
                    <a:pt x="6286" y="6028"/>
                  </a:lnTo>
                  <a:lnTo>
                    <a:pt x="6194" y="6489"/>
                  </a:lnTo>
                  <a:lnTo>
                    <a:pt x="6084" y="6950"/>
                  </a:lnTo>
                  <a:lnTo>
                    <a:pt x="5955" y="7374"/>
                  </a:lnTo>
                  <a:lnTo>
                    <a:pt x="5789" y="7798"/>
                  </a:lnTo>
                  <a:lnTo>
                    <a:pt x="5586" y="8185"/>
                  </a:lnTo>
                  <a:lnTo>
                    <a:pt x="5475" y="8369"/>
                  </a:lnTo>
                  <a:lnTo>
                    <a:pt x="5365" y="8554"/>
                  </a:lnTo>
                  <a:lnTo>
                    <a:pt x="5217" y="8738"/>
                  </a:lnTo>
                  <a:lnTo>
                    <a:pt x="5070" y="8904"/>
                  </a:lnTo>
                  <a:lnTo>
                    <a:pt x="4922" y="9051"/>
                  </a:lnTo>
                  <a:lnTo>
                    <a:pt x="4756" y="9199"/>
                  </a:lnTo>
                  <a:lnTo>
                    <a:pt x="4572" y="9346"/>
                  </a:lnTo>
                  <a:lnTo>
                    <a:pt x="4388" y="9475"/>
                  </a:lnTo>
                  <a:lnTo>
                    <a:pt x="4166" y="9604"/>
                  </a:lnTo>
                  <a:lnTo>
                    <a:pt x="3945" y="9715"/>
                  </a:lnTo>
                  <a:lnTo>
                    <a:pt x="3706" y="9807"/>
                  </a:lnTo>
                  <a:lnTo>
                    <a:pt x="3448" y="9899"/>
                  </a:lnTo>
                  <a:lnTo>
                    <a:pt x="2968" y="10010"/>
                  </a:lnTo>
                  <a:lnTo>
                    <a:pt x="2489" y="10102"/>
                  </a:lnTo>
                  <a:lnTo>
                    <a:pt x="2010" y="10157"/>
                  </a:lnTo>
                  <a:lnTo>
                    <a:pt x="1531" y="10176"/>
                  </a:lnTo>
                  <a:lnTo>
                    <a:pt x="37" y="10176"/>
                  </a:lnTo>
                  <a:lnTo>
                    <a:pt x="1" y="10987"/>
                  </a:lnTo>
                  <a:lnTo>
                    <a:pt x="1" y="11392"/>
                  </a:lnTo>
                  <a:lnTo>
                    <a:pt x="19" y="11816"/>
                  </a:lnTo>
                  <a:lnTo>
                    <a:pt x="56" y="12222"/>
                  </a:lnTo>
                  <a:lnTo>
                    <a:pt x="93" y="12627"/>
                  </a:lnTo>
                  <a:lnTo>
                    <a:pt x="166" y="13033"/>
                  </a:lnTo>
                  <a:lnTo>
                    <a:pt x="240" y="13420"/>
                  </a:lnTo>
                  <a:lnTo>
                    <a:pt x="259" y="13457"/>
                  </a:lnTo>
                  <a:lnTo>
                    <a:pt x="314" y="13475"/>
                  </a:lnTo>
                  <a:lnTo>
                    <a:pt x="443" y="13512"/>
                  </a:lnTo>
                  <a:lnTo>
                    <a:pt x="664" y="13549"/>
                  </a:lnTo>
                  <a:lnTo>
                    <a:pt x="941" y="13568"/>
                  </a:lnTo>
                  <a:lnTo>
                    <a:pt x="1660" y="13568"/>
                  </a:lnTo>
                  <a:lnTo>
                    <a:pt x="2526" y="13531"/>
                  </a:lnTo>
                  <a:lnTo>
                    <a:pt x="3448" y="13475"/>
                  </a:lnTo>
                  <a:lnTo>
                    <a:pt x="4369" y="13365"/>
                  </a:lnTo>
                  <a:lnTo>
                    <a:pt x="5217" y="13254"/>
                  </a:lnTo>
                  <a:lnTo>
                    <a:pt x="5604" y="13199"/>
                  </a:lnTo>
                  <a:lnTo>
                    <a:pt x="5918" y="13125"/>
                  </a:lnTo>
                  <a:lnTo>
                    <a:pt x="6305" y="13033"/>
                  </a:lnTo>
                  <a:lnTo>
                    <a:pt x="6655" y="12904"/>
                  </a:lnTo>
                  <a:lnTo>
                    <a:pt x="6987" y="12757"/>
                  </a:lnTo>
                  <a:lnTo>
                    <a:pt x="7300" y="12572"/>
                  </a:lnTo>
                  <a:lnTo>
                    <a:pt x="7595" y="12369"/>
                  </a:lnTo>
                  <a:lnTo>
                    <a:pt x="7872" y="12148"/>
                  </a:lnTo>
                  <a:lnTo>
                    <a:pt x="8130" y="11909"/>
                  </a:lnTo>
                  <a:lnTo>
                    <a:pt x="8369" y="11651"/>
                  </a:lnTo>
                  <a:lnTo>
                    <a:pt x="8590" y="11374"/>
                  </a:lnTo>
                  <a:lnTo>
                    <a:pt x="8793" y="11079"/>
                  </a:lnTo>
                  <a:lnTo>
                    <a:pt x="8978" y="10766"/>
                  </a:lnTo>
                  <a:lnTo>
                    <a:pt x="9162" y="10434"/>
                  </a:lnTo>
                  <a:lnTo>
                    <a:pt x="9328" y="10102"/>
                  </a:lnTo>
                  <a:lnTo>
                    <a:pt x="9475" y="9752"/>
                  </a:lnTo>
                  <a:lnTo>
                    <a:pt x="9623" y="9402"/>
                  </a:lnTo>
                  <a:lnTo>
                    <a:pt x="9752" y="9033"/>
                  </a:lnTo>
                  <a:lnTo>
                    <a:pt x="9862" y="8646"/>
                  </a:lnTo>
                  <a:lnTo>
                    <a:pt x="9973" y="8277"/>
                  </a:lnTo>
                  <a:lnTo>
                    <a:pt x="10157" y="7503"/>
                  </a:lnTo>
                  <a:lnTo>
                    <a:pt x="10305" y="6729"/>
                  </a:lnTo>
                  <a:lnTo>
                    <a:pt x="10434" y="5936"/>
                  </a:lnTo>
                  <a:lnTo>
                    <a:pt x="10544" y="5180"/>
                  </a:lnTo>
                  <a:lnTo>
                    <a:pt x="10637" y="4443"/>
                  </a:lnTo>
                  <a:lnTo>
                    <a:pt x="10802" y="3061"/>
                  </a:lnTo>
                  <a:lnTo>
                    <a:pt x="10858" y="2637"/>
                  </a:lnTo>
                  <a:lnTo>
                    <a:pt x="10876" y="2194"/>
                  </a:lnTo>
                  <a:lnTo>
                    <a:pt x="10876" y="1973"/>
                  </a:lnTo>
                  <a:lnTo>
                    <a:pt x="10858" y="1752"/>
                  </a:lnTo>
                  <a:lnTo>
                    <a:pt x="10839" y="1549"/>
                  </a:lnTo>
                  <a:lnTo>
                    <a:pt x="10784" y="1328"/>
                  </a:lnTo>
                  <a:lnTo>
                    <a:pt x="10729" y="1162"/>
                  </a:lnTo>
                  <a:lnTo>
                    <a:pt x="10637" y="996"/>
                  </a:lnTo>
                  <a:lnTo>
                    <a:pt x="10544" y="830"/>
                  </a:lnTo>
                  <a:lnTo>
                    <a:pt x="10415" y="683"/>
                  </a:lnTo>
                  <a:lnTo>
                    <a:pt x="10286" y="554"/>
                  </a:lnTo>
                  <a:lnTo>
                    <a:pt x="10139" y="425"/>
                  </a:lnTo>
                  <a:lnTo>
                    <a:pt x="9991" y="314"/>
                  </a:lnTo>
                  <a:lnTo>
                    <a:pt x="9825" y="222"/>
                  </a:lnTo>
                  <a:lnTo>
                    <a:pt x="9660" y="130"/>
                  </a:lnTo>
                  <a:lnTo>
                    <a:pt x="9475" y="74"/>
                  </a:lnTo>
                  <a:lnTo>
                    <a:pt x="9291" y="38"/>
                  </a:lnTo>
                  <a:lnTo>
                    <a:pt x="91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70"/>
            <p:cNvSpPr/>
            <p:nvPr/>
          </p:nvSpPr>
          <p:spPr>
            <a:xfrm>
              <a:off x="7488825" y="4028425"/>
              <a:ext cx="273300" cy="340575"/>
            </a:xfrm>
            <a:custGeom>
              <a:avLst/>
              <a:gdLst/>
              <a:ahLst/>
              <a:cxnLst/>
              <a:rect l="l" t="t" r="r" b="b"/>
              <a:pathLst>
                <a:path w="10932" h="13623" extrusionOk="0">
                  <a:moveTo>
                    <a:pt x="9069" y="37"/>
                  </a:moveTo>
                  <a:lnTo>
                    <a:pt x="9235" y="56"/>
                  </a:lnTo>
                  <a:lnTo>
                    <a:pt x="9420" y="92"/>
                  </a:lnTo>
                  <a:lnTo>
                    <a:pt x="9585" y="148"/>
                  </a:lnTo>
                  <a:lnTo>
                    <a:pt x="9770" y="221"/>
                  </a:lnTo>
                  <a:lnTo>
                    <a:pt x="9954" y="332"/>
                  </a:lnTo>
                  <a:lnTo>
                    <a:pt x="10120" y="443"/>
                  </a:lnTo>
                  <a:lnTo>
                    <a:pt x="10267" y="572"/>
                  </a:lnTo>
                  <a:lnTo>
                    <a:pt x="10396" y="701"/>
                  </a:lnTo>
                  <a:lnTo>
                    <a:pt x="10526" y="848"/>
                  </a:lnTo>
                  <a:lnTo>
                    <a:pt x="10636" y="1014"/>
                  </a:lnTo>
                  <a:lnTo>
                    <a:pt x="10710" y="1180"/>
                  </a:lnTo>
                  <a:lnTo>
                    <a:pt x="10784" y="1364"/>
                  </a:lnTo>
                  <a:lnTo>
                    <a:pt x="10820" y="1567"/>
                  </a:lnTo>
                  <a:lnTo>
                    <a:pt x="10857" y="1770"/>
                  </a:lnTo>
                  <a:lnTo>
                    <a:pt x="10876" y="1991"/>
                  </a:lnTo>
                  <a:lnTo>
                    <a:pt x="10876" y="2194"/>
                  </a:lnTo>
                  <a:lnTo>
                    <a:pt x="10857" y="2636"/>
                  </a:lnTo>
                  <a:lnTo>
                    <a:pt x="10802" y="3079"/>
                  </a:lnTo>
                  <a:lnTo>
                    <a:pt x="10673" y="4092"/>
                  </a:lnTo>
                  <a:lnTo>
                    <a:pt x="10507" y="5438"/>
                  </a:lnTo>
                  <a:lnTo>
                    <a:pt x="10396" y="6139"/>
                  </a:lnTo>
                  <a:lnTo>
                    <a:pt x="10286" y="6839"/>
                  </a:lnTo>
                  <a:lnTo>
                    <a:pt x="10138" y="7539"/>
                  </a:lnTo>
                  <a:lnTo>
                    <a:pt x="9973" y="8240"/>
                  </a:lnTo>
                  <a:lnTo>
                    <a:pt x="9770" y="8922"/>
                  </a:lnTo>
                  <a:lnTo>
                    <a:pt x="9659" y="9254"/>
                  </a:lnTo>
                  <a:lnTo>
                    <a:pt x="9549" y="9586"/>
                  </a:lnTo>
                  <a:lnTo>
                    <a:pt x="9420" y="9899"/>
                  </a:lnTo>
                  <a:lnTo>
                    <a:pt x="9272" y="10212"/>
                  </a:lnTo>
                  <a:lnTo>
                    <a:pt x="9125" y="10526"/>
                  </a:lnTo>
                  <a:lnTo>
                    <a:pt x="8959" y="10802"/>
                  </a:lnTo>
                  <a:lnTo>
                    <a:pt x="8793" y="11079"/>
                  </a:lnTo>
                  <a:lnTo>
                    <a:pt x="8608" y="11355"/>
                  </a:lnTo>
                  <a:lnTo>
                    <a:pt x="8406" y="11613"/>
                  </a:lnTo>
                  <a:lnTo>
                    <a:pt x="8184" y="11853"/>
                  </a:lnTo>
                  <a:lnTo>
                    <a:pt x="7963" y="12074"/>
                  </a:lnTo>
                  <a:lnTo>
                    <a:pt x="7724" y="12277"/>
                  </a:lnTo>
                  <a:lnTo>
                    <a:pt x="7466" y="12461"/>
                  </a:lnTo>
                  <a:lnTo>
                    <a:pt x="7189" y="12645"/>
                  </a:lnTo>
                  <a:lnTo>
                    <a:pt x="6894" y="12793"/>
                  </a:lnTo>
                  <a:lnTo>
                    <a:pt x="6599" y="12922"/>
                  </a:lnTo>
                  <a:lnTo>
                    <a:pt x="6267" y="13033"/>
                  </a:lnTo>
                  <a:lnTo>
                    <a:pt x="5936" y="13125"/>
                  </a:lnTo>
                  <a:lnTo>
                    <a:pt x="5585" y="13198"/>
                  </a:lnTo>
                  <a:lnTo>
                    <a:pt x="5198" y="13254"/>
                  </a:lnTo>
                  <a:lnTo>
                    <a:pt x="4332" y="13383"/>
                  </a:lnTo>
                  <a:lnTo>
                    <a:pt x="3410" y="13475"/>
                  </a:lnTo>
                  <a:lnTo>
                    <a:pt x="2489" y="13530"/>
                  </a:lnTo>
                  <a:lnTo>
                    <a:pt x="1659" y="13567"/>
                  </a:lnTo>
                  <a:lnTo>
                    <a:pt x="959" y="13567"/>
                  </a:lnTo>
                  <a:lnTo>
                    <a:pt x="682" y="13549"/>
                  </a:lnTo>
                  <a:lnTo>
                    <a:pt x="479" y="13512"/>
                  </a:lnTo>
                  <a:lnTo>
                    <a:pt x="350" y="13475"/>
                  </a:lnTo>
                  <a:lnTo>
                    <a:pt x="313" y="13457"/>
                  </a:lnTo>
                  <a:lnTo>
                    <a:pt x="295" y="13438"/>
                  </a:lnTo>
                  <a:lnTo>
                    <a:pt x="221" y="13106"/>
                  </a:lnTo>
                  <a:lnTo>
                    <a:pt x="148" y="12756"/>
                  </a:lnTo>
                  <a:lnTo>
                    <a:pt x="111" y="12387"/>
                  </a:lnTo>
                  <a:lnTo>
                    <a:pt x="74" y="12000"/>
                  </a:lnTo>
                  <a:lnTo>
                    <a:pt x="55" y="11595"/>
                  </a:lnTo>
                  <a:lnTo>
                    <a:pt x="55" y="11152"/>
                  </a:lnTo>
                  <a:lnTo>
                    <a:pt x="55" y="10710"/>
                  </a:lnTo>
                  <a:lnTo>
                    <a:pt x="74" y="10231"/>
                  </a:lnTo>
                  <a:lnTo>
                    <a:pt x="1401" y="10231"/>
                  </a:lnTo>
                  <a:lnTo>
                    <a:pt x="1825" y="10212"/>
                  </a:lnTo>
                  <a:lnTo>
                    <a:pt x="2249" y="10175"/>
                  </a:lnTo>
                  <a:lnTo>
                    <a:pt x="2673" y="10120"/>
                  </a:lnTo>
                  <a:lnTo>
                    <a:pt x="3097" y="10028"/>
                  </a:lnTo>
                  <a:lnTo>
                    <a:pt x="3539" y="9917"/>
                  </a:lnTo>
                  <a:lnTo>
                    <a:pt x="3982" y="9751"/>
                  </a:lnTo>
                  <a:lnTo>
                    <a:pt x="4332" y="9567"/>
                  </a:lnTo>
                  <a:lnTo>
                    <a:pt x="4664" y="9346"/>
                  </a:lnTo>
                  <a:lnTo>
                    <a:pt x="4940" y="9106"/>
                  </a:lnTo>
                  <a:lnTo>
                    <a:pt x="5198" y="8830"/>
                  </a:lnTo>
                  <a:lnTo>
                    <a:pt x="5420" y="8553"/>
                  </a:lnTo>
                  <a:lnTo>
                    <a:pt x="5622" y="8240"/>
                  </a:lnTo>
                  <a:lnTo>
                    <a:pt x="5788" y="7927"/>
                  </a:lnTo>
                  <a:lnTo>
                    <a:pt x="5917" y="7595"/>
                  </a:lnTo>
                  <a:lnTo>
                    <a:pt x="6046" y="7226"/>
                  </a:lnTo>
                  <a:lnTo>
                    <a:pt x="6157" y="6876"/>
                  </a:lnTo>
                  <a:lnTo>
                    <a:pt x="6231" y="6507"/>
                  </a:lnTo>
                  <a:lnTo>
                    <a:pt x="6304" y="6120"/>
                  </a:lnTo>
                  <a:lnTo>
                    <a:pt x="6433" y="5346"/>
                  </a:lnTo>
                  <a:lnTo>
                    <a:pt x="6526" y="4553"/>
                  </a:lnTo>
                  <a:lnTo>
                    <a:pt x="6618" y="3908"/>
                  </a:lnTo>
                  <a:lnTo>
                    <a:pt x="6691" y="3281"/>
                  </a:lnTo>
                  <a:lnTo>
                    <a:pt x="6784" y="2839"/>
                  </a:lnTo>
                  <a:lnTo>
                    <a:pt x="6876" y="2378"/>
                  </a:lnTo>
                  <a:lnTo>
                    <a:pt x="6986" y="1917"/>
                  </a:lnTo>
                  <a:lnTo>
                    <a:pt x="7060" y="1696"/>
                  </a:lnTo>
                  <a:lnTo>
                    <a:pt x="7152" y="1475"/>
                  </a:lnTo>
                  <a:lnTo>
                    <a:pt x="7263" y="1235"/>
                  </a:lnTo>
                  <a:lnTo>
                    <a:pt x="7392" y="1032"/>
                  </a:lnTo>
                  <a:lnTo>
                    <a:pt x="7539" y="830"/>
                  </a:lnTo>
                  <a:lnTo>
                    <a:pt x="7687" y="645"/>
                  </a:lnTo>
                  <a:lnTo>
                    <a:pt x="7853" y="498"/>
                  </a:lnTo>
                  <a:lnTo>
                    <a:pt x="8037" y="350"/>
                  </a:lnTo>
                  <a:lnTo>
                    <a:pt x="8221" y="240"/>
                  </a:lnTo>
                  <a:lnTo>
                    <a:pt x="8406" y="148"/>
                  </a:lnTo>
                  <a:lnTo>
                    <a:pt x="8553" y="92"/>
                  </a:lnTo>
                  <a:lnTo>
                    <a:pt x="8719" y="56"/>
                  </a:lnTo>
                  <a:lnTo>
                    <a:pt x="8885" y="37"/>
                  </a:lnTo>
                  <a:close/>
                  <a:moveTo>
                    <a:pt x="8885" y="0"/>
                  </a:moveTo>
                  <a:lnTo>
                    <a:pt x="8719" y="19"/>
                  </a:lnTo>
                  <a:lnTo>
                    <a:pt x="8553" y="56"/>
                  </a:lnTo>
                  <a:lnTo>
                    <a:pt x="8387" y="111"/>
                  </a:lnTo>
                  <a:lnTo>
                    <a:pt x="8184" y="203"/>
                  </a:lnTo>
                  <a:lnTo>
                    <a:pt x="8000" y="314"/>
                  </a:lnTo>
                  <a:lnTo>
                    <a:pt x="7816" y="461"/>
                  </a:lnTo>
                  <a:lnTo>
                    <a:pt x="7650" y="627"/>
                  </a:lnTo>
                  <a:lnTo>
                    <a:pt x="7502" y="793"/>
                  </a:lnTo>
                  <a:lnTo>
                    <a:pt x="7355" y="996"/>
                  </a:lnTo>
                  <a:lnTo>
                    <a:pt x="7226" y="1217"/>
                  </a:lnTo>
                  <a:lnTo>
                    <a:pt x="7115" y="1456"/>
                  </a:lnTo>
                  <a:lnTo>
                    <a:pt x="7023" y="1678"/>
                  </a:lnTo>
                  <a:lnTo>
                    <a:pt x="6949" y="1899"/>
                  </a:lnTo>
                  <a:lnTo>
                    <a:pt x="6820" y="2360"/>
                  </a:lnTo>
                  <a:lnTo>
                    <a:pt x="6728" y="2821"/>
                  </a:lnTo>
                  <a:lnTo>
                    <a:pt x="6655" y="3281"/>
                  </a:lnTo>
                  <a:lnTo>
                    <a:pt x="6562" y="3908"/>
                  </a:lnTo>
                  <a:lnTo>
                    <a:pt x="6489" y="4553"/>
                  </a:lnTo>
                  <a:lnTo>
                    <a:pt x="6378" y="5327"/>
                  </a:lnTo>
                  <a:lnTo>
                    <a:pt x="6267" y="6102"/>
                  </a:lnTo>
                  <a:lnTo>
                    <a:pt x="6194" y="6489"/>
                  </a:lnTo>
                  <a:lnTo>
                    <a:pt x="6102" y="6857"/>
                  </a:lnTo>
                  <a:lnTo>
                    <a:pt x="6009" y="7208"/>
                  </a:lnTo>
                  <a:lnTo>
                    <a:pt x="5880" y="7558"/>
                  </a:lnTo>
                  <a:lnTo>
                    <a:pt x="5733" y="7890"/>
                  </a:lnTo>
                  <a:lnTo>
                    <a:pt x="5585" y="8221"/>
                  </a:lnTo>
                  <a:lnTo>
                    <a:pt x="5383" y="8516"/>
                  </a:lnTo>
                  <a:lnTo>
                    <a:pt x="5161" y="8811"/>
                  </a:lnTo>
                  <a:lnTo>
                    <a:pt x="4922" y="9069"/>
                  </a:lnTo>
                  <a:lnTo>
                    <a:pt x="4627" y="9309"/>
                  </a:lnTo>
                  <a:lnTo>
                    <a:pt x="4314" y="9530"/>
                  </a:lnTo>
                  <a:lnTo>
                    <a:pt x="3963" y="9715"/>
                  </a:lnTo>
                  <a:lnTo>
                    <a:pt x="3521" y="9862"/>
                  </a:lnTo>
                  <a:lnTo>
                    <a:pt x="3078" y="9991"/>
                  </a:lnTo>
                  <a:lnTo>
                    <a:pt x="2673" y="10065"/>
                  </a:lnTo>
                  <a:lnTo>
                    <a:pt x="2249" y="10120"/>
                  </a:lnTo>
                  <a:lnTo>
                    <a:pt x="1825" y="10157"/>
                  </a:lnTo>
                  <a:lnTo>
                    <a:pt x="1401" y="10175"/>
                  </a:lnTo>
                  <a:lnTo>
                    <a:pt x="37" y="10175"/>
                  </a:lnTo>
                  <a:lnTo>
                    <a:pt x="37" y="10194"/>
                  </a:lnTo>
                  <a:lnTo>
                    <a:pt x="0" y="10673"/>
                  </a:lnTo>
                  <a:lnTo>
                    <a:pt x="0" y="11134"/>
                  </a:lnTo>
                  <a:lnTo>
                    <a:pt x="0" y="11576"/>
                  </a:lnTo>
                  <a:lnTo>
                    <a:pt x="19" y="12000"/>
                  </a:lnTo>
                  <a:lnTo>
                    <a:pt x="55" y="12387"/>
                  </a:lnTo>
                  <a:lnTo>
                    <a:pt x="111" y="12756"/>
                  </a:lnTo>
                  <a:lnTo>
                    <a:pt x="166" y="13106"/>
                  </a:lnTo>
                  <a:lnTo>
                    <a:pt x="240" y="13438"/>
                  </a:lnTo>
                  <a:lnTo>
                    <a:pt x="277" y="13493"/>
                  </a:lnTo>
                  <a:lnTo>
                    <a:pt x="332" y="13530"/>
                  </a:lnTo>
                  <a:lnTo>
                    <a:pt x="443" y="13549"/>
                  </a:lnTo>
                  <a:lnTo>
                    <a:pt x="572" y="13567"/>
                  </a:lnTo>
                  <a:lnTo>
                    <a:pt x="922" y="13604"/>
                  </a:lnTo>
                  <a:lnTo>
                    <a:pt x="1383" y="13622"/>
                  </a:lnTo>
                  <a:lnTo>
                    <a:pt x="1917" y="13604"/>
                  </a:lnTo>
                  <a:lnTo>
                    <a:pt x="2507" y="13586"/>
                  </a:lnTo>
                  <a:lnTo>
                    <a:pt x="3134" y="13530"/>
                  </a:lnTo>
                  <a:lnTo>
                    <a:pt x="3779" y="13475"/>
                  </a:lnTo>
                  <a:lnTo>
                    <a:pt x="4406" y="13420"/>
                  </a:lnTo>
                  <a:lnTo>
                    <a:pt x="4977" y="13346"/>
                  </a:lnTo>
                  <a:lnTo>
                    <a:pt x="5512" y="13254"/>
                  </a:lnTo>
                  <a:lnTo>
                    <a:pt x="5936" y="13180"/>
                  </a:lnTo>
                  <a:lnTo>
                    <a:pt x="6286" y="13088"/>
                  </a:lnTo>
                  <a:lnTo>
                    <a:pt x="6618" y="12977"/>
                  </a:lnTo>
                  <a:lnTo>
                    <a:pt x="6931" y="12830"/>
                  </a:lnTo>
                  <a:lnTo>
                    <a:pt x="7208" y="12682"/>
                  </a:lnTo>
                  <a:lnTo>
                    <a:pt x="7484" y="12516"/>
                  </a:lnTo>
                  <a:lnTo>
                    <a:pt x="7742" y="12314"/>
                  </a:lnTo>
                  <a:lnTo>
                    <a:pt x="8000" y="12111"/>
                  </a:lnTo>
                  <a:lnTo>
                    <a:pt x="8221" y="11890"/>
                  </a:lnTo>
                  <a:lnTo>
                    <a:pt x="8443" y="11650"/>
                  </a:lnTo>
                  <a:lnTo>
                    <a:pt x="8645" y="11392"/>
                  </a:lnTo>
                  <a:lnTo>
                    <a:pt x="8830" y="11116"/>
                  </a:lnTo>
                  <a:lnTo>
                    <a:pt x="8996" y="10839"/>
                  </a:lnTo>
                  <a:lnTo>
                    <a:pt x="9161" y="10544"/>
                  </a:lnTo>
                  <a:lnTo>
                    <a:pt x="9309" y="10249"/>
                  </a:lnTo>
                  <a:lnTo>
                    <a:pt x="9456" y="9936"/>
                  </a:lnTo>
                  <a:lnTo>
                    <a:pt x="9585" y="9622"/>
                  </a:lnTo>
                  <a:lnTo>
                    <a:pt x="9714" y="9291"/>
                  </a:lnTo>
                  <a:lnTo>
                    <a:pt x="9825" y="8959"/>
                  </a:lnTo>
                  <a:lnTo>
                    <a:pt x="10009" y="8277"/>
                  </a:lnTo>
                  <a:lnTo>
                    <a:pt x="10175" y="7558"/>
                  </a:lnTo>
                  <a:lnTo>
                    <a:pt x="10323" y="6857"/>
                  </a:lnTo>
                  <a:lnTo>
                    <a:pt x="10452" y="6139"/>
                  </a:lnTo>
                  <a:lnTo>
                    <a:pt x="10544" y="5438"/>
                  </a:lnTo>
                  <a:lnTo>
                    <a:pt x="10728" y="4092"/>
                  </a:lnTo>
                  <a:lnTo>
                    <a:pt x="10839" y="3097"/>
                  </a:lnTo>
                  <a:lnTo>
                    <a:pt x="10894" y="2636"/>
                  </a:lnTo>
                  <a:lnTo>
                    <a:pt x="10931" y="2194"/>
                  </a:lnTo>
                  <a:lnTo>
                    <a:pt x="10931" y="1973"/>
                  </a:lnTo>
                  <a:lnTo>
                    <a:pt x="10913" y="1770"/>
                  </a:lnTo>
                  <a:lnTo>
                    <a:pt x="10876" y="1549"/>
                  </a:lnTo>
                  <a:lnTo>
                    <a:pt x="10820" y="1346"/>
                  </a:lnTo>
                  <a:lnTo>
                    <a:pt x="10765" y="1162"/>
                  </a:lnTo>
                  <a:lnTo>
                    <a:pt x="10673" y="996"/>
                  </a:lnTo>
                  <a:lnTo>
                    <a:pt x="10562" y="830"/>
                  </a:lnTo>
                  <a:lnTo>
                    <a:pt x="10452" y="664"/>
                  </a:lnTo>
                  <a:lnTo>
                    <a:pt x="10304" y="535"/>
                  </a:lnTo>
                  <a:lnTo>
                    <a:pt x="10138" y="406"/>
                  </a:lnTo>
                  <a:lnTo>
                    <a:pt x="9973" y="277"/>
                  </a:lnTo>
                  <a:lnTo>
                    <a:pt x="9788" y="185"/>
                  </a:lnTo>
                  <a:lnTo>
                    <a:pt x="9604" y="111"/>
                  </a:lnTo>
                  <a:lnTo>
                    <a:pt x="9438" y="56"/>
                  </a:lnTo>
                  <a:lnTo>
                    <a:pt x="9254" y="19"/>
                  </a:lnTo>
                  <a:lnTo>
                    <a:pt x="90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70"/>
            <p:cNvSpPr/>
            <p:nvPr/>
          </p:nvSpPr>
          <p:spPr>
            <a:xfrm>
              <a:off x="7610475" y="3625200"/>
              <a:ext cx="264075" cy="491250"/>
            </a:xfrm>
            <a:custGeom>
              <a:avLst/>
              <a:gdLst/>
              <a:ahLst/>
              <a:cxnLst/>
              <a:rect l="l" t="t" r="r" b="b"/>
              <a:pathLst>
                <a:path w="10563" h="19650" extrusionOk="0">
                  <a:moveTo>
                    <a:pt x="37" y="0"/>
                  </a:moveTo>
                  <a:lnTo>
                    <a:pt x="19" y="498"/>
                  </a:lnTo>
                  <a:lnTo>
                    <a:pt x="1" y="1069"/>
                  </a:lnTo>
                  <a:lnTo>
                    <a:pt x="19" y="2120"/>
                  </a:lnTo>
                  <a:lnTo>
                    <a:pt x="19" y="2968"/>
                  </a:lnTo>
                  <a:lnTo>
                    <a:pt x="19" y="3834"/>
                  </a:lnTo>
                  <a:lnTo>
                    <a:pt x="37" y="4701"/>
                  </a:lnTo>
                  <a:lnTo>
                    <a:pt x="93" y="5567"/>
                  </a:lnTo>
                  <a:lnTo>
                    <a:pt x="166" y="6433"/>
                  </a:lnTo>
                  <a:lnTo>
                    <a:pt x="277" y="7300"/>
                  </a:lnTo>
                  <a:lnTo>
                    <a:pt x="332" y="7724"/>
                  </a:lnTo>
                  <a:lnTo>
                    <a:pt x="424" y="8148"/>
                  </a:lnTo>
                  <a:lnTo>
                    <a:pt x="517" y="8553"/>
                  </a:lnTo>
                  <a:lnTo>
                    <a:pt x="627" y="8977"/>
                  </a:lnTo>
                  <a:lnTo>
                    <a:pt x="793" y="9622"/>
                  </a:lnTo>
                  <a:lnTo>
                    <a:pt x="922" y="10267"/>
                  </a:lnTo>
                  <a:lnTo>
                    <a:pt x="1033" y="10913"/>
                  </a:lnTo>
                  <a:lnTo>
                    <a:pt x="1143" y="11576"/>
                  </a:lnTo>
                  <a:lnTo>
                    <a:pt x="1199" y="12240"/>
                  </a:lnTo>
                  <a:lnTo>
                    <a:pt x="1254" y="12903"/>
                  </a:lnTo>
                  <a:lnTo>
                    <a:pt x="1291" y="13567"/>
                  </a:lnTo>
                  <a:lnTo>
                    <a:pt x="1309" y="14249"/>
                  </a:lnTo>
                  <a:lnTo>
                    <a:pt x="1328" y="14913"/>
                  </a:lnTo>
                  <a:lnTo>
                    <a:pt x="1309" y="15576"/>
                  </a:lnTo>
                  <a:lnTo>
                    <a:pt x="1254" y="16922"/>
                  </a:lnTo>
                  <a:lnTo>
                    <a:pt x="1180" y="18267"/>
                  </a:lnTo>
                  <a:lnTo>
                    <a:pt x="1070" y="19595"/>
                  </a:lnTo>
                  <a:lnTo>
                    <a:pt x="1475" y="19650"/>
                  </a:lnTo>
                  <a:lnTo>
                    <a:pt x="2342" y="19650"/>
                  </a:lnTo>
                  <a:lnTo>
                    <a:pt x="2784" y="19632"/>
                  </a:lnTo>
                  <a:lnTo>
                    <a:pt x="3687" y="19576"/>
                  </a:lnTo>
                  <a:lnTo>
                    <a:pt x="4111" y="19539"/>
                  </a:lnTo>
                  <a:lnTo>
                    <a:pt x="4535" y="19539"/>
                  </a:lnTo>
                  <a:lnTo>
                    <a:pt x="6434" y="19521"/>
                  </a:lnTo>
                  <a:lnTo>
                    <a:pt x="8332" y="19539"/>
                  </a:lnTo>
                  <a:lnTo>
                    <a:pt x="8369" y="18839"/>
                  </a:lnTo>
                  <a:lnTo>
                    <a:pt x="8388" y="18138"/>
                  </a:lnTo>
                  <a:lnTo>
                    <a:pt x="8406" y="17438"/>
                  </a:lnTo>
                  <a:lnTo>
                    <a:pt x="8406" y="16738"/>
                  </a:lnTo>
                  <a:lnTo>
                    <a:pt x="8406" y="16443"/>
                  </a:lnTo>
                  <a:lnTo>
                    <a:pt x="8425" y="16148"/>
                  </a:lnTo>
                  <a:lnTo>
                    <a:pt x="8461" y="15558"/>
                  </a:lnTo>
                  <a:lnTo>
                    <a:pt x="8480" y="15281"/>
                  </a:lnTo>
                  <a:lnTo>
                    <a:pt x="8498" y="14986"/>
                  </a:lnTo>
                  <a:lnTo>
                    <a:pt x="8480" y="14691"/>
                  </a:lnTo>
                  <a:lnTo>
                    <a:pt x="8461" y="14396"/>
                  </a:lnTo>
                  <a:lnTo>
                    <a:pt x="8572" y="14784"/>
                  </a:lnTo>
                  <a:lnTo>
                    <a:pt x="8664" y="14986"/>
                  </a:lnTo>
                  <a:lnTo>
                    <a:pt x="8756" y="15171"/>
                  </a:lnTo>
                  <a:lnTo>
                    <a:pt x="8867" y="15337"/>
                  </a:lnTo>
                  <a:lnTo>
                    <a:pt x="8996" y="15484"/>
                  </a:lnTo>
                  <a:lnTo>
                    <a:pt x="9088" y="15558"/>
                  </a:lnTo>
                  <a:lnTo>
                    <a:pt x="9162" y="15595"/>
                  </a:lnTo>
                  <a:lnTo>
                    <a:pt x="9254" y="15650"/>
                  </a:lnTo>
                  <a:lnTo>
                    <a:pt x="9365" y="15668"/>
                  </a:lnTo>
                  <a:lnTo>
                    <a:pt x="9567" y="15687"/>
                  </a:lnTo>
                  <a:lnTo>
                    <a:pt x="9733" y="15668"/>
                  </a:lnTo>
                  <a:lnTo>
                    <a:pt x="9899" y="15595"/>
                  </a:lnTo>
                  <a:lnTo>
                    <a:pt x="10028" y="15521"/>
                  </a:lnTo>
                  <a:lnTo>
                    <a:pt x="10157" y="15392"/>
                  </a:lnTo>
                  <a:lnTo>
                    <a:pt x="10249" y="15263"/>
                  </a:lnTo>
                  <a:lnTo>
                    <a:pt x="10342" y="15097"/>
                  </a:lnTo>
                  <a:lnTo>
                    <a:pt x="10397" y="14931"/>
                  </a:lnTo>
                  <a:lnTo>
                    <a:pt x="10452" y="14747"/>
                  </a:lnTo>
                  <a:lnTo>
                    <a:pt x="10507" y="14544"/>
                  </a:lnTo>
                  <a:lnTo>
                    <a:pt x="10526" y="14341"/>
                  </a:lnTo>
                  <a:lnTo>
                    <a:pt x="10544" y="14138"/>
                  </a:lnTo>
                  <a:lnTo>
                    <a:pt x="10563" y="13751"/>
                  </a:lnTo>
                  <a:lnTo>
                    <a:pt x="10544" y="13383"/>
                  </a:lnTo>
                  <a:lnTo>
                    <a:pt x="10526" y="13180"/>
                  </a:lnTo>
                  <a:lnTo>
                    <a:pt x="10452" y="12848"/>
                  </a:lnTo>
                  <a:lnTo>
                    <a:pt x="10378" y="12516"/>
                  </a:lnTo>
                  <a:lnTo>
                    <a:pt x="10286" y="12184"/>
                  </a:lnTo>
                  <a:lnTo>
                    <a:pt x="10176" y="11871"/>
                  </a:lnTo>
                  <a:lnTo>
                    <a:pt x="10047" y="11558"/>
                  </a:lnTo>
                  <a:lnTo>
                    <a:pt x="9899" y="11263"/>
                  </a:lnTo>
                  <a:lnTo>
                    <a:pt x="9733" y="10968"/>
                  </a:lnTo>
                  <a:lnTo>
                    <a:pt x="9549" y="10673"/>
                  </a:lnTo>
                  <a:lnTo>
                    <a:pt x="9401" y="10452"/>
                  </a:lnTo>
                  <a:lnTo>
                    <a:pt x="9217" y="10212"/>
                  </a:lnTo>
                  <a:lnTo>
                    <a:pt x="9033" y="9972"/>
                  </a:lnTo>
                  <a:lnTo>
                    <a:pt x="8812" y="9733"/>
                  </a:lnTo>
                  <a:lnTo>
                    <a:pt x="8590" y="9530"/>
                  </a:lnTo>
                  <a:lnTo>
                    <a:pt x="8332" y="9346"/>
                  </a:lnTo>
                  <a:lnTo>
                    <a:pt x="8203" y="9272"/>
                  </a:lnTo>
                  <a:lnTo>
                    <a:pt x="8074" y="9217"/>
                  </a:lnTo>
                  <a:lnTo>
                    <a:pt x="7945" y="9161"/>
                  </a:lnTo>
                  <a:lnTo>
                    <a:pt x="7816" y="9143"/>
                  </a:lnTo>
                  <a:lnTo>
                    <a:pt x="7558" y="9106"/>
                  </a:lnTo>
                  <a:lnTo>
                    <a:pt x="7319" y="9125"/>
                  </a:lnTo>
                  <a:lnTo>
                    <a:pt x="7060" y="9143"/>
                  </a:lnTo>
                  <a:lnTo>
                    <a:pt x="6821" y="9180"/>
                  </a:lnTo>
                  <a:lnTo>
                    <a:pt x="6323" y="9254"/>
                  </a:lnTo>
                  <a:lnTo>
                    <a:pt x="6065" y="9272"/>
                  </a:lnTo>
                  <a:lnTo>
                    <a:pt x="5825" y="9254"/>
                  </a:lnTo>
                  <a:lnTo>
                    <a:pt x="5383" y="9235"/>
                  </a:lnTo>
                  <a:lnTo>
                    <a:pt x="4941" y="9217"/>
                  </a:lnTo>
                  <a:lnTo>
                    <a:pt x="4498" y="9180"/>
                  </a:lnTo>
                  <a:lnTo>
                    <a:pt x="4277" y="9143"/>
                  </a:lnTo>
                  <a:lnTo>
                    <a:pt x="4074" y="9106"/>
                  </a:lnTo>
                  <a:lnTo>
                    <a:pt x="3871" y="9051"/>
                  </a:lnTo>
                  <a:lnTo>
                    <a:pt x="3687" y="8977"/>
                  </a:lnTo>
                  <a:lnTo>
                    <a:pt x="3521" y="8885"/>
                  </a:lnTo>
                  <a:lnTo>
                    <a:pt x="3355" y="8774"/>
                  </a:lnTo>
                  <a:lnTo>
                    <a:pt x="3226" y="8645"/>
                  </a:lnTo>
                  <a:lnTo>
                    <a:pt x="3116" y="8479"/>
                  </a:lnTo>
                  <a:lnTo>
                    <a:pt x="3024" y="8277"/>
                  </a:lnTo>
                  <a:lnTo>
                    <a:pt x="2950" y="8037"/>
                  </a:lnTo>
                  <a:lnTo>
                    <a:pt x="2729" y="6968"/>
                  </a:lnTo>
                  <a:lnTo>
                    <a:pt x="2544" y="5880"/>
                  </a:lnTo>
                  <a:lnTo>
                    <a:pt x="2397" y="4811"/>
                  </a:lnTo>
                  <a:lnTo>
                    <a:pt x="2286" y="3705"/>
                  </a:lnTo>
                  <a:lnTo>
                    <a:pt x="2212" y="2802"/>
                  </a:lnTo>
                  <a:lnTo>
                    <a:pt x="2176" y="1899"/>
                  </a:lnTo>
                  <a:lnTo>
                    <a:pt x="2139" y="977"/>
                  </a:lnTo>
                  <a:lnTo>
                    <a:pt x="2139" y="55"/>
                  </a:lnTo>
                  <a:lnTo>
                    <a:pt x="1623" y="74"/>
                  </a:lnTo>
                  <a:lnTo>
                    <a:pt x="1088" y="74"/>
                  </a:lnTo>
                  <a:lnTo>
                    <a:pt x="554" y="55"/>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70"/>
            <p:cNvSpPr/>
            <p:nvPr/>
          </p:nvSpPr>
          <p:spPr>
            <a:xfrm>
              <a:off x="7610025" y="3624275"/>
              <a:ext cx="265000" cy="493100"/>
            </a:xfrm>
            <a:custGeom>
              <a:avLst/>
              <a:gdLst/>
              <a:ahLst/>
              <a:cxnLst/>
              <a:rect l="l" t="t" r="r" b="b"/>
              <a:pathLst>
                <a:path w="10600" h="19724" extrusionOk="0">
                  <a:moveTo>
                    <a:pt x="74" y="56"/>
                  </a:moveTo>
                  <a:lnTo>
                    <a:pt x="608" y="111"/>
                  </a:lnTo>
                  <a:lnTo>
                    <a:pt x="1125" y="148"/>
                  </a:lnTo>
                  <a:lnTo>
                    <a:pt x="1641" y="148"/>
                  </a:lnTo>
                  <a:lnTo>
                    <a:pt x="2138" y="129"/>
                  </a:lnTo>
                  <a:lnTo>
                    <a:pt x="2138" y="1014"/>
                  </a:lnTo>
                  <a:lnTo>
                    <a:pt x="2157" y="1917"/>
                  </a:lnTo>
                  <a:lnTo>
                    <a:pt x="2212" y="2820"/>
                  </a:lnTo>
                  <a:lnTo>
                    <a:pt x="2286" y="3761"/>
                  </a:lnTo>
                  <a:lnTo>
                    <a:pt x="2396" y="4848"/>
                  </a:lnTo>
                  <a:lnTo>
                    <a:pt x="2544" y="5936"/>
                  </a:lnTo>
                  <a:lnTo>
                    <a:pt x="2728" y="7005"/>
                  </a:lnTo>
                  <a:lnTo>
                    <a:pt x="2949" y="8092"/>
                  </a:lnTo>
                  <a:lnTo>
                    <a:pt x="3005" y="8277"/>
                  </a:lnTo>
                  <a:lnTo>
                    <a:pt x="3060" y="8461"/>
                  </a:lnTo>
                  <a:lnTo>
                    <a:pt x="3152" y="8609"/>
                  </a:lnTo>
                  <a:lnTo>
                    <a:pt x="3263" y="8738"/>
                  </a:lnTo>
                  <a:lnTo>
                    <a:pt x="3373" y="8848"/>
                  </a:lnTo>
                  <a:lnTo>
                    <a:pt x="3502" y="8940"/>
                  </a:lnTo>
                  <a:lnTo>
                    <a:pt x="3650" y="9014"/>
                  </a:lnTo>
                  <a:lnTo>
                    <a:pt x="3797" y="9088"/>
                  </a:lnTo>
                  <a:lnTo>
                    <a:pt x="3963" y="9143"/>
                  </a:lnTo>
                  <a:lnTo>
                    <a:pt x="4129" y="9180"/>
                  </a:lnTo>
                  <a:lnTo>
                    <a:pt x="4479" y="9235"/>
                  </a:lnTo>
                  <a:lnTo>
                    <a:pt x="4848" y="9272"/>
                  </a:lnTo>
                  <a:lnTo>
                    <a:pt x="5217" y="9291"/>
                  </a:lnTo>
                  <a:lnTo>
                    <a:pt x="5843" y="9327"/>
                  </a:lnTo>
                  <a:lnTo>
                    <a:pt x="6065" y="9327"/>
                  </a:lnTo>
                  <a:lnTo>
                    <a:pt x="6304" y="9309"/>
                  </a:lnTo>
                  <a:lnTo>
                    <a:pt x="6765" y="9254"/>
                  </a:lnTo>
                  <a:lnTo>
                    <a:pt x="7023" y="9217"/>
                  </a:lnTo>
                  <a:lnTo>
                    <a:pt x="7300" y="9180"/>
                  </a:lnTo>
                  <a:lnTo>
                    <a:pt x="7558" y="9180"/>
                  </a:lnTo>
                  <a:lnTo>
                    <a:pt x="7834" y="9198"/>
                  </a:lnTo>
                  <a:lnTo>
                    <a:pt x="8037" y="9254"/>
                  </a:lnTo>
                  <a:lnTo>
                    <a:pt x="8240" y="9346"/>
                  </a:lnTo>
                  <a:lnTo>
                    <a:pt x="8443" y="9475"/>
                  </a:lnTo>
                  <a:lnTo>
                    <a:pt x="8664" y="9659"/>
                  </a:lnTo>
                  <a:lnTo>
                    <a:pt x="8885" y="9862"/>
                  </a:lnTo>
                  <a:lnTo>
                    <a:pt x="9106" y="10120"/>
                  </a:lnTo>
                  <a:lnTo>
                    <a:pt x="9327" y="10397"/>
                  </a:lnTo>
                  <a:lnTo>
                    <a:pt x="9549" y="10728"/>
                  </a:lnTo>
                  <a:lnTo>
                    <a:pt x="9733" y="11005"/>
                  </a:lnTo>
                  <a:lnTo>
                    <a:pt x="9899" y="11300"/>
                  </a:lnTo>
                  <a:lnTo>
                    <a:pt x="10046" y="11613"/>
                  </a:lnTo>
                  <a:lnTo>
                    <a:pt x="10175" y="11927"/>
                  </a:lnTo>
                  <a:lnTo>
                    <a:pt x="10286" y="12240"/>
                  </a:lnTo>
                  <a:lnTo>
                    <a:pt x="10378" y="12553"/>
                  </a:lnTo>
                  <a:lnTo>
                    <a:pt x="10452" y="12885"/>
                  </a:lnTo>
                  <a:lnTo>
                    <a:pt x="10507" y="13217"/>
                  </a:lnTo>
                  <a:lnTo>
                    <a:pt x="10544" y="13420"/>
                  </a:lnTo>
                  <a:lnTo>
                    <a:pt x="10562" y="13696"/>
                  </a:lnTo>
                  <a:lnTo>
                    <a:pt x="10562" y="13991"/>
                  </a:lnTo>
                  <a:lnTo>
                    <a:pt x="10544" y="14286"/>
                  </a:lnTo>
                  <a:lnTo>
                    <a:pt x="10489" y="14581"/>
                  </a:lnTo>
                  <a:lnTo>
                    <a:pt x="10433" y="14857"/>
                  </a:lnTo>
                  <a:lnTo>
                    <a:pt x="10341" y="15097"/>
                  </a:lnTo>
                  <a:lnTo>
                    <a:pt x="10286" y="15208"/>
                  </a:lnTo>
                  <a:lnTo>
                    <a:pt x="10231" y="15318"/>
                  </a:lnTo>
                  <a:lnTo>
                    <a:pt x="10157" y="15410"/>
                  </a:lnTo>
                  <a:lnTo>
                    <a:pt x="10083" y="15503"/>
                  </a:lnTo>
                  <a:lnTo>
                    <a:pt x="9936" y="15613"/>
                  </a:lnTo>
                  <a:lnTo>
                    <a:pt x="9843" y="15650"/>
                  </a:lnTo>
                  <a:lnTo>
                    <a:pt x="9770" y="15669"/>
                  </a:lnTo>
                  <a:lnTo>
                    <a:pt x="9585" y="15687"/>
                  </a:lnTo>
                  <a:lnTo>
                    <a:pt x="9383" y="15687"/>
                  </a:lnTo>
                  <a:lnTo>
                    <a:pt x="9290" y="15650"/>
                  </a:lnTo>
                  <a:lnTo>
                    <a:pt x="9198" y="15613"/>
                  </a:lnTo>
                  <a:lnTo>
                    <a:pt x="9106" y="15576"/>
                  </a:lnTo>
                  <a:lnTo>
                    <a:pt x="9032" y="15521"/>
                  </a:lnTo>
                  <a:lnTo>
                    <a:pt x="8903" y="15374"/>
                  </a:lnTo>
                  <a:lnTo>
                    <a:pt x="8793" y="15208"/>
                  </a:lnTo>
                  <a:lnTo>
                    <a:pt x="8701" y="15023"/>
                  </a:lnTo>
                  <a:lnTo>
                    <a:pt x="8627" y="14821"/>
                  </a:lnTo>
                  <a:lnTo>
                    <a:pt x="8498" y="14452"/>
                  </a:lnTo>
                  <a:lnTo>
                    <a:pt x="8498" y="14433"/>
                  </a:lnTo>
                  <a:lnTo>
                    <a:pt x="8443" y="14433"/>
                  </a:lnTo>
                  <a:lnTo>
                    <a:pt x="8479" y="14802"/>
                  </a:lnTo>
                  <a:lnTo>
                    <a:pt x="8479" y="15152"/>
                  </a:lnTo>
                  <a:lnTo>
                    <a:pt x="8461" y="15503"/>
                  </a:lnTo>
                  <a:lnTo>
                    <a:pt x="8443" y="15853"/>
                  </a:lnTo>
                  <a:lnTo>
                    <a:pt x="8406" y="16314"/>
                  </a:lnTo>
                  <a:lnTo>
                    <a:pt x="8387" y="16775"/>
                  </a:lnTo>
                  <a:lnTo>
                    <a:pt x="8387" y="17493"/>
                  </a:lnTo>
                  <a:lnTo>
                    <a:pt x="8387" y="18194"/>
                  </a:lnTo>
                  <a:lnTo>
                    <a:pt x="8350" y="18876"/>
                  </a:lnTo>
                  <a:lnTo>
                    <a:pt x="8332" y="19558"/>
                  </a:lnTo>
                  <a:lnTo>
                    <a:pt x="6304" y="19540"/>
                  </a:lnTo>
                  <a:lnTo>
                    <a:pt x="4553" y="19540"/>
                  </a:lnTo>
                  <a:lnTo>
                    <a:pt x="4000" y="19576"/>
                  </a:lnTo>
                  <a:lnTo>
                    <a:pt x="3410" y="19613"/>
                  </a:lnTo>
                  <a:lnTo>
                    <a:pt x="2820" y="19650"/>
                  </a:lnTo>
                  <a:lnTo>
                    <a:pt x="2230" y="19669"/>
                  </a:lnTo>
                  <a:lnTo>
                    <a:pt x="1659" y="19669"/>
                  </a:lnTo>
                  <a:lnTo>
                    <a:pt x="1383" y="19650"/>
                  </a:lnTo>
                  <a:lnTo>
                    <a:pt x="1106" y="19613"/>
                  </a:lnTo>
                  <a:lnTo>
                    <a:pt x="1217" y="18360"/>
                  </a:lnTo>
                  <a:lnTo>
                    <a:pt x="1290" y="17051"/>
                  </a:lnTo>
                  <a:lnTo>
                    <a:pt x="1346" y="15724"/>
                  </a:lnTo>
                  <a:lnTo>
                    <a:pt x="1364" y="15060"/>
                  </a:lnTo>
                  <a:lnTo>
                    <a:pt x="1364" y="14397"/>
                  </a:lnTo>
                  <a:lnTo>
                    <a:pt x="1346" y="13715"/>
                  </a:lnTo>
                  <a:lnTo>
                    <a:pt x="1309" y="13033"/>
                  </a:lnTo>
                  <a:lnTo>
                    <a:pt x="1254" y="12351"/>
                  </a:lnTo>
                  <a:lnTo>
                    <a:pt x="1180" y="11668"/>
                  </a:lnTo>
                  <a:lnTo>
                    <a:pt x="1088" y="11005"/>
                  </a:lnTo>
                  <a:lnTo>
                    <a:pt x="977" y="10323"/>
                  </a:lnTo>
                  <a:lnTo>
                    <a:pt x="830" y="9659"/>
                  </a:lnTo>
                  <a:lnTo>
                    <a:pt x="664" y="8996"/>
                  </a:lnTo>
                  <a:lnTo>
                    <a:pt x="553" y="8590"/>
                  </a:lnTo>
                  <a:lnTo>
                    <a:pt x="461" y="8185"/>
                  </a:lnTo>
                  <a:lnTo>
                    <a:pt x="387" y="7779"/>
                  </a:lnTo>
                  <a:lnTo>
                    <a:pt x="313" y="7355"/>
                  </a:lnTo>
                  <a:lnTo>
                    <a:pt x="203" y="6526"/>
                  </a:lnTo>
                  <a:lnTo>
                    <a:pt x="129" y="5659"/>
                  </a:lnTo>
                  <a:lnTo>
                    <a:pt x="92" y="4793"/>
                  </a:lnTo>
                  <a:lnTo>
                    <a:pt x="55" y="3926"/>
                  </a:lnTo>
                  <a:lnTo>
                    <a:pt x="55" y="3042"/>
                  </a:lnTo>
                  <a:lnTo>
                    <a:pt x="55" y="2157"/>
                  </a:lnTo>
                  <a:lnTo>
                    <a:pt x="55" y="1585"/>
                  </a:lnTo>
                  <a:lnTo>
                    <a:pt x="55" y="774"/>
                  </a:lnTo>
                  <a:lnTo>
                    <a:pt x="55" y="387"/>
                  </a:lnTo>
                  <a:lnTo>
                    <a:pt x="74" y="56"/>
                  </a:lnTo>
                  <a:close/>
                  <a:moveTo>
                    <a:pt x="37" y="0"/>
                  </a:moveTo>
                  <a:lnTo>
                    <a:pt x="37" y="37"/>
                  </a:lnTo>
                  <a:lnTo>
                    <a:pt x="19" y="369"/>
                  </a:lnTo>
                  <a:lnTo>
                    <a:pt x="0" y="756"/>
                  </a:lnTo>
                  <a:lnTo>
                    <a:pt x="0" y="1585"/>
                  </a:lnTo>
                  <a:lnTo>
                    <a:pt x="19" y="2157"/>
                  </a:lnTo>
                  <a:lnTo>
                    <a:pt x="0" y="3042"/>
                  </a:lnTo>
                  <a:lnTo>
                    <a:pt x="19" y="3926"/>
                  </a:lnTo>
                  <a:lnTo>
                    <a:pt x="37" y="4811"/>
                  </a:lnTo>
                  <a:lnTo>
                    <a:pt x="92" y="5678"/>
                  </a:lnTo>
                  <a:lnTo>
                    <a:pt x="166" y="6526"/>
                  </a:lnTo>
                  <a:lnTo>
                    <a:pt x="277" y="7374"/>
                  </a:lnTo>
                  <a:lnTo>
                    <a:pt x="332" y="7779"/>
                  </a:lnTo>
                  <a:lnTo>
                    <a:pt x="424" y="8203"/>
                  </a:lnTo>
                  <a:lnTo>
                    <a:pt x="516" y="8609"/>
                  </a:lnTo>
                  <a:lnTo>
                    <a:pt x="608" y="9014"/>
                  </a:lnTo>
                  <a:lnTo>
                    <a:pt x="793" y="9678"/>
                  </a:lnTo>
                  <a:lnTo>
                    <a:pt x="922" y="10341"/>
                  </a:lnTo>
                  <a:lnTo>
                    <a:pt x="1051" y="11023"/>
                  </a:lnTo>
                  <a:lnTo>
                    <a:pt x="1143" y="11687"/>
                  </a:lnTo>
                  <a:lnTo>
                    <a:pt x="1217" y="12369"/>
                  </a:lnTo>
                  <a:lnTo>
                    <a:pt x="1254" y="13051"/>
                  </a:lnTo>
                  <a:lnTo>
                    <a:pt x="1290" y="13733"/>
                  </a:lnTo>
                  <a:lnTo>
                    <a:pt x="1309" y="14397"/>
                  </a:lnTo>
                  <a:lnTo>
                    <a:pt x="1309" y="15079"/>
                  </a:lnTo>
                  <a:lnTo>
                    <a:pt x="1309" y="15742"/>
                  </a:lnTo>
                  <a:lnTo>
                    <a:pt x="1254" y="17069"/>
                  </a:lnTo>
                  <a:lnTo>
                    <a:pt x="1161" y="18378"/>
                  </a:lnTo>
                  <a:lnTo>
                    <a:pt x="1051" y="19632"/>
                  </a:lnTo>
                  <a:lnTo>
                    <a:pt x="1051" y="19650"/>
                  </a:lnTo>
                  <a:lnTo>
                    <a:pt x="1069" y="19650"/>
                  </a:lnTo>
                  <a:lnTo>
                    <a:pt x="1530" y="19705"/>
                  </a:lnTo>
                  <a:lnTo>
                    <a:pt x="2028" y="19724"/>
                  </a:lnTo>
                  <a:lnTo>
                    <a:pt x="2710" y="19705"/>
                  </a:lnTo>
                  <a:lnTo>
                    <a:pt x="3410" y="19650"/>
                  </a:lnTo>
                  <a:lnTo>
                    <a:pt x="4000" y="19613"/>
                  </a:lnTo>
                  <a:lnTo>
                    <a:pt x="4553" y="19595"/>
                  </a:lnTo>
                  <a:lnTo>
                    <a:pt x="6304" y="19576"/>
                  </a:lnTo>
                  <a:lnTo>
                    <a:pt x="8350" y="19595"/>
                  </a:lnTo>
                  <a:lnTo>
                    <a:pt x="8369" y="19595"/>
                  </a:lnTo>
                  <a:lnTo>
                    <a:pt x="8369" y="19576"/>
                  </a:lnTo>
                  <a:lnTo>
                    <a:pt x="8406" y="18894"/>
                  </a:lnTo>
                  <a:lnTo>
                    <a:pt x="8424" y="18194"/>
                  </a:lnTo>
                  <a:lnTo>
                    <a:pt x="8443" y="17493"/>
                  </a:lnTo>
                  <a:lnTo>
                    <a:pt x="8443" y="16775"/>
                  </a:lnTo>
                  <a:lnTo>
                    <a:pt x="8461" y="16314"/>
                  </a:lnTo>
                  <a:lnTo>
                    <a:pt x="8479" y="15871"/>
                  </a:lnTo>
                  <a:lnTo>
                    <a:pt x="8535" y="15281"/>
                  </a:lnTo>
                  <a:lnTo>
                    <a:pt x="8535" y="14986"/>
                  </a:lnTo>
                  <a:lnTo>
                    <a:pt x="8516" y="14692"/>
                  </a:lnTo>
                  <a:lnTo>
                    <a:pt x="8645" y="15023"/>
                  </a:lnTo>
                  <a:lnTo>
                    <a:pt x="8719" y="15189"/>
                  </a:lnTo>
                  <a:lnTo>
                    <a:pt x="8830" y="15337"/>
                  </a:lnTo>
                  <a:lnTo>
                    <a:pt x="8922" y="15484"/>
                  </a:lnTo>
                  <a:lnTo>
                    <a:pt x="9051" y="15595"/>
                  </a:lnTo>
                  <a:lnTo>
                    <a:pt x="9198" y="15669"/>
                  </a:lnTo>
                  <a:lnTo>
                    <a:pt x="9383" y="15724"/>
                  </a:lnTo>
                  <a:lnTo>
                    <a:pt x="9585" y="15742"/>
                  </a:lnTo>
                  <a:lnTo>
                    <a:pt x="9678" y="15742"/>
                  </a:lnTo>
                  <a:lnTo>
                    <a:pt x="9770" y="15724"/>
                  </a:lnTo>
                  <a:lnTo>
                    <a:pt x="9862" y="15687"/>
                  </a:lnTo>
                  <a:lnTo>
                    <a:pt x="9954" y="15650"/>
                  </a:lnTo>
                  <a:lnTo>
                    <a:pt x="10028" y="15595"/>
                  </a:lnTo>
                  <a:lnTo>
                    <a:pt x="10102" y="15539"/>
                  </a:lnTo>
                  <a:lnTo>
                    <a:pt x="10194" y="15447"/>
                  </a:lnTo>
                  <a:lnTo>
                    <a:pt x="10267" y="15355"/>
                  </a:lnTo>
                  <a:lnTo>
                    <a:pt x="10323" y="15245"/>
                  </a:lnTo>
                  <a:lnTo>
                    <a:pt x="10378" y="15134"/>
                  </a:lnTo>
                  <a:lnTo>
                    <a:pt x="10470" y="14876"/>
                  </a:lnTo>
                  <a:lnTo>
                    <a:pt x="10544" y="14581"/>
                  </a:lnTo>
                  <a:lnTo>
                    <a:pt x="10581" y="14286"/>
                  </a:lnTo>
                  <a:lnTo>
                    <a:pt x="10599" y="13991"/>
                  </a:lnTo>
                  <a:lnTo>
                    <a:pt x="10599" y="13696"/>
                  </a:lnTo>
                  <a:lnTo>
                    <a:pt x="10581" y="13420"/>
                  </a:lnTo>
                  <a:lnTo>
                    <a:pt x="10562" y="13217"/>
                  </a:lnTo>
                  <a:lnTo>
                    <a:pt x="10507" y="12885"/>
                  </a:lnTo>
                  <a:lnTo>
                    <a:pt x="10433" y="12553"/>
                  </a:lnTo>
                  <a:lnTo>
                    <a:pt x="10323" y="12221"/>
                  </a:lnTo>
                  <a:lnTo>
                    <a:pt x="10212" y="11908"/>
                  </a:lnTo>
                  <a:lnTo>
                    <a:pt x="10083" y="11595"/>
                  </a:lnTo>
                  <a:lnTo>
                    <a:pt x="9936" y="11281"/>
                  </a:lnTo>
                  <a:lnTo>
                    <a:pt x="9770" y="10986"/>
                  </a:lnTo>
                  <a:lnTo>
                    <a:pt x="9604" y="10692"/>
                  </a:lnTo>
                  <a:lnTo>
                    <a:pt x="9364" y="10378"/>
                  </a:lnTo>
                  <a:lnTo>
                    <a:pt x="9143" y="10083"/>
                  </a:lnTo>
                  <a:lnTo>
                    <a:pt x="8922" y="9825"/>
                  </a:lnTo>
                  <a:lnTo>
                    <a:pt x="8701" y="9604"/>
                  </a:lnTo>
                  <a:lnTo>
                    <a:pt x="8479" y="9438"/>
                  </a:lnTo>
                  <a:lnTo>
                    <a:pt x="8258" y="9309"/>
                  </a:lnTo>
                  <a:lnTo>
                    <a:pt x="8037" y="9198"/>
                  </a:lnTo>
                  <a:lnTo>
                    <a:pt x="7834" y="9143"/>
                  </a:lnTo>
                  <a:lnTo>
                    <a:pt x="7558" y="9125"/>
                  </a:lnTo>
                  <a:lnTo>
                    <a:pt x="7300" y="9125"/>
                  </a:lnTo>
                  <a:lnTo>
                    <a:pt x="7023" y="9162"/>
                  </a:lnTo>
                  <a:lnTo>
                    <a:pt x="6765" y="9198"/>
                  </a:lnTo>
                  <a:lnTo>
                    <a:pt x="6304" y="9272"/>
                  </a:lnTo>
                  <a:lnTo>
                    <a:pt x="6065" y="9291"/>
                  </a:lnTo>
                  <a:lnTo>
                    <a:pt x="5843" y="9272"/>
                  </a:lnTo>
                  <a:lnTo>
                    <a:pt x="5235" y="9235"/>
                  </a:lnTo>
                  <a:lnTo>
                    <a:pt x="4848" y="9217"/>
                  </a:lnTo>
                  <a:lnTo>
                    <a:pt x="4498" y="9180"/>
                  </a:lnTo>
                  <a:lnTo>
                    <a:pt x="4148" y="9125"/>
                  </a:lnTo>
                  <a:lnTo>
                    <a:pt x="3982" y="9088"/>
                  </a:lnTo>
                  <a:lnTo>
                    <a:pt x="3834" y="9033"/>
                  </a:lnTo>
                  <a:lnTo>
                    <a:pt x="3687" y="8977"/>
                  </a:lnTo>
                  <a:lnTo>
                    <a:pt x="3539" y="8903"/>
                  </a:lnTo>
                  <a:lnTo>
                    <a:pt x="3410" y="8811"/>
                  </a:lnTo>
                  <a:lnTo>
                    <a:pt x="3300" y="8701"/>
                  </a:lnTo>
                  <a:lnTo>
                    <a:pt x="3189" y="8572"/>
                  </a:lnTo>
                  <a:lnTo>
                    <a:pt x="3115" y="8424"/>
                  </a:lnTo>
                  <a:lnTo>
                    <a:pt x="3042" y="8258"/>
                  </a:lnTo>
                  <a:lnTo>
                    <a:pt x="2986" y="8074"/>
                  </a:lnTo>
                  <a:lnTo>
                    <a:pt x="2783" y="7005"/>
                  </a:lnTo>
                  <a:lnTo>
                    <a:pt x="2599" y="5917"/>
                  </a:lnTo>
                  <a:lnTo>
                    <a:pt x="2452" y="4830"/>
                  </a:lnTo>
                  <a:lnTo>
                    <a:pt x="2341" y="3742"/>
                  </a:lnTo>
                  <a:lnTo>
                    <a:pt x="2267" y="2820"/>
                  </a:lnTo>
                  <a:lnTo>
                    <a:pt x="2212" y="1899"/>
                  </a:lnTo>
                  <a:lnTo>
                    <a:pt x="2194" y="996"/>
                  </a:lnTo>
                  <a:lnTo>
                    <a:pt x="2175" y="92"/>
                  </a:lnTo>
                  <a:lnTo>
                    <a:pt x="2175" y="74"/>
                  </a:lnTo>
                  <a:lnTo>
                    <a:pt x="2157" y="74"/>
                  </a:lnTo>
                  <a:lnTo>
                    <a:pt x="1641" y="92"/>
                  </a:lnTo>
                  <a:lnTo>
                    <a:pt x="1125" y="92"/>
                  </a:lnTo>
                  <a:lnTo>
                    <a:pt x="590" y="56"/>
                  </a:lnTo>
                  <a:lnTo>
                    <a:pt x="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70"/>
            <p:cNvSpPr/>
            <p:nvPr/>
          </p:nvSpPr>
          <p:spPr>
            <a:xfrm>
              <a:off x="7722000" y="3769425"/>
              <a:ext cx="57175" cy="100500"/>
            </a:xfrm>
            <a:custGeom>
              <a:avLst/>
              <a:gdLst/>
              <a:ahLst/>
              <a:cxnLst/>
              <a:rect l="l" t="t" r="r" b="b"/>
              <a:pathLst>
                <a:path w="2287" h="4020" extrusionOk="0">
                  <a:moveTo>
                    <a:pt x="1493" y="1"/>
                  </a:moveTo>
                  <a:lnTo>
                    <a:pt x="1328" y="19"/>
                  </a:lnTo>
                  <a:lnTo>
                    <a:pt x="1162" y="74"/>
                  </a:lnTo>
                  <a:lnTo>
                    <a:pt x="996" y="167"/>
                  </a:lnTo>
                  <a:lnTo>
                    <a:pt x="848" y="259"/>
                  </a:lnTo>
                  <a:lnTo>
                    <a:pt x="756" y="351"/>
                  </a:lnTo>
                  <a:lnTo>
                    <a:pt x="664" y="462"/>
                  </a:lnTo>
                  <a:lnTo>
                    <a:pt x="572" y="572"/>
                  </a:lnTo>
                  <a:lnTo>
                    <a:pt x="516" y="701"/>
                  </a:lnTo>
                  <a:lnTo>
                    <a:pt x="461" y="849"/>
                  </a:lnTo>
                  <a:lnTo>
                    <a:pt x="443" y="978"/>
                  </a:lnTo>
                  <a:lnTo>
                    <a:pt x="443" y="1125"/>
                  </a:lnTo>
                  <a:lnTo>
                    <a:pt x="443" y="1291"/>
                  </a:lnTo>
                  <a:lnTo>
                    <a:pt x="480" y="2010"/>
                  </a:lnTo>
                  <a:lnTo>
                    <a:pt x="498" y="2379"/>
                  </a:lnTo>
                  <a:lnTo>
                    <a:pt x="480" y="2747"/>
                  </a:lnTo>
                  <a:lnTo>
                    <a:pt x="461" y="2876"/>
                  </a:lnTo>
                  <a:lnTo>
                    <a:pt x="424" y="2968"/>
                  </a:lnTo>
                  <a:lnTo>
                    <a:pt x="387" y="3061"/>
                  </a:lnTo>
                  <a:lnTo>
                    <a:pt x="351" y="3134"/>
                  </a:lnTo>
                  <a:lnTo>
                    <a:pt x="277" y="3208"/>
                  </a:lnTo>
                  <a:lnTo>
                    <a:pt x="203" y="3263"/>
                  </a:lnTo>
                  <a:lnTo>
                    <a:pt x="0" y="3392"/>
                  </a:lnTo>
                  <a:lnTo>
                    <a:pt x="185" y="3577"/>
                  </a:lnTo>
                  <a:lnTo>
                    <a:pt x="387" y="3724"/>
                  </a:lnTo>
                  <a:lnTo>
                    <a:pt x="609" y="3853"/>
                  </a:lnTo>
                  <a:lnTo>
                    <a:pt x="867" y="3945"/>
                  </a:lnTo>
                  <a:lnTo>
                    <a:pt x="1106" y="4001"/>
                  </a:lnTo>
                  <a:lnTo>
                    <a:pt x="1235" y="4019"/>
                  </a:lnTo>
                  <a:lnTo>
                    <a:pt x="1364" y="4001"/>
                  </a:lnTo>
                  <a:lnTo>
                    <a:pt x="1493" y="4001"/>
                  </a:lnTo>
                  <a:lnTo>
                    <a:pt x="1604" y="3964"/>
                  </a:lnTo>
                  <a:lnTo>
                    <a:pt x="1733" y="3927"/>
                  </a:lnTo>
                  <a:lnTo>
                    <a:pt x="1862" y="3872"/>
                  </a:lnTo>
                  <a:lnTo>
                    <a:pt x="1991" y="3780"/>
                  </a:lnTo>
                  <a:lnTo>
                    <a:pt x="2102" y="3669"/>
                  </a:lnTo>
                  <a:lnTo>
                    <a:pt x="2194" y="3540"/>
                  </a:lnTo>
                  <a:lnTo>
                    <a:pt x="2268" y="3411"/>
                  </a:lnTo>
                  <a:lnTo>
                    <a:pt x="2212" y="3392"/>
                  </a:lnTo>
                  <a:lnTo>
                    <a:pt x="2139" y="3374"/>
                  </a:lnTo>
                  <a:lnTo>
                    <a:pt x="2083" y="3319"/>
                  </a:lnTo>
                  <a:lnTo>
                    <a:pt x="2028" y="3282"/>
                  </a:lnTo>
                  <a:lnTo>
                    <a:pt x="1973" y="3227"/>
                  </a:lnTo>
                  <a:lnTo>
                    <a:pt x="1917" y="3097"/>
                  </a:lnTo>
                  <a:lnTo>
                    <a:pt x="1899" y="2950"/>
                  </a:lnTo>
                  <a:lnTo>
                    <a:pt x="1862" y="2544"/>
                  </a:lnTo>
                  <a:lnTo>
                    <a:pt x="1844" y="2342"/>
                  </a:lnTo>
                  <a:lnTo>
                    <a:pt x="1844" y="2121"/>
                  </a:lnTo>
                  <a:lnTo>
                    <a:pt x="1862" y="2047"/>
                  </a:lnTo>
                  <a:lnTo>
                    <a:pt x="1881" y="1973"/>
                  </a:lnTo>
                  <a:lnTo>
                    <a:pt x="1917" y="1936"/>
                  </a:lnTo>
                  <a:lnTo>
                    <a:pt x="1973" y="1881"/>
                  </a:lnTo>
                  <a:lnTo>
                    <a:pt x="2046" y="1826"/>
                  </a:lnTo>
                  <a:lnTo>
                    <a:pt x="2102" y="1770"/>
                  </a:lnTo>
                  <a:lnTo>
                    <a:pt x="2175" y="1660"/>
                  </a:lnTo>
                  <a:lnTo>
                    <a:pt x="2212" y="1531"/>
                  </a:lnTo>
                  <a:lnTo>
                    <a:pt x="2249" y="1402"/>
                  </a:lnTo>
                  <a:lnTo>
                    <a:pt x="2268" y="1254"/>
                  </a:lnTo>
                  <a:lnTo>
                    <a:pt x="2286" y="941"/>
                  </a:lnTo>
                  <a:lnTo>
                    <a:pt x="2286" y="609"/>
                  </a:lnTo>
                  <a:lnTo>
                    <a:pt x="2268" y="480"/>
                  </a:lnTo>
                  <a:lnTo>
                    <a:pt x="2249" y="369"/>
                  </a:lnTo>
                  <a:lnTo>
                    <a:pt x="2194" y="277"/>
                  </a:lnTo>
                  <a:lnTo>
                    <a:pt x="2139" y="203"/>
                  </a:lnTo>
                  <a:lnTo>
                    <a:pt x="2065" y="148"/>
                  </a:lnTo>
                  <a:lnTo>
                    <a:pt x="1991" y="93"/>
                  </a:lnTo>
                  <a:lnTo>
                    <a:pt x="1825" y="19"/>
                  </a:lnTo>
                  <a:lnTo>
                    <a:pt x="1659"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70"/>
            <p:cNvSpPr/>
            <p:nvPr/>
          </p:nvSpPr>
          <p:spPr>
            <a:xfrm>
              <a:off x="7721075" y="3768500"/>
              <a:ext cx="58550" cy="101875"/>
            </a:xfrm>
            <a:custGeom>
              <a:avLst/>
              <a:gdLst/>
              <a:ahLst/>
              <a:cxnLst/>
              <a:rect l="l" t="t" r="r" b="b"/>
              <a:pathLst>
                <a:path w="2342" h="4075" extrusionOk="0">
                  <a:moveTo>
                    <a:pt x="1715" y="56"/>
                  </a:moveTo>
                  <a:lnTo>
                    <a:pt x="1862" y="93"/>
                  </a:lnTo>
                  <a:lnTo>
                    <a:pt x="2010" y="148"/>
                  </a:lnTo>
                  <a:lnTo>
                    <a:pt x="2157" y="259"/>
                  </a:lnTo>
                  <a:lnTo>
                    <a:pt x="2212" y="333"/>
                  </a:lnTo>
                  <a:lnTo>
                    <a:pt x="2249" y="406"/>
                  </a:lnTo>
                  <a:lnTo>
                    <a:pt x="2286" y="535"/>
                  </a:lnTo>
                  <a:lnTo>
                    <a:pt x="2286" y="646"/>
                  </a:lnTo>
                  <a:lnTo>
                    <a:pt x="2286" y="959"/>
                  </a:lnTo>
                  <a:lnTo>
                    <a:pt x="2268" y="1291"/>
                  </a:lnTo>
                  <a:lnTo>
                    <a:pt x="2249" y="1420"/>
                  </a:lnTo>
                  <a:lnTo>
                    <a:pt x="2231" y="1549"/>
                  </a:lnTo>
                  <a:lnTo>
                    <a:pt x="2194" y="1678"/>
                  </a:lnTo>
                  <a:lnTo>
                    <a:pt x="2120" y="1789"/>
                  </a:lnTo>
                  <a:lnTo>
                    <a:pt x="2065" y="1844"/>
                  </a:lnTo>
                  <a:lnTo>
                    <a:pt x="2010" y="1899"/>
                  </a:lnTo>
                  <a:lnTo>
                    <a:pt x="1936" y="1955"/>
                  </a:lnTo>
                  <a:lnTo>
                    <a:pt x="1899" y="2010"/>
                  </a:lnTo>
                  <a:lnTo>
                    <a:pt x="1862" y="2065"/>
                  </a:lnTo>
                  <a:lnTo>
                    <a:pt x="1862" y="2158"/>
                  </a:lnTo>
                  <a:lnTo>
                    <a:pt x="1862" y="2508"/>
                  </a:lnTo>
                  <a:lnTo>
                    <a:pt x="1899" y="2840"/>
                  </a:lnTo>
                  <a:lnTo>
                    <a:pt x="1918" y="3005"/>
                  </a:lnTo>
                  <a:lnTo>
                    <a:pt x="1936" y="3134"/>
                  </a:lnTo>
                  <a:lnTo>
                    <a:pt x="1991" y="3264"/>
                  </a:lnTo>
                  <a:lnTo>
                    <a:pt x="2047" y="3337"/>
                  </a:lnTo>
                  <a:lnTo>
                    <a:pt x="2102" y="3374"/>
                  </a:lnTo>
                  <a:lnTo>
                    <a:pt x="2157" y="3429"/>
                  </a:lnTo>
                  <a:lnTo>
                    <a:pt x="2249" y="3448"/>
                  </a:lnTo>
                  <a:lnTo>
                    <a:pt x="2268" y="3466"/>
                  </a:lnTo>
                  <a:lnTo>
                    <a:pt x="2194" y="3577"/>
                  </a:lnTo>
                  <a:lnTo>
                    <a:pt x="2120" y="3687"/>
                  </a:lnTo>
                  <a:lnTo>
                    <a:pt x="2010" y="3798"/>
                  </a:lnTo>
                  <a:lnTo>
                    <a:pt x="1881" y="3890"/>
                  </a:lnTo>
                  <a:lnTo>
                    <a:pt x="1752" y="3946"/>
                  </a:lnTo>
                  <a:lnTo>
                    <a:pt x="1641" y="3982"/>
                  </a:lnTo>
                  <a:lnTo>
                    <a:pt x="1512" y="4001"/>
                  </a:lnTo>
                  <a:lnTo>
                    <a:pt x="1383" y="4019"/>
                  </a:lnTo>
                  <a:lnTo>
                    <a:pt x="1143" y="4019"/>
                  </a:lnTo>
                  <a:lnTo>
                    <a:pt x="904" y="3964"/>
                  </a:lnTo>
                  <a:lnTo>
                    <a:pt x="664" y="3872"/>
                  </a:lnTo>
                  <a:lnTo>
                    <a:pt x="443" y="3743"/>
                  </a:lnTo>
                  <a:lnTo>
                    <a:pt x="240" y="3595"/>
                  </a:lnTo>
                  <a:lnTo>
                    <a:pt x="74" y="3429"/>
                  </a:lnTo>
                  <a:lnTo>
                    <a:pt x="277" y="3319"/>
                  </a:lnTo>
                  <a:lnTo>
                    <a:pt x="351" y="3245"/>
                  </a:lnTo>
                  <a:lnTo>
                    <a:pt x="406" y="3171"/>
                  </a:lnTo>
                  <a:lnTo>
                    <a:pt x="461" y="3098"/>
                  </a:lnTo>
                  <a:lnTo>
                    <a:pt x="498" y="3005"/>
                  </a:lnTo>
                  <a:lnTo>
                    <a:pt x="517" y="2913"/>
                  </a:lnTo>
                  <a:lnTo>
                    <a:pt x="535" y="2784"/>
                  </a:lnTo>
                  <a:lnTo>
                    <a:pt x="553" y="2489"/>
                  </a:lnTo>
                  <a:lnTo>
                    <a:pt x="553" y="2176"/>
                  </a:lnTo>
                  <a:lnTo>
                    <a:pt x="517" y="1549"/>
                  </a:lnTo>
                  <a:lnTo>
                    <a:pt x="498" y="1310"/>
                  </a:lnTo>
                  <a:lnTo>
                    <a:pt x="498" y="1162"/>
                  </a:lnTo>
                  <a:lnTo>
                    <a:pt x="498" y="1015"/>
                  </a:lnTo>
                  <a:lnTo>
                    <a:pt x="535" y="886"/>
                  </a:lnTo>
                  <a:lnTo>
                    <a:pt x="572" y="738"/>
                  </a:lnTo>
                  <a:lnTo>
                    <a:pt x="646" y="628"/>
                  </a:lnTo>
                  <a:lnTo>
                    <a:pt x="719" y="517"/>
                  </a:lnTo>
                  <a:lnTo>
                    <a:pt x="812" y="406"/>
                  </a:lnTo>
                  <a:lnTo>
                    <a:pt x="904" y="314"/>
                  </a:lnTo>
                  <a:lnTo>
                    <a:pt x="1051" y="222"/>
                  </a:lnTo>
                  <a:lnTo>
                    <a:pt x="1217" y="148"/>
                  </a:lnTo>
                  <a:lnTo>
                    <a:pt x="1365" y="93"/>
                  </a:lnTo>
                  <a:lnTo>
                    <a:pt x="1549" y="56"/>
                  </a:lnTo>
                  <a:close/>
                  <a:moveTo>
                    <a:pt x="1549" y="1"/>
                  </a:moveTo>
                  <a:lnTo>
                    <a:pt x="1365" y="38"/>
                  </a:lnTo>
                  <a:lnTo>
                    <a:pt x="1199" y="93"/>
                  </a:lnTo>
                  <a:lnTo>
                    <a:pt x="1033" y="167"/>
                  </a:lnTo>
                  <a:lnTo>
                    <a:pt x="885" y="277"/>
                  </a:lnTo>
                  <a:lnTo>
                    <a:pt x="775" y="369"/>
                  </a:lnTo>
                  <a:lnTo>
                    <a:pt x="683" y="480"/>
                  </a:lnTo>
                  <a:lnTo>
                    <a:pt x="590" y="591"/>
                  </a:lnTo>
                  <a:lnTo>
                    <a:pt x="535" y="720"/>
                  </a:lnTo>
                  <a:lnTo>
                    <a:pt x="480" y="867"/>
                  </a:lnTo>
                  <a:lnTo>
                    <a:pt x="461" y="1015"/>
                  </a:lnTo>
                  <a:lnTo>
                    <a:pt x="443" y="1162"/>
                  </a:lnTo>
                  <a:lnTo>
                    <a:pt x="461" y="1328"/>
                  </a:lnTo>
                  <a:lnTo>
                    <a:pt x="461" y="1549"/>
                  </a:lnTo>
                  <a:lnTo>
                    <a:pt x="498" y="2176"/>
                  </a:lnTo>
                  <a:lnTo>
                    <a:pt x="498" y="2471"/>
                  </a:lnTo>
                  <a:lnTo>
                    <a:pt x="480" y="2784"/>
                  </a:lnTo>
                  <a:lnTo>
                    <a:pt x="461" y="2913"/>
                  </a:lnTo>
                  <a:lnTo>
                    <a:pt x="443" y="3005"/>
                  </a:lnTo>
                  <a:lnTo>
                    <a:pt x="406" y="3098"/>
                  </a:lnTo>
                  <a:lnTo>
                    <a:pt x="351" y="3171"/>
                  </a:lnTo>
                  <a:lnTo>
                    <a:pt x="295" y="3227"/>
                  </a:lnTo>
                  <a:lnTo>
                    <a:pt x="222" y="3300"/>
                  </a:lnTo>
                  <a:lnTo>
                    <a:pt x="19" y="3411"/>
                  </a:lnTo>
                  <a:lnTo>
                    <a:pt x="0" y="3411"/>
                  </a:lnTo>
                  <a:lnTo>
                    <a:pt x="19" y="3448"/>
                  </a:lnTo>
                  <a:lnTo>
                    <a:pt x="148" y="3577"/>
                  </a:lnTo>
                  <a:lnTo>
                    <a:pt x="277" y="3687"/>
                  </a:lnTo>
                  <a:lnTo>
                    <a:pt x="424" y="3798"/>
                  </a:lnTo>
                  <a:lnTo>
                    <a:pt x="590" y="3890"/>
                  </a:lnTo>
                  <a:lnTo>
                    <a:pt x="756" y="3964"/>
                  </a:lnTo>
                  <a:lnTo>
                    <a:pt x="941" y="4019"/>
                  </a:lnTo>
                  <a:lnTo>
                    <a:pt x="1125" y="4056"/>
                  </a:lnTo>
                  <a:lnTo>
                    <a:pt x="1309" y="4075"/>
                  </a:lnTo>
                  <a:lnTo>
                    <a:pt x="1457" y="4075"/>
                  </a:lnTo>
                  <a:lnTo>
                    <a:pt x="1604" y="4038"/>
                  </a:lnTo>
                  <a:lnTo>
                    <a:pt x="1752" y="4001"/>
                  </a:lnTo>
                  <a:lnTo>
                    <a:pt x="1899" y="3927"/>
                  </a:lnTo>
                  <a:lnTo>
                    <a:pt x="2047" y="3835"/>
                  </a:lnTo>
                  <a:lnTo>
                    <a:pt x="2157" y="3706"/>
                  </a:lnTo>
                  <a:lnTo>
                    <a:pt x="2249" y="3577"/>
                  </a:lnTo>
                  <a:lnTo>
                    <a:pt x="2323" y="3448"/>
                  </a:lnTo>
                  <a:lnTo>
                    <a:pt x="2342" y="3429"/>
                  </a:lnTo>
                  <a:lnTo>
                    <a:pt x="2305" y="3411"/>
                  </a:lnTo>
                  <a:lnTo>
                    <a:pt x="2249" y="3411"/>
                  </a:lnTo>
                  <a:lnTo>
                    <a:pt x="2194" y="3374"/>
                  </a:lnTo>
                  <a:lnTo>
                    <a:pt x="2120" y="3337"/>
                  </a:lnTo>
                  <a:lnTo>
                    <a:pt x="2083" y="3300"/>
                  </a:lnTo>
                  <a:lnTo>
                    <a:pt x="2047" y="3245"/>
                  </a:lnTo>
                  <a:lnTo>
                    <a:pt x="1991" y="3134"/>
                  </a:lnTo>
                  <a:lnTo>
                    <a:pt x="1973" y="2987"/>
                  </a:lnTo>
                  <a:lnTo>
                    <a:pt x="1954" y="2840"/>
                  </a:lnTo>
                  <a:lnTo>
                    <a:pt x="1918" y="2508"/>
                  </a:lnTo>
                  <a:lnTo>
                    <a:pt x="1918" y="2158"/>
                  </a:lnTo>
                  <a:lnTo>
                    <a:pt x="1918" y="2084"/>
                  </a:lnTo>
                  <a:lnTo>
                    <a:pt x="1936" y="2028"/>
                  </a:lnTo>
                  <a:lnTo>
                    <a:pt x="1973" y="1992"/>
                  </a:lnTo>
                  <a:lnTo>
                    <a:pt x="2028" y="1936"/>
                  </a:lnTo>
                  <a:lnTo>
                    <a:pt x="2102" y="1899"/>
                  </a:lnTo>
                  <a:lnTo>
                    <a:pt x="2157" y="1826"/>
                  </a:lnTo>
                  <a:lnTo>
                    <a:pt x="2231" y="1697"/>
                  </a:lnTo>
                  <a:lnTo>
                    <a:pt x="2286" y="1568"/>
                  </a:lnTo>
                  <a:lnTo>
                    <a:pt x="2305" y="1420"/>
                  </a:lnTo>
                  <a:lnTo>
                    <a:pt x="2323" y="1291"/>
                  </a:lnTo>
                  <a:lnTo>
                    <a:pt x="2342" y="959"/>
                  </a:lnTo>
                  <a:lnTo>
                    <a:pt x="2342" y="646"/>
                  </a:lnTo>
                  <a:lnTo>
                    <a:pt x="2342" y="517"/>
                  </a:lnTo>
                  <a:lnTo>
                    <a:pt x="2305" y="388"/>
                  </a:lnTo>
                  <a:lnTo>
                    <a:pt x="2268" y="314"/>
                  </a:lnTo>
                  <a:lnTo>
                    <a:pt x="2194" y="222"/>
                  </a:lnTo>
                  <a:lnTo>
                    <a:pt x="2120" y="167"/>
                  </a:lnTo>
                  <a:lnTo>
                    <a:pt x="2047" y="111"/>
                  </a:lnTo>
                  <a:lnTo>
                    <a:pt x="1881" y="38"/>
                  </a:lnTo>
                  <a:lnTo>
                    <a:pt x="17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70"/>
            <p:cNvSpPr/>
            <p:nvPr/>
          </p:nvSpPr>
          <p:spPr>
            <a:xfrm>
              <a:off x="7726150" y="3756975"/>
              <a:ext cx="61775" cy="56250"/>
            </a:xfrm>
            <a:custGeom>
              <a:avLst/>
              <a:gdLst/>
              <a:ahLst/>
              <a:cxnLst/>
              <a:rect l="l" t="t" r="r" b="b"/>
              <a:pathLst>
                <a:path w="2471" h="2250" extrusionOk="0">
                  <a:moveTo>
                    <a:pt x="1235" y="1"/>
                  </a:moveTo>
                  <a:lnTo>
                    <a:pt x="1143" y="19"/>
                  </a:lnTo>
                  <a:lnTo>
                    <a:pt x="1051" y="75"/>
                  </a:lnTo>
                  <a:lnTo>
                    <a:pt x="885" y="167"/>
                  </a:lnTo>
                  <a:lnTo>
                    <a:pt x="738" y="222"/>
                  </a:lnTo>
                  <a:lnTo>
                    <a:pt x="590" y="277"/>
                  </a:lnTo>
                  <a:lnTo>
                    <a:pt x="498" y="314"/>
                  </a:lnTo>
                  <a:lnTo>
                    <a:pt x="424" y="370"/>
                  </a:lnTo>
                  <a:lnTo>
                    <a:pt x="258" y="499"/>
                  </a:lnTo>
                  <a:lnTo>
                    <a:pt x="148" y="646"/>
                  </a:lnTo>
                  <a:lnTo>
                    <a:pt x="56" y="830"/>
                  </a:lnTo>
                  <a:lnTo>
                    <a:pt x="19" y="996"/>
                  </a:lnTo>
                  <a:lnTo>
                    <a:pt x="0" y="1162"/>
                  </a:lnTo>
                  <a:lnTo>
                    <a:pt x="0" y="1328"/>
                  </a:lnTo>
                  <a:lnTo>
                    <a:pt x="19" y="1494"/>
                  </a:lnTo>
                  <a:lnTo>
                    <a:pt x="56" y="1642"/>
                  </a:lnTo>
                  <a:lnTo>
                    <a:pt x="92" y="1807"/>
                  </a:lnTo>
                  <a:lnTo>
                    <a:pt x="203" y="2139"/>
                  </a:lnTo>
                  <a:lnTo>
                    <a:pt x="240" y="2213"/>
                  </a:lnTo>
                  <a:lnTo>
                    <a:pt x="295" y="2250"/>
                  </a:lnTo>
                  <a:lnTo>
                    <a:pt x="350" y="2250"/>
                  </a:lnTo>
                  <a:lnTo>
                    <a:pt x="406" y="2231"/>
                  </a:lnTo>
                  <a:lnTo>
                    <a:pt x="461" y="2176"/>
                  </a:lnTo>
                  <a:lnTo>
                    <a:pt x="535" y="2121"/>
                  </a:lnTo>
                  <a:lnTo>
                    <a:pt x="609" y="1992"/>
                  </a:lnTo>
                  <a:lnTo>
                    <a:pt x="719" y="1771"/>
                  </a:lnTo>
                  <a:lnTo>
                    <a:pt x="774" y="1531"/>
                  </a:lnTo>
                  <a:lnTo>
                    <a:pt x="774" y="1310"/>
                  </a:lnTo>
                  <a:lnTo>
                    <a:pt x="811" y="1199"/>
                  </a:lnTo>
                  <a:lnTo>
                    <a:pt x="830" y="1162"/>
                  </a:lnTo>
                  <a:lnTo>
                    <a:pt x="867" y="1125"/>
                  </a:lnTo>
                  <a:lnTo>
                    <a:pt x="922" y="1089"/>
                  </a:lnTo>
                  <a:lnTo>
                    <a:pt x="977" y="1089"/>
                  </a:lnTo>
                  <a:lnTo>
                    <a:pt x="1180" y="1052"/>
                  </a:lnTo>
                  <a:lnTo>
                    <a:pt x="1659" y="1033"/>
                  </a:lnTo>
                  <a:lnTo>
                    <a:pt x="1899" y="1015"/>
                  </a:lnTo>
                  <a:lnTo>
                    <a:pt x="2139" y="960"/>
                  </a:lnTo>
                  <a:lnTo>
                    <a:pt x="2268" y="904"/>
                  </a:lnTo>
                  <a:lnTo>
                    <a:pt x="2323" y="867"/>
                  </a:lnTo>
                  <a:lnTo>
                    <a:pt x="2360" y="812"/>
                  </a:lnTo>
                  <a:lnTo>
                    <a:pt x="2397" y="738"/>
                  </a:lnTo>
                  <a:lnTo>
                    <a:pt x="2397" y="683"/>
                  </a:lnTo>
                  <a:lnTo>
                    <a:pt x="2378" y="609"/>
                  </a:lnTo>
                  <a:lnTo>
                    <a:pt x="2323" y="572"/>
                  </a:lnTo>
                  <a:lnTo>
                    <a:pt x="2397" y="517"/>
                  </a:lnTo>
                  <a:lnTo>
                    <a:pt x="2433" y="480"/>
                  </a:lnTo>
                  <a:lnTo>
                    <a:pt x="2470" y="425"/>
                  </a:lnTo>
                  <a:lnTo>
                    <a:pt x="2470" y="351"/>
                  </a:lnTo>
                  <a:lnTo>
                    <a:pt x="2452" y="314"/>
                  </a:lnTo>
                  <a:lnTo>
                    <a:pt x="2415" y="277"/>
                  </a:lnTo>
                  <a:lnTo>
                    <a:pt x="2360" y="222"/>
                  </a:lnTo>
                  <a:lnTo>
                    <a:pt x="2286" y="167"/>
                  </a:lnTo>
                  <a:lnTo>
                    <a:pt x="2139" y="112"/>
                  </a:lnTo>
                  <a:lnTo>
                    <a:pt x="1973" y="56"/>
                  </a:lnTo>
                  <a:lnTo>
                    <a:pt x="1807" y="38"/>
                  </a:lnTo>
                  <a:lnTo>
                    <a:pt x="1622" y="19"/>
                  </a:lnTo>
                  <a:lnTo>
                    <a:pt x="14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70"/>
            <p:cNvSpPr/>
            <p:nvPr/>
          </p:nvSpPr>
          <p:spPr>
            <a:xfrm>
              <a:off x="7685125" y="4185550"/>
              <a:ext cx="25" cy="950"/>
            </a:xfrm>
            <a:custGeom>
              <a:avLst/>
              <a:gdLst/>
              <a:ahLst/>
              <a:cxnLst/>
              <a:rect l="l" t="t" r="r" b="b"/>
              <a:pathLst>
                <a:path w="1" h="38" extrusionOk="0">
                  <a:moveTo>
                    <a:pt x="1" y="38"/>
                  </a:moveTo>
                  <a:lnTo>
                    <a:pt x="1" y="38"/>
                  </a:lnTo>
                  <a:lnTo>
                    <a:pt x="1" y="1"/>
                  </a:lnTo>
                  <a:close/>
                </a:path>
              </a:pathLst>
            </a:custGeom>
            <a:solidFill>
              <a:srgbClr val="E6A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70"/>
            <p:cNvSpPr/>
            <p:nvPr/>
          </p:nvSpPr>
          <p:spPr>
            <a:xfrm>
              <a:off x="7685125" y="4185550"/>
              <a:ext cx="25" cy="950"/>
            </a:xfrm>
            <a:custGeom>
              <a:avLst/>
              <a:gdLst/>
              <a:ahLst/>
              <a:cxnLst/>
              <a:rect l="l" t="t" r="r" b="b"/>
              <a:pathLst>
                <a:path w="1" h="38" fill="none" extrusionOk="0">
                  <a:moveTo>
                    <a:pt x="1" y="38"/>
                  </a:move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70"/>
            <p:cNvSpPr/>
            <p:nvPr/>
          </p:nvSpPr>
          <p:spPr>
            <a:xfrm>
              <a:off x="7757025" y="3816425"/>
              <a:ext cx="14300" cy="13400"/>
            </a:xfrm>
            <a:custGeom>
              <a:avLst/>
              <a:gdLst/>
              <a:ahLst/>
              <a:cxnLst/>
              <a:rect l="l" t="t" r="r" b="b"/>
              <a:pathLst>
                <a:path w="572" h="536" extrusionOk="0">
                  <a:moveTo>
                    <a:pt x="572" y="1"/>
                  </a:moveTo>
                  <a:lnTo>
                    <a:pt x="516" y="19"/>
                  </a:lnTo>
                  <a:lnTo>
                    <a:pt x="443" y="38"/>
                  </a:lnTo>
                  <a:lnTo>
                    <a:pt x="166" y="75"/>
                  </a:lnTo>
                  <a:lnTo>
                    <a:pt x="0" y="75"/>
                  </a:lnTo>
                  <a:lnTo>
                    <a:pt x="111" y="130"/>
                  </a:lnTo>
                  <a:lnTo>
                    <a:pt x="203" y="222"/>
                  </a:lnTo>
                  <a:lnTo>
                    <a:pt x="369" y="406"/>
                  </a:lnTo>
                  <a:lnTo>
                    <a:pt x="443" y="535"/>
                  </a:lnTo>
                  <a:lnTo>
                    <a:pt x="461" y="241"/>
                  </a:lnTo>
                  <a:lnTo>
                    <a:pt x="461" y="167"/>
                  </a:lnTo>
                  <a:lnTo>
                    <a:pt x="480" y="93"/>
                  </a:lnTo>
                  <a:lnTo>
                    <a:pt x="516" y="3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70"/>
            <p:cNvSpPr/>
            <p:nvPr/>
          </p:nvSpPr>
          <p:spPr>
            <a:xfrm>
              <a:off x="7733050" y="3790175"/>
              <a:ext cx="16150" cy="19825"/>
            </a:xfrm>
            <a:custGeom>
              <a:avLst/>
              <a:gdLst/>
              <a:ahLst/>
              <a:cxnLst/>
              <a:rect l="l" t="t" r="r" b="b"/>
              <a:pathLst>
                <a:path w="646" h="793" extrusionOk="0">
                  <a:moveTo>
                    <a:pt x="277" y="0"/>
                  </a:moveTo>
                  <a:lnTo>
                    <a:pt x="222" y="19"/>
                  </a:lnTo>
                  <a:lnTo>
                    <a:pt x="130" y="74"/>
                  </a:lnTo>
                  <a:lnTo>
                    <a:pt x="56" y="166"/>
                  </a:lnTo>
                  <a:lnTo>
                    <a:pt x="1" y="277"/>
                  </a:lnTo>
                  <a:lnTo>
                    <a:pt x="1" y="387"/>
                  </a:lnTo>
                  <a:lnTo>
                    <a:pt x="19" y="498"/>
                  </a:lnTo>
                  <a:lnTo>
                    <a:pt x="74" y="590"/>
                  </a:lnTo>
                  <a:lnTo>
                    <a:pt x="111" y="645"/>
                  </a:lnTo>
                  <a:lnTo>
                    <a:pt x="167" y="682"/>
                  </a:lnTo>
                  <a:lnTo>
                    <a:pt x="296" y="738"/>
                  </a:lnTo>
                  <a:lnTo>
                    <a:pt x="425" y="793"/>
                  </a:lnTo>
                  <a:lnTo>
                    <a:pt x="646" y="166"/>
                  </a:lnTo>
                  <a:lnTo>
                    <a:pt x="591" y="92"/>
                  </a:lnTo>
                  <a:lnTo>
                    <a:pt x="517" y="37"/>
                  </a:lnTo>
                  <a:lnTo>
                    <a:pt x="443" y="19"/>
                  </a:lnTo>
                  <a:lnTo>
                    <a:pt x="351"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70"/>
            <p:cNvSpPr/>
            <p:nvPr/>
          </p:nvSpPr>
          <p:spPr>
            <a:xfrm>
              <a:off x="7733050" y="3790175"/>
              <a:ext cx="16150" cy="19825"/>
            </a:xfrm>
            <a:custGeom>
              <a:avLst/>
              <a:gdLst/>
              <a:ahLst/>
              <a:cxnLst/>
              <a:rect l="l" t="t" r="r" b="b"/>
              <a:pathLst>
                <a:path w="646" h="793" fill="none" extrusionOk="0">
                  <a:moveTo>
                    <a:pt x="646" y="166"/>
                  </a:moveTo>
                  <a:lnTo>
                    <a:pt x="646" y="166"/>
                  </a:lnTo>
                  <a:lnTo>
                    <a:pt x="591" y="92"/>
                  </a:lnTo>
                  <a:lnTo>
                    <a:pt x="517" y="37"/>
                  </a:lnTo>
                  <a:lnTo>
                    <a:pt x="443" y="19"/>
                  </a:lnTo>
                  <a:lnTo>
                    <a:pt x="351" y="0"/>
                  </a:lnTo>
                  <a:lnTo>
                    <a:pt x="351" y="0"/>
                  </a:lnTo>
                  <a:lnTo>
                    <a:pt x="277" y="0"/>
                  </a:lnTo>
                  <a:lnTo>
                    <a:pt x="222" y="19"/>
                  </a:lnTo>
                  <a:lnTo>
                    <a:pt x="130" y="74"/>
                  </a:lnTo>
                  <a:lnTo>
                    <a:pt x="56" y="166"/>
                  </a:lnTo>
                  <a:lnTo>
                    <a:pt x="1" y="277"/>
                  </a:lnTo>
                  <a:lnTo>
                    <a:pt x="1" y="387"/>
                  </a:lnTo>
                  <a:lnTo>
                    <a:pt x="19" y="498"/>
                  </a:lnTo>
                  <a:lnTo>
                    <a:pt x="74" y="590"/>
                  </a:lnTo>
                  <a:lnTo>
                    <a:pt x="111" y="645"/>
                  </a:lnTo>
                  <a:lnTo>
                    <a:pt x="167" y="682"/>
                  </a:lnTo>
                  <a:lnTo>
                    <a:pt x="167" y="682"/>
                  </a:lnTo>
                  <a:lnTo>
                    <a:pt x="296" y="738"/>
                  </a:lnTo>
                  <a:lnTo>
                    <a:pt x="425" y="7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70"/>
            <p:cNvSpPr/>
            <p:nvPr/>
          </p:nvSpPr>
          <p:spPr>
            <a:xfrm>
              <a:off x="7732125" y="3789700"/>
              <a:ext cx="18000" cy="20775"/>
            </a:xfrm>
            <a:custGeom>
              <a:avLst/>
              <a:gdLst/>
              <a:ahLst/>
              <a:cxnLst/>
              <a:rect l="l" t="t" r="r" b="b"/>
              <a:pathLst>
                <a:path w="720" h="831" extrusionOk="0">
                  <a:moveTo>
                    <a:pt x="388" y="1"/>
                  </a:moveTo>
                  <a:lnTo>
                    <a:pt x="259" y="19"/>
                  </a:lnTo>
                  <a:lnTo>
                    <a:pt x="148" y="74"/>
                  </a:lnTo>
                  <a:lnTo>
                    <a:pt x="75" y="148"/>
                  </a:lnTo>
                  <a:lnTo>
                    <a:pt x="19" y="277"/>
                  </a:lnTo>
                  <a:lnTo>
                    <a:pt x="1" y="388"/>
                  </a:lnTo>
                  <a:lnTo>
                    <a:pt x="19" y="517"/>
                  </a:lnTo>
                  <a:lnTo>
                    <a:pt x="56" y="572"/>
                  </a:lnTo>
                  <a:lnTo>
                    <a:pt x="93" y="627"/>
                  </a:lnTo>
                  <a:lnTo>
                    <a:pt x="130" y="683"/>
                  </a:lnTo>
                  <a:lnTo>
                    <a:pt x="185" y="720"/>
                  </a:lnTo>
                  <a:lnTo>
                    <a:pt x="314" y="775"/>
                  </a:lnTo>
                  <a:lnTo>
                    <a:pt x="462" y="830"/>
                  </a:lnTo>
                  <a:lnTo>
                    <a:pt x="462" y="775"/>
                  </a:lnTo>
                  <a:lnTo>
                    <a:pt x="333" y="738"/>
                  </a:lnTo>
                  <a:lnTo>
                    <a:pt x="222" y="683"/>
                  </a:lnTo>
                  <a:lnTo>
                    <a:pt x="167" y="646"/>
                  </a:lnTo>
                  <a:lnTo>
                    <a:pt x="130" y="591"/>
                  </a:lnTo>
                  <a:lnTo>
                    <a:pt x="75" y="498"/>
                  </a:lnTo>
                  <a:lnTo>
                    <a:pt x="56" y="388"/>
                  </a:lnTo>
                  <a:lnTo>
                    <a:pt x="75" y="277"/>
                  </a:lnTo>
                  <a:lnTo>
                    <a:pt x="111" y="204"/>
                  </a:lnTo>
                  <a:lnTo>
                    <a:pt x="167" y="130"/>
                  </a:lnTo>
                  <a:lnTo>
                    <a:pt x="259" y="56"/>
                  </a:lnTo>
                  <a:lnTo>
                    <a:pt x="314" y="56"/>
                  </a:lnTo>
                  <a:lnTo>
                    <a:pt x="388" y="38"/>
                  </a:lnTo>
                  <a:lnTo>
                    <a:pt x="462" y="56"/>
                  </a:lnTo>
                  <a:lnTo>
                    <a:pt x="554" y="93"/>
                  </a:lnTo>
                  <a:lnTo>
                    <a:pt x="609" y="130"/>
                  </a:lnTo>
                  <a:lnTo>
                    <a:pt x="664" y="185"/>
                  </a:lnTo>
                  <a:lnTo>
                    <a:pt x="720" y="167"/>
                  </a:lnTo>
                  <a:lnTo>
                    <a:pt x="646" y="93"/>
                  </a:lnTo>
                  <a:lnTo>
                    <a:pt x="572" y="38"/>
                  </a:lnTo>
                  <a:lnTo>
                    <a:pt x="48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70"/>
            <p:cNvSpPr/>
            <p:nvPr/>
          </p:nvSpPr>
          <p:spPr>
            <a:xfrm>
              <a:off x="7762100" y="3800775"/>
              <a:ext cx="12925" cy="7850"/>
            </a:xfrm>
            <a:custGeom>
              <a:avLst/>
              <a:gdLst/>
              <a:ahLst/>
              <a:cxnLst/>
              <a:rect l="l" t="t" r="r" b="b"/>
              <a:pathLst>
                <a:path w="517" h="314" extrusionOk="0">
                  <a:moveTo>
                    <a:pt x="479" y="55"/>
                  </a:moveTo>
                  <a:lnTo>
                    <a:pt x="461" y="129"/>
                  </a:lnTo>
                  <a:lnTo>
                    <a:pt x="406" y="203"/>
                  </a:lnTo>
                  <a:lnTo>
                    <a:pt x="369" y="240"/>
                  </a:lnTo>
                  <a:lnTo>
                    <a:pt x="295" y="258"/>
                  </a:lnTo>
                  <a:lnTo>
                    <a:pt x="221" y="258"/>
                  </a:lnTo>
                  <a:lnTo>
                    <a:pt x="166" y="221"/>
                  </a:lnTo>
                  <a:lnTo>
                    <a:pt x="111" y="184"/>
                  </a:lnTo>
                  <a:lnTo>
                    <a:pt x="74" y="111"/>
                  </a:lnTo>
                  <a:lnTo>
                    <a:pt x="479" y="55"/>
                  </a:lnTo>
                  <a:close/>
                  <a:moveTo>
                    <a:pt x="516" y="0"/>
                  </a:moveTo>
                  <a:lnTo>
                    <a:pt x="0" y="74"/>
                  </a:lnTo>
                  <a:lnTo>
                    <a:pt x="18" y="92"/>
                  </a:lnTo>
                  <a:lnTo>
                    <a:pt x="55" y="184"/>
                  </a:lnTo>
                  <a:lnTo>
                    <a:pt x="111" y="258"/>
                  </a:lnTo>
                  <a:lnTo>
                    <a:pt x="184" y="295"/>
                  </a:lnTo>
                  <a:lnTo>
                    <a:pt x="277" y="314"/>
                  </a:lnTo>
                  <a:lnTo>
                    <a:pt x="295" y="314"/>
                  </a:lnTo>
                  <a:lnTo>
                    <a:pt x="387" y="277"/>
                  </a:lnTo>
                  <a:lnTo>
                    <a:pt x="461" y="221"/>
                  </a:lnTo>
                  <a:lnTo>
                    <a:pt x="498" y="129"/>
                  </a:lnTo>
                  <a:lnTo>
                    <a:pt x="516" y="37"/>
                  </a:lnTo>
                  <a:lnTo>
                    <a:pt x="516"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70"/>
            <p:cNvSpPr/>
            <p:nvPr/>
          </p:nvSpPr>
          <p:spPr>
            <a:xfrm>
              <a:off x="7464400" y="413810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70"/>
            <p:cNvSpPr/>
            <p:nvPr/>
          </p:nvSpPr>
          <p:spPr>
            <a:xfrm>
              <a:off x="7464400" y="4138100"/>
              <a:ext cx="25" cy="25"/>
            </a:xfrm>
            <a:custGeom>
              <a:avLst/>
              <a:gdLst/>
              <a:ahLst/>
              <a:cxnLst/>
              <a:rect l="l" t="t" r="r" b="b"/>
              <a:pathLst>
                <a:path w="1" h="1" fill="none" extrusionOk="0">
                  <a:moveTo>
                    <a:pt x="0" y="0"/>
                  </a:moveTo>
                  <a:lnTo>
                    <a:pt x="0" y="0"/>
                  </a:lnTo>
                </a:path>
              </a:pathLst>
            </a:custGeom>
            <a:noFill/>
            <a:ln w="925" cap="rnd" cmpd="sng">
              <a:solidFill>
                <a:srgbClr val="1C1C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70"/>
            <p:cNvSpPr/>
            <p:nvPr/>
          </p:nvSpPr>
          <p:spPr>
            <a:xfrm>
              <a:off x="7817400" y="3927950"/>
              <a:ext cx="5075" cy="59475"/>
            </a:xfrm>
            <a:custGeom>
              <a:avLst/>
              <a:gdLst/>
              <a:ahLst/>
              <a:cxnLst/>
              <a:rect l="l" t="t" r="r" b="b"/>
              <a:pathLst>
                <a:path w="203" h="2379" extrusionOk="0">
                  <a:moveTo>
                    <a:pt x="0" y="1"/>
                  </a:moveTo>
                  <a:lnTo>
                    <a:pt x="18" y="517"/>
                  </a:lnTo>
                  <a:lnTo>
                    <a:pt x="74" y="1199"/>
                  </a:lnTo>
                  <a:lnTo>
                    <a:pt x="148" y="1863"/>
                  </a:lnTo>
                  <a:lnTo>
                    <a:pt x="203" y="2379"/>
                  </a:lnTo>
                  <a:lnTo>
                    <a:pt x="0" y="1"/>
                  </a:lnTo>
                  <a:close/>
                </a:path>
              </a:pathLst>
            </a:custGeom>
            <a:solidFill>
              <a:srgbClr val="8DD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70"/>
            <p:cNvSpPr/>
            <p:nvPr/>
          </p:nvSpPr>
          <p:spPr>
            <a:xfrm>
              <a:off x="7817400" y="3927950"/>
              <a:ext cx="5075" cy="59475"/>
            </a:xfrm>
            <a:custGeom>
              <a:avLst/>
              <a:gdLst/>
              <a:ahLst/>
              <a:cxnLst/>
              <a:rect l="l" t="t" r="r" b="b"/>
              <a:pathLst>
                <a:path w="203" h="2379" fill="none" extrusionOk="0">
                  <a:moveTo>
                    <a:pt x="203" y="2379"/>
                  </a:moveTo>
                  <a:lnTo>
                    <a:pt x="203" y="2379"/>
                  </a:lnTo>
                  <a:lnTo>
                    <a:pt x="148" y="1863"/>
                  </a:lnTo>
                  <a:lnTo>
                    <a:pt x="74" y="1199"/>
                  </a:lnTo>
                  <a:lnTo>
                    <a:pt x="18" y="51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70"/>
            <p:cNvSpPr/>
            <p:nvPr/>
          </p:nvSpPr>
          <p:spPr>
            <a:xfrm>
              <a:off x="7816475" y="3927950"/>
              <a:ext cx="6925" cy="59475"/>
            </a:xfrm>
            <a:custGeom>
              <a:avLst/>
              <a:gdLst/>
              <a:ahLst/>
              <a:cxnLst/>
              <a:rect l="l" t="t" r="r" b="b"/>
              <a:pathLst>
                <a:path w="277" h="2379" extrusionOk="0">
                  <a:moveTo>
                    <a:pt x="0" y="1"/>
                  </a:moveTo>
                  <a:lnTo>
                    <a:pt x="37" y="517"/>
                  </a:lnTo>
                  <a:lnTo>
                    <a:pt x="92" y="1199"/>
                  </a:lnTo>
                  <a:lnTo>
                    <a:pt x="148" y="1881"/>
                  </a:lnTo>
                  <a:lnTo>
                    <a:pt x="221" y="2379"/>
                  </a:lnTo>
                  <a:lnTo>
                    <a:pt x="277" y="2379"/>
                  </a:lnTo>
                  <a:lnTo>
                    <a:pt x="203" y="1863"/>
                  </a:lnTo>
                  <a:lnTo>
                    <a:pt x="129" y="1180"/>
                  </a:lnTo>
                  <a:lnTo>
                    <a:pt x="74" y="498"/>
                  </a:lnTo>
                  <a:lnTo>
                    <a:pt x="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0"/>
            <p:cNvSpPr/>
            <p:nvPr/>
          </p:nvSpPr>
          <p:spPr>
            <a:xfrm>
              <a:off x="7717400" y="4303075"/>
              <a:ext cx="2325" cy="13850"/>
            </a:xfrm>
            <a:custGeom>
              <a:avLst/>
              <a:gdLst/>
              <a:ahLst/>
              <a:cxnLst/>
              <a:rect l="l" t="t" r="r" b="b"/>
              <a:pathLst>
                <a:path w="93" h="554" extrusionOk="0">
                  <a:moveTo>
                    <a:pt x="0" y="0"/>
                  </a:moveTo>
                  <a:lnTo>
                    <a:pt x="37" y="553"/>
                  </a:lnTo>
                  <a:lnTo>
                    <a:pt x="92" y="535"/>
                  </a:lnTo>
                  <a:lnTo>
                    <a:pt x="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0"/>
            <p:cNvSpPr/>
            <p:nvPr/>
          </p:nvSpPr>
          <p:spPr>
            <a:xfrm>
              <a:off x="7718775" y="4321975"/>
              <a:ext cx="1875" cy="28600"/>
            </a:xfrm>
            <a:custGeom>
              <a:avLst/>
              <a:gdLst/>
              <a:ahLst/>
              <a:cxnLst/>
              <a:rect l="l" t="t" r="r" b="b"/>
              <a:pathLst>
                <a:path w="75" h="1144" extrusionOk="0">
                  <a:moveTo>
                    <a:pt x="0" y="0"/>
                  </a:moveTo>
                  <a:lnTo>
                    <a:pt x="19" y="1143"/>
                  </a:lnTo>
                  <a:lnTo>
                    <a:pt x="74" y="1143"/>
                  </a:lnTo>
                  <a:lnTo>
                    <a:pt x="5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70"/>
            <p:cNvSpPr/>
            <p:nvPr/>
          </p:nvSpPr>
          <p:spPr>
            <a:xfrm>
              <a:off x="7722450" y="4313675"/>
              <a:ext cx="1425" cy="14300"/>
            </a:xfrm>
            <a:custGeom>
              <a:avLst/>
              <a:gdLst/>
              <a:ahLst/>
              <a:cxnLst/>
              <a:rect l="l" t="t" r="r" b="b"/>
              <a:pathLst>
                <a:path w="57" h="572" extrusionOk="0">
                  <a:moveTo>
                    <a:pt x="1" y="0"/>
                  </a:moveTo>
                  <a:lnTo>
                    <a:pt x="19" y="277"/>
                  </a:lnTo>
                  <a:lnTo>
                    <a:pt x="19" y="553"/>
                  </a:lnTo>
                  <a:lnTo>
                    <a:pt x="56" y="572"/>
                  </a:lnTo>
                  <a:lnTo>
                    <a:pt x="56" y="277"/>
                  </a:lnTo>
                  <a:lnTo>
                    <a:pt x="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70"/>
            <p:cNvSpPr/>
            <p:nvPr/>
          </p:nvSpPr>
          <p:spPr>
            <a:xfrm>
              <a:off x="7722925" y="4332575"/>
              <a:ext cx="1400" cy="6925"/>
            </a:xfrm>
            <a:custGeom>
              <a:avLst/>
              <a:gdLst/>
              <a:ahLst/>
              <a:cxnLst/>
              <a:rect l="l" t="t" r="r" b="b"/>
              <a:pathLst>
                <a:path w="56" h="277" extrusionOk="0">
                  <a:moveTo>
                    <a:pt x="0" y="0"/>
                  </a:moveTo>
                  <a:lnTo>
                    <a:pt x="0" y="277"/>
                  </a:lnTo>
                  <a:lnTo>
                    <a:pt x="56" y="277"/>
                  </a:lnTo>
                  <a:lnTo>
                    <a:pt x="5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0"/>
            <p:cNvSpPr/>
            <p:nvPr/>
          </p:nvSpPr>
          <p:spPr>
            <a:xfrm>
              <a:off x="7721075" y="4305375"/>
              <a:ext cx="1875" cy="3725"/>
            </a:xfrm>
            <a:custGeom>
              <a:avLst/>
              <a:gdLst/>
              <a:ahLst/>
              <a:cxnLst/>
              <a:rect l="l" t="t" r="r" b="b"/>
              <a:pathLst>
                <a:path w="75" h="149" extrusionOk="0">
                  <a:moveTo>
                    <a:pt x="56" y="1"/>
                  </a:moveTo>
                  <a:lnTo>
                    <a:pt x="0" y="19"/>
                  </a:lnTo>
                  <a:lnTo>
                    <a:pt x="19" y="148"/>
                  </a:lnTo>
                  <a:lnTo>
                    <a:pt x="74" y="148"/>
                  </a:lnTo>
                  <a:lnTo>
                    <a:pt x="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0"/>
            <p:cNvSpPr/>
            <p:nvPr/>
          </p:nvSpPr>
          <p:spPr>
            <a:xfrm>
              <a:off x="7808625" y="4376800"/>
              <a:ext cx="2325" cy="55800"/>
            </a:xfrm>
            <a:custGeom>
              <a:avLst/>
              <a:gdLst/>
              <a:ahLst/>
              <a:cxnLst/>
              <a:rect l="l" t="t" r="r" b="b"/>
              <a:pathLst>
                <a:path w="93" h="2232" extrusionOk="0">
                  <a:moveTo>
                    <a:pt x="1" y="1"/>
                  </a:moveTo>
                  <a:lnTo>
                    <a:pt x="38" y="554"/>
                  </a:lnTo>
                  <a:lnTo>
                    <a:pt x="56" y="1107"/>
                  </a:lnTo>
                  <a:lnTo>
                    <a:pt x="38" y="1660"/>
                  </a:lnTo>
                  <a:lnTo>
                    <a:pt x="19" y="2213"/>
                  </a:lnTo>
                  <a:lnTo>
                    <a:pt x="56" y="2231"/>
                  </a:lnTo>
                  <a:lnTo>
                    <a:pt x="93" y="1660"/>
                  </a:lnTo>
                  <a:lnTo>
                    <a:pt x="93" y="1107"/>
                  </a:lnTo>
                  <a:lnTo>
                    <a:pt x="75" y="554"/>
                  </a:lnTo>
                  <a:lnTo>
                    <a:pt x="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70"/>
            <p:cNvSpPr/>
            <p:nvPr/>
          </p:nvSpPr>
          <p:spPr>
            <a:xfrm>
              <a:off x="7809550" y="4438550"/>
              <a:ext cx="1400" cy="7875"/>
            </a:xfrm>
            <a:custGeom>
              <a:avLst/>
              <a:gdLst/>
              <a:ahLst/>
              <a:cxnLst/>
              <a:rect l="l" t="t" r="r" b="b"/>
              <a:pathLst>
                <a:path w="56" h="315" extrusionOk="0">
                  <a:moveTo>
                    <a:pt x="1" y="1"/>
                  </a:moveTo>
                  <a:lnTo>
                    <a:pt x="1" y="314"/>
                  </a:lnTo>
                  <a:lnTo>
                    <a:pt x="56" y="314"/>
                  </a:lnTo>
                  <a:lnTo>
                    <a:pt x="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70"/>
            <p:cNvSpPr/>
            <p:nvPr/>
          </p:nvSpPr>
          <p:spPr>
            <a:xfrm>
              <a:off x="7804475" y="4421975"/>
              <a:ext cx="1875" cy="13375"/>
            </a:xfrm>
            <a:custGeom>
              <a:avLst/>
              <a:gdLst/>
              <a:ahLst/>
              <a:cxnLst/>
              <a:rect l="l" t="t" r="r" b="b"/>
              <a:pathLst>
                <a:path w="75" h="535" extrusionOk="0">
                  <a:moveTo>
                    <a:pt x="38" y="0"/>
                  </a:moveTo>
                  <a:lnTo>
                    <a:pt x="1" y="277"/>
                  </a:lnTo>
                  <a:lnTo>
                    <a:pt x="1" y="535"/>
                  </a:lnTo>
                  <a:lnTo>
                    <a:pt x="56" y="535"/>
                  </a:lnTo>
                  <a:lnTo>
                    <a:pt x="56" y="277"/>
                  </a:lnTo>
                  <a:lnTo>
                    <a:pt x="75" y="19"/>
                  </a:lnTo>
                  <a:lnTo>
                    <a:pt x="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0"/>
            <p:cNvSpPr/>
            <p:nvPr/>
          </p:nvSpPr>
          <p:spPr>
            <a:xfrm>
              <a:off x="7642275" y="4339475"/>
              <a:ext cx="23075" cy="10175"/>
            </a:xfrm>
            <a:custGeom>
              <a:avLst/>
              <a:gdLst/>
              <a:ahLst/>
              <a:cxnLst/>
              <a:rect l="l" t="t" r="r" b="b"/>
              <a:pathLst>
                <a:path w="923" h="407" extrusionOk="0">
                  <a:moveTo>
                    <a:pt x="904" y="1"/>
                  </a:moveTo>
                  <a:lnTo>
                    <a:pt x="682" y="111"/>
                  </a:lnTo>
                  <a:lnTo>
                    <a:pt x="461" y="203"/>
                  </a:lnTo>
                  <a:lnTo>
                    <a:pt x="222" y="296"/>
                  </a:lnTo>
                  <a:lnTo>
                    <a:pt x="0" y="351"/>
                  </a:lnTo>
                  <a:lnTo>
                    <a:pt x="0" y="406"/>
                  </a:lnTo>
                  <a:lnTo>
                    <a:pt x="240" y="333"/>
                  </a:lnTo>
                  <a:lnTo>
                    <a:pt x="480" y="259"/>
                  </a:lnTo>
                  <a:lnTo>
                    <a:pt x="701" y="148"/>
                  </a:lnTo>
                  <a:lnTo>
                    <a:pt x="922" y="38"/>
                  </a:lnTo>
                  <a:lnTo>
                    <a:pt x="9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0"/>
            <p:cNvSpPr/>
            <p:nvPr/>
          </p:nvSpPr>
          <p:spPr>
            <a:xfrm>
              <a:off x="7670850" y="4328425"/>
              <a:ext cx="10150" cy="7400"/>
            </a:xfrm>
            <a:custGeom>
              <a:avLst/>
              <a:gdLst/>
              <a:ahLst/>
              <a:cxnLst/>
              <a:rect l="l" t="t" r="r" b="b"/>
              <a:pathLst>
                <a:path w="406" h="296" extrusionOk="0">
                  <a:moveTo>
                    <a:pt x="387" y="0"/>
                  </a:moveTo>
                  <a:lnTo>
                    <a:pt x="203" y="129"/>
                  </a:lnTo>
                  <a:lnTo>
                    <a:pt x="0" y="240"/>
                  </a:lnTo>
                  <a:lnTo>
                    <a:pt x="37" y="295"/>
                  </a:lnTo>
                  <a:lnTo>
                    <a:pt x="221" y="166"/>
                  </a:lnTo>
                  <a:lnTo>
                    <a:pt x="406" y="19"/>
                  </a:lnTo>
                  <a:lnTo>
                    <a:pt x="3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0"/>
            <p:cNvSpPr/>
            <p:nvPr/>
          </p:nvSpPr>
          <p:spPr>
            <a:xfrm>
              <a:off x="7654725" y="4327950"/>
              <a:ext cx="12925" cy="8800"/>
            </a:xfrm>
            <a:custGeom>
              <a:avLst/>
              <a:gdLst/>
              <a:ahLst/>
              <a:cxnLst/>
              <a:rect l="l" t="t" r="r" b="b"/>
              <a:pathLst>
                <a:path w="517" h="352" extrusionOk="0">
                  <a:moveTo>
                    <a:pt x="498" y="1"/>
                  </a:moveTo>
                  <a:lnTo>
                    <a:pt x="258" y="185"/>
                  </a:lnTo>
                  <a:lnTo>
                    <a:pt x="0" y="314"/>
                  </a:lnTo>
                  <a:lnTo>
                    <a:pt x="19" y="351"/>
                  </a:lnTo>
                  <a:lnTo>
                    <a:pt x="277" y="222"/>
                  </a:lnTo>
                  <a:lnTo>
                    <a:pt x="516" y="56"/>
                  </a:lnTo>
                  <a:lnTo>
                    <a:pt x="4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0"/>
            <p:cNvSpPr/>
            <p:nvPr/>
          </p:nvSpPr>
          <p:spPr>
            <a:xfrm>
              <a:off x="7745050" y="4127025"/>
              <a:ext cx="4625" cy="30000"/>
            </a:xfrm>
            <a:custGeom>
              <a:avLst/>
              <a:gdLst/>
              <a:ahLst/>
              <a:cxnLst/>
              <a:rect l="l" t="t" r="r" b="b"/>
              <a:pathLst>
                <a:path w="185" h="1200" extrusionOk="0">
                  <a:moveTo>
                    <a:pt x="129" y="1"/>
                  </a:moveTo>
                  <a:lnTo>
                    <a:pt x="92" y="591"/>
                  </a:lnTo>
                  <a:lnTo>
                    <a:pt x="0" y="1181"/>
                  </a:lnTo>
                  <a:lnTo>
                    <a:pt x="55" y="1199"/>
                  </a:lnTo>
                  <a:lnTo>
                    <a:pt x="129" y="591"/>
                  </a:lnTo>
                  <a:lnTo>
                    <a:pt x="18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0"/>
            <p:cNvSpPr/>
            <p:nvPr/>
          </p:nvSpPr>
          <p:spPr>
            <a:xfrm>
              <a:off x="7742725" y="4163450"/>
              <a:ext cx="3250" cy="7850"/>
            </a:xfrm>
            <a:custGeom>
              <a:avLst/>
              <a:gdLst/>
              <a:ahLst/>
              <a:cxnLst/>
              <a:rect l="l" t="t" r="r" b="b"/>
              <a:pathLst>
                <a:path w="130" h="314" extrusionOk="0">
                  <a:moveTo>
                    <a:pt x="75" y="0"/>
                  </a:moveTo>
                  <a:lnTo>
                    <a:pt x="1" y="314"/>
                  </a:lnTo>
                  <a:lnTo>
                    <a:pt x="56" y="314"/>
                  </a:lnTo>
                  <a:lnTo>
                    <a:pt x="130" y="19"/>
                  </a:lnTo>
                  <a:lnTo>
                    <a:pt x="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0"/>
            <p:cNvSpPr/>
            <p:nvPr/>
          </p:nvSpPr>
          <p:spPr>
            <a:xfrm>
              <a:off x="7739050" y="4151000"/>
              <a:ext cx="2325" cy="9700"/>
            </a:xfrm>
            <a:custGeom>
              <a:avLst/>
              <a:gdLst/>
              <a:ahLst/>
              <a:cxnLst/>
              <a:rect l="l" t="t" r="r" b="b"/>
              <a:pathLst>
                <a:path w="93" h="388" extrusionOk="0">
                  <a:moveTo>
                    <a:pt x="56" y="0"/>
                  </a:moveTo>
                  <a:lnTo>
                    <a:pt x="0" y="388"/>
                  </a:lnTo>
                  <a:lnTo>
                    <a:pt x="56" y="388"/>
                  </a:lnTo>
                  <a:lnTo>
                    <a:pt x="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0"/>
            <p:cNvSpPr/>
            <p:nvPr/>
          </p:nvSpPr>
          <p:spPr>
            <a:xfrm>
              <a:off x="7801725" y="4135325"/>
              <a:ext cx="2775" cy="17550"/>
            </a:xfrm>
            <a:custGeom>
              <a:avLst/>
              <a:gdLst/>
              <a:ahLst/>
              <a:cxnLst/>
              <a:rect l="l" t="t" r="r" b="b"/>
              <a:pathLst>
                <a:path w="111" h="702" extrusionOk="0">
                  <a:moveTo>
                    <a:pt x="0" y="1"/>
                  </a:moveTo>
                  <a:lnTo>
                    <a:pt x="74" y="701"/>
                  </a:lnTo>
                  <a:lnTo>
                    <a:pt x="111" y="701"/>
                  </a:lnTo>
                  <a:lnTo>
                    <a:pt x="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70"/>
            <p:cNvSpPr/>
            <p:nvPr/>
          </p:nvSpPr>
          <p:spPr>
            <a:xfrm>
              <a:off x="7804025" y="4160675"/>
              <a:ext cx="1400" cy="5100"/>
            </a:xfrm>
            <a:custGeom>
              <a:avLst/>
              <a:gdLst/>
              <a:ahLst/>
              <a:cxnLst/>
              <a:rect l="l" t="t" r="r" b="b"/>
              <a:pathLst>
                <a:path w="56" h="204" extrusionOk="0">
                  <a:moveTo>
                    <a:pt x="0" y="1"/>
                  </a:moveTo>
                  <a:lnTo>
                    <a:pt x="0" y="203"/>
                  </a:lnTo>
                  <a:lnTo>
                    <a:pt x="56" y="203"/>
                  </a:lnTo>
                  <a:lnTo>
                    <a:pt x="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70"/>
            <p:cNvSpPr/>
            <p:nvPr/>
          </p:nvSpPr>
          <p:spPr>
            <a:xfrm>
              <a:off x="7738575" y="3795225"/>
              <a:ext cx="6950" cy="6025"/>
            </a:xfrm>
            <a:custGeom>
              <a:avLst/>
              <a:gdLst/>
              <a:ahLst/>
              <a:cxnLst/>
              <a:rect l="l" t="t" r="r" b="b"/>
              <a:pathLst>
                <a:path w="278" h="241" extrusionOk="0">
                  <a:moveTo>
                    <a:pt x="93" y="1"/>
                  </a:moveTo>
                  <a:lnTo>
                    <a:pt x="1" y="19"/>
                  </a:lnTo>
                  <a:lnTo>
                    <a:pt x="1" y="56"/>
                  </a:lnTo>
                  <a:lnTo>
                    <a:pt x="167" y="56"/>
                  </a:lnTo>
                  <a:lnTo>
                    <a:pt x="204" y="93"/>
                  </a:lnTo>
                  <a:lnTo>
                    <a:pt x="222" y="130"/>
                  </a:lnTo>
                  <a:lnTo>
                    <a:pt x="222" y="185"/>
                  </a:lnTo>
                  <a:lnTo>
                    <a:pt x="204" y="222"/>
                  </a:lnTo>
                  <a:lnTo>
                    <a:pt x="259" y="241"/>
                  </a:lnTo>
                  <a:lnTo>
                    <a:pt x="277" y="185"/>
                  </a:lnTo>
                  <a:lnTo>
                    <a:pt x="259" y="112"/>
                  </a:lnTo>
                  <a:lnTo>
                    <a:pt x="241" y="56"/>
                  </a:lnTo>
                  <a:lnTo>
                    <a:pt x="185" y="19"/>
                  </a:lnTo>
                  <a:lnTo>
                    <a:pt x="1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0"/>
            <p:cNvSpPr/>
            <p:nvPr/>
          </p:nvSpPr>
          <p:spPr>
            <a:xfrm>
              <a:off x="8163025" y="3989250"/>
              <a:ext cx="28575" cy="15700"/>
            </a:xfrm>
            <a:custGeom>
              <a:avLst/>
              <a:gdLst/>
              <a:ahLst/>
              <a:cxnLst/>
              <a:rect l="l" t="t" r="r" b="b"/>
              <a:pathLst>
                <a:path w="1143" h="628" extrusionOk="0">
                  <a:moveTo>
                    <a:pt x="74" y="0"/>
                  </a:moveTo>
                  <a:lnTo>
                    <a:pt x="37" y="19"/>
                  </a:lnTo>
                  <a:lnTo>
                    <a:pt x="18" y="56"/>
                  </a:lnTo>
                  <a:lnTo>
                    <a:pt x="0" y="111"/>
                  </a:lnTo>
                  <a:lnTo>
                    <a:pt x="18" y="148"/>
                  </a:lnTo>
                  <a:lnTo>
                    <a:pt x="37" y="185"/>
                  </a:lnTo>
                  <a:lnTo>
                    <a:pt x="111" y="240"/>
                  </a:lnTo>
                  <a:lnTo>
                    <a:pt x="184" y="295"/>
                  </a:lnTo>
                  <a:lnTo>
                    <a:pt x="240" y="332"/>
                  </a:lnTo>
                  <a:lnTo>
                    <a:pt x="313" y="406"/>
                  </a:lnTo>
                  <a:lnTo>
                    <a:pt x="369" y="480"/>
                  </a:lnTo>
                  <a:lnTo>
                    <a:pt x="424" y="535"/>
                  </a:lnTo>
                  <a:lnTo>
                    <a:pt x="516" y="590"/>
                  </a:lnTo>
                  <a:lnTo>
                    <a:pt x="608" y="627"/>
                  </a:lnTo>
                  <a:lnTo>
                    <a:pt x="682" y="627"/>
                  </a:lnTo>
                  <a:lnTo>
                    <a:pt x="774" y="609"/>
                  </a:lnTo>
                  <a:lnTo>
                    <a:pt x="866" y="572"/>
                  </a:lnTo>
                  <a:lnTo>
                    <a:pt x="959" y="517"/>
                  </a:lnTo>
                  <a:lnTo>
                    <a:pt x="1106" y="424"/>
                  </a:lnTo>
                  <a:lnTo>
                    <a:pt x="1143" y="387"/>
                  </a:lnTo>
                  <a:lnTo>
                    <a:pt x="1143" y="351"/>
                  </a:lnTo>
                  <a:lnTo>
                    <a:pt x="1143" y="332"/>
                  </a:lnTo>
                  <a:lnTo>
                    <a:pt x="1124" y="295"/>
                  </a:lnTo>
                  <a:lnTo>
                    <a:pt x="1088" y="258"/>
                  </a:lnTo>
                  <a:lnTo>
                    <a:pt x="1051" y="222"/>
                  </a:lnTo>
                  <a:lnTo>
                    <a:pt x="940" y="185"/>
                  </a:lnTo>
                  <a:lnTo>
                    <a:pt x="811" y="166"/>
                  </a:lnTo>
                  <a:lnTo>
                    <a:pt x="590" y="166"/>
                  </a:lnTo>
                  <a:lnTo>
                    <a:pt x="479" y="129"/>
                  </a:lnTo>
                  <a:lnTo>
                    <a:pt x="369" y="93"/>
                  </a:lnTo>
                  <a:lnTo>
                    <a:pt x="258" y="19"/>
                  </a:lnTo>
                  <a:lnTo>
                    <a:pt x="203"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0"/>
            <p:cNvSpPr/>
            <p:nvPr/>
          </p:nvSpPr>
          <p:spPr>
            <a:xfrm>
              <a:off x="8162550" y="3988325"/>
              <a:ext cx="29975" cy="17075"/>
            </a:xfrm>
            <a:custGeom>
              <a:avLst/>
              <a:gdLst/>
              <a:ahLst/>
              <a:cxnLst/>
              <a:rect l="l" t="t" r="r" b="b"/>
              <a:pathLst>
                <a:path w="1199" h="683" extrusionOk="0">
                  <a:moveTo>
                    <a:pt x="166" y="56"/>
                  </a:moveTo>
                  <a:lnTo>
                    <a:pt x="240" y="74"/>
                  </a:lnTo>
                  <a:lnTo>
                    <a:pt x="314" y="111"/>
                  </a:lnTo>
                  <a:lnTo>
                    <a:pt x="388" y="148"/>
                  </a:lnTo>
                  <a:lnTo>
                    <a:pt x="480" y="203"/>
                  </a:lnTo>
                  <a:lnTo>
                    <a:pt x="609" y="222"/>
                  </a:lnTo>
                  <a:lnTo>
                    <a:pt x="719" y="240"/>
                  </a:lnTo>
                  <a:lnTo>
                    <a:pt x="793" y="240"/>
                  </a:lnTo>
                  <a:lnTo>
                    <a:pt x="941" y="259"/>
                  </a:lnTo>
                  <a:lnTo>
                    <a:pt x="1051" y="277"/>
                  </a:lnTo>
                  <a:lnTo>
                    <a:pt x="1088" y="314"/>
                  </a:lnTo>
                  <a:lnTo>
                    <a:pt x="1125" y="351"/>
                  </a:lnTo>
                  <a:lnTo>
                    <a:pt x="1143" y="388"/>
                  </a:lnTo>
                  <a:lnTo>
                    <a:pt x="1125" y="406"/>
                  </a:lnTo>
                  <a:lnTo>
                    <a:pt x="1107" y="443"/>
                  </a:lnTo>
                  <a:lnTo>
                    <a:pt x="959" y="535"/>
                  </a:lnTo>
                  <a:lnTo>
                    <a:pt x="867" y="590"/>
                  </a:lnTo>
                  <a:lnTo>
                    <a:pt x="793" y="627"/>
                  </a:lnTo>
                  <a:lnTo>
                    <a:pt x="627" y="627"/>
                  </a:lnTo>
                  <a:lnTo>
                    <a:pt x="535" y="609"/>
                  </a:lnTo>
                  <a:lnTo>
                    <a:pt x="461" y="554"/>
                  </a:lnTo>
                  <a:lnTo>
                    <a:pt x="406" y="480"/>
                  </a:lnTo>
                  <a:lnTo>
                    <a:pt x="351" y="424"/>
                  </a:lnTo>
                  <a:lnTo>
                    <a:pt x="277" y="351"/>
                  </a:lnTo>
                  <a:lnTo>
                    <a:pt x="203" y="295"/>
                  </a:lnTo>
                  <a:lnTo>
                    <a:pt x="74" y="203"/>
                  </a:lnTo>
                  <a:lnTo>
                    <a:pt x="37" y="148"/>
                  </a:lnTo>
                  <a:lnTo>
                    <a:pt x="56" y="93"/>
                  </a:lnTo>
                  <a:lnTo>
                    <a:pt x="93" y="74"/>
                  </a:lnTo>
                  <a:lnTo>
                    <a:pt x="148" y="56"/>
                  </a:lnTo>
                  <a:close/>
                  <a:moveTo>
                    <a:pt x="148" y="1"/>
                  </a:moveTo>
                  <a:lnTo>
                    <a:pt x="74" y="19"/>
                  </a:lnTo>
                  <a:lnTo>
                    <a:pt x="19" y="56"/>
                  </a:lnTo>
                  <a:lnTo>
                    <a:pt x="1" y="111"/>
                  </a:lnTo>
                  <a:lnTo>
                    <a:pt x="1" y="148"/>
                  </a:lnTo>
                  <a:lnTo>
                    <a:pt x="19" y="203"/>
                  </a:lnTo>
                  <a:lnTo>
                    <a:pt x="37" y="240"/>
                  </a:lnTo>
                  <a:lnTo>
                    <a:pt x="111" y="295"/>
                  </a:lnTo>
                  <a:lnTo>
                    <a:pt x="185" y="351"/>
                  </a:lnTo>
                  <a:lnTo>
                    <a:pt x="240" y="388"/>
                  </a:lnTo>
                  <a:lnTo>
                    <a:pt x="314" y="461"/>
                  </a:lnTo>
                  <a:lnTo>
                    <a:pt x="351" y="517"/>
                  </a:lnTo>
                  <a:lnTo>
                    <a:pt x="425" y="590"/>
                  </a:lnTo>
                  <a:lnTo>
                    <a:pt x="480" y="646"/>
                  </a:lnTo>
                  <a:lnTo>
                    <a:pt x="535" y="664"/>
                  </a:lnTo>
                  <a:lnTo>
                    <a:pt x="609" y="683"/>
                  </a:lnTo>
                  <a:lnTo>
                    <a:pt x="775" y="683"/>
                  </a:lnTo>
                  <a:lnTo>
                    <a:pt x="885" y="627"/>
                  </a:lnTo>
                  <a:lnTo>
                    <a:pt x="1014" y="572"/>
                  </a:lnTo>
                  <a:lnTo>
                    <a:pt x="1143" y="480"/>
                  </a:lnTo>
                  <a:lnTo>
                    <a:pt x="1180" y="443"/>
                  </a:lnTo>
                  <a:lnTo>
                    <a:pt x="1199" y="388"/>
                  </a:lnTo>
                  <a:lnTo>
                    <a:pt x="1199" y="351"/>
                  </a:lnTo>
                  <a:lnTo>
                    <a:pt x="1162" y="314"/>
                  </a:lnTo>
                  <a:lnTo>
                    <a:pt x="1125" y="277"/>
                  </a:lnTo>
                  <a:lnTo>
                    <a:pt x="1070" y="240"/>
                  </a:lnTo>
                  <a:lnTo>
                    <a:pt x="959" y="203"/>
                  </a:lnTo>
                  <a:lnTo>
                    <a:pt x="793" y="185"/>
                  </a:lnTo>
                  <a:lnTo>
                    <a:pt x="719" y="185"/>
                  </a:lnTo>
                  <a:lnTo>
                    <a:pt x="609" y="166"/>
                  </a:lnTo>
                  <a:lnTo>
                    <a:pt x="498" y="148"/>
                  </a:lnTo>
                  <a:lnTo>
                    <a:pt x="406" y="111"/>
                  </a:lnTo>
                  <a:lnTo>
                    <a:pt x="332" y="74"/>
                  </a:lnTo>
                  <a:lnTo>
                    <a:pt x="259" y="19"/>
                  </a:lnTo>
                  <a:lnTo>
                    <a:pt x="2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70"/>
            <p:cNvSpPr/>
            <p:nvPr/>
          </p:nvSpPr>
          <p:spPr>
            <a:xfrm>
              <a:off x="7957025" y="4411825"/>
              <a:ext cx="57625" cy="141975"/>
            </a:xfrm>
            <a:custGeom>
              <a:avLst/>
              <a:gdLst/>
              <a:ahLst/>
              <a:cxnLst/>
              <a:rect l="l" t="t" r="r" b="b"/>
              <a:pathLst>
                <a:path w="2305" h="5679" extrusionOk="0">
                  <a:moveTo>
                    <a:pt x="1457" y="1"/>
                  </a:moveTo>
                  <a:lnTo>
                    <a:pt x="1328" y="19"/>
                  </a:lnTo>
                  <a:lnTo>
                    <a:pt x="1199" y="56"/>
                  </a:lnTo>
                  <a:lnTo>
                    <a:pt x="1069" y="111"/>
                  </a:lnTo>
                  <a:lnTo>
                    <a:pt x="959" y="185"/>
                  </a:lnTo>
                  <a:lnTo>
                    <a:pt x="867" y="259"/>
                  </a:lnTo>
                  <a:lnTo>
                    <a:pt x="756" y="351"/>
                  </a:lnTo>
                  <a:lnTo>
                    <a:pt x="682" y="462"/>
                  </a:lnTo>
                  <a:lnTo>
                    <a:pt x="590" y="572"/>
                  </a:lnTo>
                  <a:lnTo>
                    <a:pt x="535" y="683"/>
                  </a:lnTo>
                  <a:lnTo>
                    <a:pt x="424" y="922"/>
                  </a:lnTo>
                  <a:lnTo>
                    <a:pt x="332" y="1162"/>
                  </a:lnTo>
                  <a:lnTo>
                    <a:pt x="277" y="1420"/>
                  </a:lnTo>
                  <a:lnTo>
                    <a:pt x="240" y="1697"/>
                  </a:lnTo>
                  <a:lnTo>
                    <a:pt x="185" y="2176"/>
                  </a:lnTo>
                  <a:lnTo>
                    <a:pt x="148" y="2674"/>
                  </a:lnTo>
                  <a:lnTo>
                    <a:pt x="111" y="3687"/>
                  </a:lnTo>
                  <a:lnTo>
                    <a:pt x="93" y="4683"/>
                  </a:lnTo>
                  <a:lnTo>
                    <a:pt x="56" y="5181"/>
                  </a:lnTo>
                  <a:lnTo>
                    <a:pt x="0" y="5678"/>
                  </a:lnTo>
                  <a:lnTo>
                    <a:pt x="627" y="5586"/>
                  </a:lnTo>
                  <a:lnTo>
                    <a:pt x="1235" y="5457"/>
                  </a:lnTo>
                  <a:lnTo>
                    <a:pt x="1309" y="5439"/>
                  </a:lnTo>
                  <a:lnTo>
                    <a:pt x="1383" y="5402"/>
                  </a:lnTo>
                  <a:lnTo>
                    <a:pt x="1401" y="5346"/>
                  </a:lnTo>
                  <a:lnTo>
                    <a:pt x="1438" y="5291"/>
                  </a:lnTo>
                  <a:lnTo>
                    <a:pt x="1586" y="4775"/>
                  </a:lnTo>
                  <a:lnTo>
                    <a:pt x="1733" y="4259"/>
                  </a:lnTo>
                  <a:lnTo>
                    <a:pt x="1862" y="3743"/>
                  </a:lnTo>
                  <a:lnTo>
                    <a:pt x="1973" y="3227"/>
                  </a:lnTo>
                  <a:lnTo>
                    <a:pt x="2065" y="2692"/>
                  </a:lnTo>
                  <a:lnTo>
                    <a:pt x="2157" y="2176"/>
                  </a:lnTo>
                  <a:lnTo>
                    <a:pt x="2231" y="1641"/>
                  </a:lnTo>
                  <a:lnTo>
                    <a:pt x="2286" y="1107"/>
                  </a:lnTo>
                  <a:lnTo>
                    <a:pt x="2305" y="922"/>
                  </a:lnTo>
                  <a:lnTo>
                    <a:pt x="2305" y="738"/>
                  </a:lnTo>
                  <a:lnTo>
                    <a:pt x="2286" y="572"/>
                  </a:lnTo>
                  <a:lnTo>
                    <a:pt x="2212" y="406"/>
                  </a:lnTo>
                  <a:lnTo>
                    <a:pt x="2157" y="296"/>
                  </a:lnTo>
                  <a:lnTo>
                    <a:pt x="2065" y="204"/>
                  </a:lnTo>
                  <a:lnTo>
                    <a:pt x="1954" y="130"/>
                  </a:lnTo>
                  <a:lnTo>
                    <a:pt x="1844" y="74"/>
                  </a:lnTo>
                  <a:lnTo>
                    <a:pt x="1715" y="38"/>
                  </a:lnTo>
                  <a:lnTo>
                    <a:pt x="1586"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70"/>
            <p:cNvSpPr/>
            <p:nvPr/>
          </p:nvSpPr>
          <p:spPr>
            <a:xfrm>
              <a:off x="7956550" y="4411375"/>
              <a:ext cx="58550" cy="143350"/>
            </a:xfrm>
            <a:custGeom>
              <a:avLst/>
              <a:gdLst/>
              <a:ahLst/>
              <a:cxnLst/>
              <a:rect l="l" t="t" r="r" b="b"/>
              <a:pathLst>
                <a:path w="2342" h="5734" extrusionOk="0">
                  <a:moveTo>
                    <a:pt x="1641" y="56"/>
                  </a:moveTo>
                  <a:lnTo>
                    <a:pt x="1752" y="74"/>
                  </a:lnTo>
                  <a:lnTo>
                    <a:pt x="1844" y="111"/>
                  </a:lnTo>
                  <a:lnTo>
                    <a:pt x="1936" y="148"/>
                  </a:lnTo>
                  <a:lnTo>
                    <a:pt x="2029" y="203"/>
                  </a:lnTo>
                  <a:lnTo>
                    <a:pt x="2102" y="277"/>
                  </a:lnTo>
                  <a:lnTo>
                    <a:pt x="2158" y="351"/>
                  </a:lnTo>
                  <a:lnTo>
                    <a:pt x="2213" y="443"/>
                  </a:lnTo>
                  <a:lnTo>
                    <a:pt x="2268" y="590"/>
                  </a:lnTo>
                  <a:lnTo>
                    <a:pt x="2305" y="775"/>
                  </a:lnTo>
                  <a:lnTo>
                    <a:pt x="2305" y="940"/>
                  </a:lnTo>
                  <a:lnTo>
                    <a:pt x="2287" y="1125"/>
                  </a:lnTo>
                  <a:lnTo>
                    <a:pt x="2231" y="1641"/>
                  </a:lnTo>
                  <a:lnTo>
                    <a:pt x="2158" y="2157"/>
                  </a:lnTo>
                  <a:lnTo>
                    <a:pt x="2065" y="2673"/>
                  </a:lnTo>
                  <a:lnTo>
                    <a:pt x="1973" y="3189"/>
                  </a:lnTo>
                  <a:lnTo>
                    <a:pt x="1863" y="3724"/>
                  </a:lnTo>
                  <a:lnTo>
                    <a:pt x="1734" y="4240"/>
                  </a:lnTo>
                  <a:lnTo>
                    <a:pt x="1586" y="4775"/>
                  </a:lnTo>
                  <a:lnTo>
                    <a:pt x="1420" y="5309"/>
                  </a:lnTo>
                  <a:lnTo>
                    <a:pt x="1402" y="5364"/>
                  </a:lnTo>
                  <a:lnTo>
                    <a:pt x="1383" y="5401"/>
                  </a:lnTo>
                  <a:lnTo>
                    <a:pt x="1328" y="5438"/>
                  </a:lnTo>
                  <a:lnTo>
                    <a:pt x="1254" y="5457"/>
                  </a:lnTo>
                  <a:lnTo>
                    <a:pt x="665" y="5567"/>
                  </a:lnTo>
                  <a:lnTo>
                    <a:pt x="56" y="5659"/>
                  </a:lnTo>
                  <a:lnTo>
                    <a:pt x="112" y="5199"/>
                  </a:lnTo>
                  <a:lnTo>
                    <a:pt x="130" y="4719"/>
                  </a:lnTo>
                  <a:lnTo>
                    <a:pt x="167" y="3761"/>
                  </a:lnTo>
                  <a:lnTo>
                    <a:pt x="185" y="2728"/>
                  </a:lnTo>
                  <a:lnTo>
                    <a:pt x="222" y="2212"/>
                  </a:lnTo>
                  <a:lnTo>
                    <a:pt x="277" y="1715"/>
                  </a:lnTo>
                  <a:lnTo>
                    <a:pt x="333" y="1457"/>
                  </a:lnTo>
                  <a:lnTo>
                    <a:pt x="388" y="1217"/>
                  </a:lnTo>
                  <a:lnTo>
                    <a:pt x="462" y="959"/>
                  </a:lnTo>
                  <a:lnTo>
                    <a:pt x="572" y="701"/>
                  </a:lnTo>
                  <a:lnTo>
                    <a:pt x="646" y="590"/>
                  </a:lnTo>
                  <a:lnTo>
                    <a:pt x="720" y="480"/>
                  </a:lnTo>
                  <a:lnTo>
                    <a:pt x="812" y="369"/>
                  </a:lnTo>
                  <a:lnTo>
                    <a:pt x="904" y="295"/>
                  </a:lnTo>
                  <a:lnTo>
                    <a:pt x="1015" y="222"/>
                  </a:lnTo>
                  <a:lnTo>
                    <a:pt x="1125" y="148"/>
                  </a:lnTo>
                  <a:lnTo>
                    <a:pt x="1236" y="111"/>
                  </a:lnTo>
                  <a:lnTo>
                    <a:pt x="1347" y="74"/>
                  </a:lnTo>
                  <a:lnTo>
                    <a:pt x="1531" y="56"/>
                  </a:lnTo>
                  <a:close/>
                  <a:moveTo>
                    <a:pt x="1476" y="0"/>
                  </a:moveTo>
                  <a:lnTo>
                    <a:pt x="1328" y="19"/>
                  </a:lnTo>
                  <a:lnTo>
                    <a:pt x="1218" y="56"/>
                  </a:lnTo>
                  <a:lnTo>
                    <a:pt x="1088" y="111"/>
                  </a:lnTo>
                  <a:lnTo>
                    <a:pt x="978" y="166"/>
                  </a:lnTo>
                  <a:lnTo>
                    <a:pt x="886" y="258"/>
                  </a:lnTo>
                  <a:lnTo>
                    <a:pt x="775" y="332"/>
                  </a:lnTo>
                  <a:lnTo>
                    <a:pt x="683" y="443"/>
                  </a:lnTo>
                  <a:lnTo>
                    <a:pt x="609" y="553"/>
                  </a:lnTo>
                  <a:lnTo>
                    <a:pt x="517" y="682"/>
                  </a:lnTo>
                  <a:lnTo>
                    <a:pt x="406" y="940"/>
                  </a:lnTo>
                  <a:lnTo>
                    <a:pt x="333" y="1198"/>
                  </a:lnTo>
                  <a:lnTo>
                    <a:pt x="277" y="1457"/>
                  </a:lnTo>
                  <a:lnTo>
                    <a:pt x="241" y="1696"/>
                  </a:lnTo>
                  <a:lnTo>
                    <a:pt x="185" y="2212"/>
                  </a:lnTo>
                  <a:lnTo>
                    <a:pt x="148" y="2728"/>
                  </a:lnTo>
                  <a:lnTo>
                    <a:pt x="112" y="3761"/>
                  </a:lnTo>
                  <a:lnTo>
                    <a:pt x="75" y="4719"/>
                  </a:lnTo>
                  <a:lnTo>
                    <a:pt x="56" y="5217"/>
                  </a:lnTo>
                  <a:lnTo>
                    <a:pt x="1" y="5696"/>
                  </a:lnTo>
                  <a:lnTo>
                    <a:pt x="1" y="5733"/>
                  </a:lnTo>
                  <a:lnTo>
                    <a:pt x="38" y="5715"/>
                  </a:lnTo>
                  <a:lnTo>
                    <a:pt x="646" y="5622"/>
                  </a:lnTo>
                  <a:lnTo>
                    <a:pt x="1273" y="5493"/>
                  </a:lnTo>
                  <a:lnTo>
                    <a:pt x="1347" y="5475"/>
                  </a:lnTo>
                  <a:lnTo>
                    <a:pt x="1402" y="5438"/>
                  </a:lnTo>
                  <a:lnTo>
                    <a:pt x="1457" y="5383"/>
                  </a:lnTo>
                  <a:lnTo>
                    <a:pt x="1476" y="5328"/>
                  </a:lnTo>
                  <a:lnTo>
                    <a:pt x="1641" y="4793"/>
                  </a:lnTo>
                  <a:lnTo>
                    <a:pt x="1771" y="4258"/>
                  </a:lnTo>
                  <a:lnTo>
                    <a:pt x="1900" y="3724"/>
                  </a:lnTo>
                  <a:lnTo>
                    <a:pt x="2029" y="3208"/>
                  </a:lnTo>
                  <a:lnTo>
                    <a:pt x="2121" y="2692"/>
                  </a:lnTo>
                  <a:lnTo>
                    <a:pt x="2213" y="2157"/>
                  </a:lnTo>
                  <a:lnTo>
                    <a:pt x="2287" y="1641"/>
                  </a:lnTo>
                  <a:lnTo>
                    <a:pt x="2342" y="1125"/>
                  </a:lnTo>
                  <a:lnTo>
                    <a:pt x="2342" y="940"/>
                  </a:lnTo>
                  <a:lnTo>
                    <a:pt x="2342" y="756"/>
                  </a:lnTo>
                  <a:lnTo>
                    <a:pt x="2324" y="590"/>
                  </a:lnTo>
                  <a:lnTo>
                    <a:pt x="2268" y="406"/>
                  </a:lnTo>
                  <a:lnTo>
                    <a:pt x="2194" y="295"/>
                  </a:lnTo>
                  <a:lnTo>
                    <a:pt x="2102" y="203"/>
                  </a:lnTo>
                  <a:lnTo>
                    <a:pt x="1992" y="129"/>
                  </a:lnTo>
                  <a:lnTo>
                    <a:pt x="1881" y="74"/>
                  </a:lnTo>
                  <a:lnTo>
                    <a:pt x="1752" y="19"/>
                  </a:lnTo>
                  <a:lnTo>
                    <a:pt x="16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7894350" y="4539950"/>
              <a:ext cx="102800" cy="40100"/>
            </a:xfrm>
            <a:custGeom>
              <a:avLst/>
              <a:gdLst/>
              <a:ahLst/>
              <a:cxnLst/>
              <a:rect l="l" t="t" r="r" b="b"/>
              <a:pathLst>
                <a:path w="4112" h="1604" extrusionOk="0">
                  <a:moveTo>
                    <a:pt x="2526" y="0"/>
                  </a:moveTo>
                  <a:lnTo>
                    <a:pt x="2452" y="37"/>
                  </a:lnTo>
                  <a:lnTo>
                    <a:pt x="2378" y="111"/>
                  </a:lnTo>
                  <a:lnTo>
                    <a:pt x="2286" y="166"/>
                  </a:lnTo>
                  <a:lnTo>
                    <a:pt x="2194" y="221"/>
                  </a:lnTo>
                  <a:lnTo>
                    <a:pt x="1014" y="738"/>
                  </a:lnTo>
                  <a:lnTo>
                    <a:pt x="572" y="940"/>
                  </a:lnTo>
                  <a:lnTo>
                    <a:pt x="351" y="1051"/>
                  </a:lnTo>
                  <a:lnTo>
                    <a:pt x="148" y="1198"/>
                  </a:lnTo>
                  <a:lnTo>
                    <a:pt x="56" y="1272"/>
                  </a:lnTo>
                  <a:lnTo>
                    <a:pt x="19" y="1309"/>
                  </a:lnTo>
                  <a:lnTo>
                    <a:pt x="0" y="1364"/>
                  </a:lnTo>
                  <a:lnTo>
                    <a:pt x="0" y="1420"/>
                  </a:lnTo>
                  <a:lnTo>
                    <a:pt x="19" y="1475"/>
                  </a:lnTo>
                  <a:lnTo>
                    <a:pt x="37" y="1512"/>
                  </a:lnTo>
                  <a:lnTo>
                    <a:pt x="93" y="1549"/>
                  </a:lnTo>
                  <a:lnTo>
                    <a:pt x="203" y="1585"/>
                  </a:lnTo>
                  <a:lnTo>
                    <a:pt x="351" y="1604"/>
                  </a:lnTo>
                  <a:lnTo>
                    <a:pt x="664" y="1604"/>
                  </a:lnTo>
                  <a:lnTo>
                    <a:pt x="885" y="1585"/>
                  </a:lnTo>
                  <a:lnTo>
                    <a:pt x="1549" y="1567"/>
                  </a:lnTo>
                  <a:lnTo>
                    <a:pt x="2194" y="1549"/>
                  </a:lnTo>
                  <a:lnTo>
                    <a:pt x="2729" y="1549"/>
                  </a:lnTo>
                  <a:lnTo>
                    <a:pt x="3282" y="1530"/>
                  </a:lnTo>
                  <a:lnTo>
                    <a:pt x="3466" y="1530"/>
                  </a:lnTo>
                  <a:lnTo>
                    <a:pt x="3669" y="1549"/>
                  </a:lnTo>
                  <a:lnTo>
                    <a:pt x="3761" y="1549"/>
                  </a:lnTo>
                  <a:lnTo>
                    <a:pt x="3853" y="1530"/>
                  </a:lnTo>
                  <a:lnTo>
                    <a:pt x="3945" y="1493"/>
                  </a:lnTo>
                  <a:lnTo>
                    <a:pt x="4019" y="1438"/>
                  </a:lnTo>
                  <a:lnTo>
                    <a:pt x="4056" y="1383"/>
                  </a:lnTo>
                  <a:lnTo>
                    <a:pt x="4074" y="1327"/>
                  </a:lnTo>
                  <a:lnTo>
                    <a:pt x="4111" y="1180"/>
                  </a:lnTo>
                  <a:lnTo>
                    <a:pt x="4111" y="1014"/>
                  </a:lnTo>
                  <a:lnTo>
                    <a:pt x="4093" y="885"/>
                  </a:lnTo>
                  <a:lnTo>
                    <a:pt x="4056" y="701"/>
                  </a:lnTo>
                  <a:lnTo>
                    <a:pt x="4056" y="516"/>
                  </a:lnTo>
                  <a:lnTo>
                    <a:pt x="4056" y="148"/>
                  </a:lnTo>
                  <a:lnTo>
                    <a:pt x="3742" y="185"/>
                  </a:lnTo>
                  <a:lnTo>
                    <a:pt x="3429" y="185"/>
                  </a:lnTo>
                  <a:lnTo>
                    <a:pt x="3208" y="166"/>
                  </a:lnTo>
                  <a:lnTo>
                    <a:pt x="2968" y="129"/>
                  </a:lnTo>
                  <a:lnTo>
                    <a:pt x="2747" y="74"/>
                  </a:lnTo>
                  <a:lnTo>
                    <a:pt x="2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7804025" y="3955600"/>
              <a:ext cx="137350" cy="47500"/>
            </a:xfrm>
            <a:custGeom>
              <a:avLst/>
              <a:gdLst/>
              <a:ahLst/>
              <a:cxnLst/>
              <a:rect l="l" t="t" r="r" b="b"/>
              <a:pathLst>
                <a:path w="5494" h="1900" extrusionOk="0">
                  <a:moveTo>
                    <a:pt x="1438" y="1"/>
                  </a:moveTo>
                  <a:lnTo>
                    <a:pt x="1199" y="19"/>
                  </a:lnTo>
                  <a:lnTo>
                    <a:pt x="959" y="38"/>
                  </a:lnTo>
                  <a:lnTo>
                    <a:pt x="738" y="93"/>
                  </a:lnTo>
                  <a:lnTo>
                    <a:pt x="498" y="185"/>
                  </a:lnTo>
                  <a:lnTo>
                    <a:pt x="369" y="259"/>
                  </a:lnTo>
                  <a:lnTo>
                    <a:pt x="240" y="351"/>
                  </a:lnTo>
                  <a:lnTo>
                    <a:pt x="93" y="462"/>
                  </a:lnTo>
                  <a:lnTo>
                    <a:pt x="37" y="535"/>
                  </a:lnTo>
                  <a:lnTo>
                    <a:pt x="0" y="609"/>
                  </a:lnTo>
                  <a:lnTo>
                    <a:pt x="0" y="701"/>
                  </a:lnTo>
                  <a:lnTo>
                    <a:pt x="0" y="775"/>
                  </a:lnTo>
                  <a:lnTo>
                    <a:pt x="37" y="830"/>
                  </a:lnTo>
                  <a:lnTo>
                    <a:pt x="74" y="886"/>
                  </a:lnTo>
                  <a:lnTo>
                    <a:pt x="148" y="922"/>
                  </a:lnTo>
                  <a:lnTo>
                    <a:pt x="222" y="959"/>
                  </a:lnTo>
                  <a:lnTo>
                    <a:pt x="517" y="959"/>
                  </a:lnTo>
                  <a:lnTo>
                    <a:pt x="646" y="922"/>
                  </a:lnTo>
                  <a:lnTo>
                    <a:pt x="904" y="867"/>
                  </a:lnTo>
                  <a:lnTo>
                    <a:pt x="1180" y="793"/>
                  </a:lnTo>
                  <a:lnTo>
                    <a:pt x="1438" y="738"/>
                  </a:lnTo>
                  <a:lnTo>
                    <a:pt x="1512" y="757"/>
                  </a:lnTo>
                  <a:lnTo>
                    <a:pt x="1530" y="757"/>
                  </a:lnTo>
                  <a:lnTo>
                    <a:pt x="1549" y="793"/>
                  </a:lnTo>
                  <a:lnTo>
                    <a:pt x="1530" y="812"/>
                  </a:lnTo>
                  <a:lnTo>
                    <a:pt x="1512" y="830"/>
                  </a:lnTo>
                  <a:lnTo>
                    <a:pt x="1438" y="849"/>
                  </a:lnTo>
                  <a:lnTo>
                    <a:pt x="1346" y="867"/>
                  </a:lnTo>
                  <a:lnTo>
                    <a:pt x="1180" y="922"/>
                  </a:lnTo>
                  <a:lnTo>
                    <a:pt x="1106" y="959"/>
                  </a:lnTo>
                  <a:lnTo>
                    <a:pt x="1051" y="996"/>
                  </a:lnTo>
                  <a:lnTo>
                    <a:pt x="1033" y="1033"/>
                  </a:lnTo>
                  <a:lnTo>
                    <a:pt x="1033" y="1088"/>
                  </a:lnTo>
                  <a:lnTo>
                    <a:pt x="1051" y="1107"/>
                  </a:lnTo>
                  <a:lnTo>
                    <a:pt x="1088" y="1125"/>
                  </a:lnTo>
                  <a:lnTo>
                    <a:pt x="1162" y="1125"/>
                  </a:lnTo>
                  <a:lnTo>
                    <a:pt x="1401" y="1088"/>
                  </a:lnTo>
                  <a:lnTo>
                    <a:pt x="1623" y="1070"/>
                  </a:lnTo>
                  <a:lnTo>
                    <a:pt x="1844" y="1070"/>
                  </a:lnTo>
                  <a:lnTo>
                    <a:pt x="2065" y="1088"/>
                  </a:lnTo>
                  <a:lnTo>
                    <a:pt x="2286" y="1125"/>
                  </a:lnTo>
                  <a:lnTo>
                    <a:pt x="2507" y="1180"/>
                  </a:lnTo>
                  <a:lnTo>
                    <a:pt x="2950" y="1310"/>
                  </a:lnTo>
                  <a:lnTo>
                    <a:pt x="3374" y="1457"/>
                  </a:lnTo>
                  <a:lnTo>
                    <a:pt x="3816" y="1604"/>
                  </a:lnTo>
                  <a:lnTo>
                    <a:pt x="4240" y="1752"/>
                  </a:lnTo>
                  <a:lnTo>
                    <a:pt x="4683" y="1863"/>
                  </a:lnTo>
                  <a:lnTo>
                    <a:pt x="4848" y="1881"/>
                  </a:lnTo>
                  <a:lnTo>
                    <a:pt x="5014" y="1899"/>
                  </a:lnTo>
                  <a:lnTo>
                    <a:pt x="5162" y="1863"/>
                  </a:lnTo>
                  <a:lnTo>
                    <a:pt x="5236" y="1844"/>
                  </a:lnTo>
                  <a:lnTo>
                    <a:pt x="5309" y="1789"/>
                  </a:lnTo>
                  <a:lnTo>
                    <a:pt x="5383" y="1715"/>
                  </a:lnTo>
                  <a:lnTo>
                    <a:pt x="5438" y="1623"/>
                  </a:lnTo>
                  <a:lnTo>
                    <a:pt x="5475" y="1531"/>
                  </a:lnTo>
                  <a:lnTo>
                    <a:pt x="5494" y="1420"/>
                  </a:lnTo>
                  <a:lnTo>
                    <a:pt x="5494" y="1310"/>
                  </a:lnTo>
                  <a:lnTo>
                    <a:pt x="5475" y="1199"/>
                  </a:lnTo>
                  <a:lnTo>
                    <a:pt x="5420" y="996"/>
                  </a:lnTo>
                  <a:lnTo>
                    <a:pt x="5365" y="867"/>
                  </a:lnTo>
                  <a:lnTo>
                    <a:pt x="5309" y="757"/>
                  </a:lnTo>
                  <a:lnTo>
                    <a:pt x="5254" y="664"/>
                  </a:lnTo>
                  <a:lnTo>
                    <a:pt x="5180" y="591"/>
                  </a:lnTo>
                  <a:lnTo>
                    <a:pt x="5088" y="517"/>
                  </a:lnTo>
                  <a:lnTo>
                    <a:pt x="5014" y="462"/>
                  </a:lnTo>
                  <a:lnTo>
                    <a:pt x="4812" y="369"/>
                  </a:lnTo>
                  <a:lnTo>
                    <a:pt x="4609" y="314"/>
                  </a:lnTo>
                  <a:lnTo>
                    <a:pt x="4369" y="259"/>
                  </a:lnTo>
                  <a:lnTo>
                    <a:pt x="3908" y="222"/>
                  </a:lnTo>
                  <a:lnTo>
                    <a:pt x="2415" y="74"/>
                  </a:lnTo>
                  <a:lnTo>
                    <a:pt x="1936" y="38"/>
                  </a:lnTo>
                  <a:lnTo>
                    <a:pt x="1696" y="19"/>
                  </a:lnTo>
                  <a:lnTo>
                    <a:pt x="1438"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7803100" y="3955150"/>
              <a:ext cx="138750" cy="48400"/>
            </a:xfrm>
            <a:custGeom>
              <a:avLst/>
              <a:gdLst/>
              <a:ahLst/>
              <a:cxnLst/>
              <a:rect l="l" t="t" r="r" b="b"/>
              <a:pathLst>
                <a:path w="5550" h="1936" extrusionOk="0">
                  <a:moveTo>
                    <a:pt x="1807" y="56"/>
                  </a:moveTo>
                  <a:lnTo>
                    <a:pt x="2249" y="92"/>
                  </a:lnTo>
                  <a:lnTo>
                    <a:pt x="2452" y="111"/>
                  </a:lnTo>
                  <a:lnTo>
                    <a:pt x="4001" y="258"/>
                  </a:lnTo>
                  <a:lnTo>
                    <a:pt x="4443" y="314"/>
                  </a:lnTo>
                  <a:lnTo>
                    <a:pt x="4664" y="351"/>
                  </a:lnTo>
                  <a:lnTo>
                    <a:pt x="4867" y="424"/>
                  </a:lnTo>
                  <a:lnTo>
                    <a:pt x="5051" y="516"/>
                  </a:lnTo>
                  <a:lnTo>
                    <a:pt x="5125" y="572"/>
                  </a:lnTo>
                  <a:lnTo>
                    <a:pt x="5199" y="645"/>
                  </a:lnTo>
                  <a:lnTo>
                    <a:pt x="5273" y="719"/>
                  </a:lnTo>
                  <a:lnTo>
                    <a:pt x="5328" y="811"/>
                  </a:lnTo>
                  <a:lnTo>
                    <a:pt x="5383" y="904"/>
                  </a:lnTo>
                  <a:lnTo>
                    <a:pt x="5438" y="1014"/>
                  </a:lnTo>
                  <a:lnTo>
                    <a:pt x="5494" y="1217"/>
                  </a:lnTo>
                  <a:lnTo>
                    <a:pt x="5494" y="1328"/>
                  </a:lnTo>
                  <a:lnTo>
                    <a:pt x="5494" y="1438"/>
                  </a:lnTo>
                  <a:lnTo>
                    <a:pt x="5475" y="1549"/>
                  </a:lnTo>
                  <a:lnTo>
                    <a:pt x="5457" y="1641"/>
                  </a:lnTo>
                  <a:lnTo>
                    <a:pt x="5402" y="1733"/>
                  </a:lnTo>
                  <a:lnTo>
                    <a:pt x="5328" y="1788"/>
                  </a:lnTo>
                  <a:lnTo>
                    <a:pt x="5254" y="1844"/>
                  </a:lnTo>
                  <a:lnTo>
                    <a:pt x="5199" y="1862"/>
                  </a:lnTo>
                  <a:lnTo>
                    <a:pt x="5033" y="1881"/>
                  </a:lnTo>
                  <a:lnTo>
                    <a:pt x="4885" y="1881"/>
                  </a:lnTo>
                  <a:lnTo>
                    <a:pt x="4720" y="1844"/>
                  </a:lnTo>
                  <a:lnTo>
                    <a:pt x="4443" y="1788"/>
                  </a:lnTo>
                  <a:lnTo>
                    <a:pt x="4148" y="1696"/>
                  </a:lnTo>
                  <a:lnTo>
                    <a:pt x="3595" y="1493"/>
                  </a:lnTo>
                  <a:lnTo>
                    <a:pt x="3134" y="1346"/>
                  </a:lnTo>
                  <a:lnTo>
                    <a:pt x="2655" y="1198"/>
                  </a:lnTo>
                  <a:lnTo>
                    <a:pt x="2434" y="1143"/>
                  </a:lnTo>
                  <a:lnTo>
                    <a:pt x="2194" y="1106"/>
                  </a:lnTo>
                  <a:lnTo>
                    <a:pt x="1955" y="1069"/>
                  </a:lnTo>
                  <a:lnTo>
                    <a:pt x="1457" y="1069"/>
                  </a:lnTo>
                  <a:lnTo>
                    <a:pt x="1199" y="1106"/>
                  </a:lnTo>
                  <a:lnTo>
                    <a:pt x="1143" y="1125"/>
                  </a:lnTo>
                  <a:lnTo>
                    <a:pt x="1107" y="1106"/>
                  </a:lnTo>
                  <a:lnTo>
                    <a:pt x="1088" y="1088"/>
                  </a:lnTo>
                  <a:lnTo>
                    <a:pt x="1088" y="1051"/>
                  </a:lnTo>
                  <a:lnTo>
                    <a:pt x="1125" y="1033"/>
                  </a:lnTo>
                  <a:lnTo>
                    <a:pt x="1162" y="996"/>
                  </a:lnTo>
                  <a:lnTo>
                    <a:pt x="1273" y="940"/>
                  </a:lnTo>
                  <a:lnTo>
                    <a:pt x="1402" y="922"/>
                  </a:lnTo>
                  <a:lnTo>
                    <a:pt x="1494" y="904"/>
                  </a:lnTo>
                  <a:lnTo>
                    <a:pt x="1549" y="885"/>
                  </a:lnTo>
                  <a:lnTo>
                    <a:pt x="1586" y="848"/>
                  </a:lnTo>
                  <a:lnTo>
                    <a:pt x="1604" y="793"/>
                  </a:lnTo>
                  <a:lnTo>
                    <a:pt x="1586" y="775"/>
                  </a:lnTo>
                  <a:lnTo>
                    <a:pt x="1567" y="756"/>
                  </a:lnTo>
                  <a:lnTo>
                    <a:pt x="1531" y="738"/>
                  </a:lnTo>
                  <a:lnTo>
                    <a:pt x="1475" y="738"/>
                  </a:lnTo>
                  <a:lnTo>
                    <a:pt x="1217" y="775"/>
                  </a:lnTo>
                  <a:lnTo>
                    <a:pt x="978" y="848"/>
                  </a:lnTo>
                  <a:lnTo>
                    <a:pt x="701" y="922"/>
                  </a:lnTo>
                  <a:lnTo>
                    <a:pt x="554" y="940"/>
                  </a:lnTo>
                  <a:lnTo>
                    <a:pt x="406" y="959"/>
                  </a:lnTo>
                  <a:lnTo>
                    <a:pt x="332" y="959"/>
                  </a:lnTo>
                  <a:lnTo>
                    <a:pt x="259" y="940"/>
                  </a:lnTo>
                  <a:lnTo>
                    <a:pt x="185" y="922"/>
                  </a:lnTo>
                  <a:lnTo>
                    <a:pt x="130" y="885"/>
                  </a:lnTo>
                  <a:lnTo>
                    <a:pt x="93" y="848"/>
                  </a:lnTo>
                  <a:lnTo>
                    <a:pt x="74" y="793"/>
                  </a:lnTo>
                  <a:lnTo>
                    <a:pt x="56" y="719"/>
                  </a:lnTo>
                  <a:lnTo>
                    <a:pt x="74" y="645"/>
                  </a:lnTo>
                  <a:lnTo>
                    <a:pt x="93" y="572"/>
                  </a:lnTo>
                  <a:lnTo>
                    <a:pt x="148" y="516"/>
                  </a:lnTo>
                  <a:lnTo>
                    <a:pt x="277" y="387"/>
                  </a:lnTo>
                  <a:lnTo>
                    <a:pt x="425" y="295"/>
                  </a:lnTo>
                  <a:lnTo>
                    <a:pt x="554" y="222"/>
                  </a:lnTo>
                  <a:lnTo>
                    <a:pt x="756" y="148"/>
                  </a:lnTo>
                  <a:lnTo>
                    <a:pt x="959" y="92"/>
                  </a:lnTo>
                  <a:lnTo>
                    <a:pt x="1162" y="56"/>
                  </a:lnTo>
                  <a:close/>
                  <a:moveTo>
                    <a:pt x="1383" y="0"/>
                  </a:moveTo>
                  <a:lnTo>
                    <a:pt x="1162" y="19"/>
                  </a:lnTo>
                  <a:lnTo>
                    <a:pt x="941" y="37"/>
                  </a:lnTo>
                  <a:lnTo>
                    <a:pt x="738" y="92"/>
                  </a:lnTo>
                  <a:lnTo>
                    <a:pt x="535" y="185"/>
                  </a:lnTo>
                  <a:lnTo>
                    <a:pt x="406" y="240"/>
                  </a:lnTo>
                  <a:lnTo>
                    <a:pt x="203" y="387"/>
                  </a:lnTo>
                  <a:lnTo>
                    <a:pt x="130" y="461"/>
                  </a:lnTo>
                  <a:lnTo>
                    <a:pt x="74" y="516"/>
                  </a:lnTo>
                  <a:lnTo>
                    <a:pt x="37" y="590"/>
                  </a:lnTo>
                  <a:lnTo>
                    <a:pt x="1" y="664"/>
                  </a:lnTo>
                  <a:lnTo>
                    <a:pt x="1" y="738"/>
                  </a:lnTo>
                  <a:lnTo>
                    <a:pt x="19" y="811"/>
                  </a:lnTo>
                  <a:lnTo>
                    <a:pt x="56" y="867"/>
                  </a:lnTo>
                  <a:lnTo>
                    <a:pt x="93" y="922"/>
                  </a:lnTo>
                  <a:lnTo>
                    <a:pt x="167" y="959"/>
                  </a:lnTo>
                  <a:lnTo>
                    <a:pt x="240" y="996"/>
                  </a:lnTo>
                  <a:lnTo>
                    <a:pt x="332" y="1014"/>
                  </a:lnTo>
                  <a:lnTo>
                    <a:pt x="406" y="1014"/>
                  </a:lnTo>
                  <a:lnTo>
                    <a:pt x="554" y="996"/>
                  </a:lnTo>
                  <a:lnTo>
                    <a:pt x="701" y="977"/>
                  </a:lnTo>
                  <a:lnTo>
                    <a:pt x="996" y="885"/>
                  </a:lnTo>
                  <a:lnTo>
                    <a:pt x="1236" y="830"/>
                  </a:lnTo>
                  <a:lnTo>
                    <a:pt x="1475" y="793"/>
                  </a:lnTo>
                  <a:lnTo>
                    <a:pt x="1531" y="793"/>
                  </a:lnTo>
                  <a:lnTo>
                    <a:pt x="1549" y="811"/>
                  </a:lnTo>
                  <a:lnTo>
                    <a:pt x="1531" y="830"/>
                  </a:lnTo>
                  <a:lnTo>
                    <a:pt x="1475" y="848"/>
                  </a:lnTo>
                  <a:lnTo>
                    <a:pt x="1291" y="885"/>
                  </a:lnTo>
                  <a:lnTo>
                    <a:pt x="1143" y="940"/>
                  </a:lnTo>
                  <a:lnTo>
                    <a:pt x="1088" y="977"/>
                  </a:lnTo>
                  <a:lnTo>
                    <a:pt x="1051" y="1033"/>
                  </a:lnTo>
                  <a:lnTo>
                    <a:pt x="1033" y="1069"/>
                  </a:lnTo>
                  <a:lnTo>
                    <a:pt x="1033" y="1106"/>
                  </a:lnTo>
                  <a:lnTo>
                    <a:pt x="1051" y="1143"/>
                  </a:lnTo>
                  <a:lnTo>
                    <a:pt x="1088" y="1162"/>
                  </a:lnTo>
                  <a:lnTo>
                    <a:pt x="1217" y="1162"/>
                  </a:lnTo>
                  <a:lnTo>
                    <a:pt x="1512" y="1125"/>
                  </a:lnTo>
                  <a:lnTo>
                    <a:pt x="1807" y="1125"/>
                  </a:lnTo>
                  <a:lnTo>
                    <a:pt x="2120" y="1143"/>
                  </a:lnTo>
                  <a:lnTo>
                    <a:pt x="2415" y="1198"/>
                  </a:lnTo>
                  <a:lnTo>
                    <a:pt x="2710" y="1272"/>
                  </a:lnTo>
                  <a:lnTo>
                    <a:pt x="2987" y="1346"/>
                  </a:lnTo>
                  <a:lnTo>
                    <a:pt x="3577" y="1549"/>
                  </a:lnTo>
                  <a:lnTo>
                    <a:pt x="4148" y="1751"/>
                  </a:lnTo>
                  <a:lnTo>
                    <a:pt x="4425" y="1825"/>
                  </a:lnTo>
                  <a:lnTo>
                    <a:pt x="4720" y="1899"/>
                  </a:lnTo>
                  <a:lnTo>
                    <a:pt x="4867" y="1936"/>
                  </a:lnTo>
                  <a:lnTo>
                    <a:pt x="5107" y="1936"/>
                  </a:lnTo>
                  <a:lnTo>
                    <a:pt x="5199" y="1917"/>
                  </a:lnTo>
                  <a:lnTo>
                    <a:pt x="5273" y="1881"/>
                  </a:lnTo>
                  <a:lnTo>
                    <a:pt x="5365" y="1844"/>
                  </a:lnTo>
                  <a:lnTo>
                    <a:pt x="5438" y="1770"/>
                  </a:lnTo>
                  <a:lnTo>
                    <a:pt x="5494" y="1659"/>
                  </a:lnTo>
                  <a:lnTo>
                    <a:pt x="5531" y="1567"/>
                  </a:lnTo>
                  <a:lnTo>
                    <a:pt x="5549" y="1438"/>
                  </a:lnTo>
                  <a:lnTo>
                    <a:pt x="5549" y="1328"/>
                  </a:lnTo>
                  <a:lnTo>
                    <a:pt x="5531" y="1198"/>
                  </a:lnTo>
                  <a:lnTo>
                    <a:pt x="5475" y="996"/>
                  </a:lnTo>
                  <a:lnTo>
                    <a:pt x="5438" y="885"/>
                  </a:lnTo>
                  <a:lnTo>
                    <a:pt x="5383" y="775"/>
                  </a:lnTo>
                  <a:lnTo>
                    <a:pt x="5309" y="682"/>
                  </a:lnTo>
                  <a:lnTo>
                    <a:pt x="5254" y="609"/>
                  </a:lnTo>
                  <a:lnTo>
                    <a:pt x="5162" y="535"/>
                  </a:lnTo>
                  <a:lnTo>
                    <a:pt x="5088" y="461"/>
                  </a:lnTo>
                  <a:lnTo>
                    <a:pt x="4885" y="369"/>
                  </a:lnTo>
                  <a:lnTo>
                    <a:pt x="4683" y="314"/>
                  </a:lnTo>
                  <a:lnTo>
                    <a:pt x="4461" y="258"/>
                  </a:lnTo>
                  <a:lnTo>
                    <a:pt x="4001" y="203"/>
                  </a:lnTo>
                  <a:lnTo>
                    <a:pt x="2452" y="74"/>
                  </a:lnTo>
                  <a:lnTo>
                    <a:pt x="2249" y="56"/>
                  </a:lnTo>
                  <a:lnTo>
                    <a:pt x="1807" y="19"/>
                  </a:lnTo>
                  <a:lnTo>
                    <a:pt x="15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7803575" y="3962050"/>
              <a:ext cx="23050" cy="10625"/>
            </a:xfrm>
            <a:custGeom>
              <a:avLst/>
              <a:gdLst/>
              <a:ahLst/>
              <a:cxnLst/>
              <a:rect l="l" t="t" r="r" b="b"/>
              <a:pathLst>
                <a:path w="922" h="425" extrusionOk="0">
                  <a:moveTo>
                    <a:pt x="903" y="1"/>
                  </a:moveTo>
                  <a:lnTo>
                    <a:pt x="664" y="56"/>
                  </a:lnTo>
                  <a:lnTo>
                    <a:pt x="424" y="148"/>
                  </a:lnTo>
                  <a:lnTo>
                    <a:pt x="203" y="259"/>
                  </a:lnTo>
                  <a:lnTo>
                    <a:pt x="0" y="388"/>
                  </a:lnTo>
                  <a:lnTo>
                    <a:pt x="37" y="425"/>
                  </a:lnTo>
                  <a:lnTo>
                    <a:pt x="240" y="296"/>
                  </a:lnTo>
                  <a:lnTo>
                    <a:pt x="461" y="185"/>
                  </a:lnTo>
                  <a:lnTo>
                    <a:pt x="682" y="111"/>
                  </a:lnTo>
                  <a:lnTo>
                    <a:pt x="922" y="38"/>
                  </a:lnTo>
                  <a:lnTo>
                    <a:pt x="903"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70"/>
            <p:cNvSpPr/>
            <p:nvPr/>
          </p:nvSpPr>
          <p:spPr>
            <a:xfrm>
              <a:off x="7804025" y="3966200"/>
              <a:ext cx="22600" cy="10175"/>
            </a:xfrm>
            <a:custGeom>
              <a:avLst/>
              <a:gdLst/>
              <a:ahLst/>
              <a:cxnLst/>
              <a:rect l="l" t="t" r="r" b="b"/>
              <a:pathLst>
                <a:path w="904" h="407" extrusionOk="0">
                  <a:moveTo>
                    <a:pt x="885" y="1"/>
                  </a:moveTo>
                  <a:lnTo>
                    <a:pt x="646" y="56"/>
                  </a:lnTo>
                  <a:lnTo>
                    <a:pt x="424" y="148"/>
                  </a:lnTo>
                  <a:lnTo>
                    <a:pt x="203" y="240"/>
                  </a:lnTo>
                  <a:lnTo>
                    <a:pt x="0" y="369"/>
                  </a:lnTo>
                  <a:lnTo>
                    <a:pt x="37" y="406"/>
                  </a:lnTo>
                  <a:lnTo>
                    <a:pt x="240" y="296"/>
                  </a:lnTo>
                  <a:lnTo>
                    <a:pt x="443" y="185"/>
                  </a:lnTo>
                  <a:lnTo>
                    <a:pt x="664" y="111"/>
                  </a:lnTo>
                  <a:lnTo>
                    <a:pt x="904" y="38"/>
                  </a:lnTo>
                  <a:lnTo>
                    <a:pt x="885"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70"/>
            <p:cNvSpPr/>
            <p:nvPr/>
          </p:nvSpPr>
          <p:spPr>
            <a:xfrm>
              <a:off x="7807700" y="3969900"/>
              <a:ext cx="20775" cy="9225"/>
            </a:xfrm>
            <a:custGeom>
              <a:avLst/>
              <a:gdLst/>
              <a:ahLst/>
              <a:cxnLst/>
              <a:rect l="l" t="t" r="r" b="b"/>
              <a:pathLst>
                <a:path w="831" h="369" extrusionOk="0">
                  <a:moveTo>
                    <a:pt x="812" y="0"/>
                  </a:moveTo>
                  <a:lnTo>
                    <a:pt x="406" y="148"/>
                  </a:lnTo>
                  <a:lnTo>
                    <a:pt x="1" y="332"/>
                  </a:lnTo>
                  <a:lnTo>
                    <a:pt x="19" y="369"/>
                  </a:lnTo>
                  <a:lnTo>
                    <a:pt x="425" y="203"/>
                  </a:lnTo>
                  <a:lnTo>
                    <a:pt x="830" y="37"/>
                  </a:lnTo>
                  <a:lnTo>
                    <a:pt x="812"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8114625" y="4415050"/>
              <a:ext cx="46575" cy="141975"/>
            </a:xfrm>
            <a:custGeom>
              <a:avLst/>
              <a:gdLst/>
              <a:ahLst/>
              <a:cxnLst/>
              <a:rect l="l" t="t" r="r" b="b"/>
              <a:pathLst>
                <a:path w="1863" h="5679" extrusionOk="0">
                  <a:moveTo>
                    <a:pt x="1217" y="1"/>
                  </a:moveTo>
                  <a:lnTo>
                    <a:pt x="1051" y="38"/>
                  </a:lnTo>
                  <a:lnTo>
                    <a:pt x="885" y="111"/>
                  </a:lnTo>
                  <a:lnTo>
                    <a:pt x="756" y="222"/>
                  </a:lnTo>
                  <a:lnTo>
                    <a:pt x="627" y="333"/>
                  </a:lnTo>
                  <a:lnTo>
                    <a:pt x="535" y="462"/>
                  </a:lnTo>
                  <a:lnTo>
                    <a:pt x="443" y="609"/>
                  </a:lnTo>
                  <a:lnTo>
                    <a:pt x="369" y="757"/>
                  </a:lnTo>
                  <a:lnTo>
                    <a:pt x="240" y="1033"/>
                  </a:lnTo>
                  <a:lnTo>
                    <a:pt x="148" y="1310"/>
                  </a:lnTo>
                  <a:lnTo>
                    <a:pt x="74" y="1604"/>
                  </a:lnTo>
                  <a:lnTo>
                    <a:pt x="37" y="1881"/>
                  </a:lnTo>
                  <a:lnTo>
                    <a:pt x="1" y="2176"/>
                  </a:lnTo>
                  <a:lnTo>
                    <a:pt x="1" y="2471"/>
                  </a:lnTo>
                  <a:lnTo>
                    <a:pt x="37" y="2766"/>
                  </a:lnTo>
                  <a:lnTo>
                    <a:pt x="74" y="3061"/>
                  </a:lnTo>
                  <a:lnTo>
                    <a:pt x="185" y="3614"/>
                  </a:lnTo>
                  <a:lnTo>
                    <a:pt x="240" y="4185"/>
                  </a:lnTo>
                  <a:lnTo>
                    <a:pt x="369" y="5328"/>
                  </a:lnTo>
                  <a:lnTo>
                    <a:pt x="369" y="5383"/>
                  </a:lnTo>
                  <a:lnTo>
                    <a:pt x="406" y="5439"/>
                  </a:lnTo>
                  <a:lnTo>
                    <a:pt x="461" y="5475"/>
                  </a:lnTo>
                  <a:lnTo>
                    <a:pt x="517" y="5494"/>
                  </a:lnTo>
                  <a:lnTo>
                    <a:pt x="1107" y="5605"/>
                  </a:lnTo>
                  <a:lnTo>
                    <a:pt x="1715" y="5678"/>
                  </a:lnTo>
                  <a:lnTo>
                    <a:pt x="1733" y="5641"/>
                  </a:lnTo>
                  <a:lnTo>
                    <a:pt x="1752" y="5494"/>
                  </a:lnTo>
                  <a:lnTo>
                    <a:pt x="1789" y="4978"/>
                  </a:lnTo>
                  <a:lnTo>
                    <a:pt x="1825" y="4259"/>
                  </a:lnTo>
                  <a:lnTo>
                    <a:pt x="1844" y="3411"/>
                  </a:lnTo>
                  <a:lnTo>
                    <a:pt x="1862" y="1752"/>
                  </a:lnTo>
                  <a:lnTo>
                    <a:pt x="1862" y="1144"/>
                  </a:lnTo>
                  <a:lnTo>
                    <a:pt x="1844" y="830"/>
                  </a:lnTo>
                  <a:lnTo>
                    <a:pt x="1807" y="554"/>
                  </a:lnTo>
                  <a:lnTo>
                    <a:pt x="1770" y="425"/>
                  </a:lnTo>
                  <a:lnTo>
                    <a:pt x="1733" y="296"/>
                  </a:lnTo>
                  <a:lnTo>
                    <a:pt x="1678" y="185"/>
                  </a:lnTo>
                  <a:lnTo>
                    <a:pt x="1604" y="93"/>
                  </a:lnTo>
                  <a:lnTo>
                    <a:pt x="1549" y="56"/>
                  </a:lnTo>
                  <a:lnTo>
                    <a:pt x="1494" y="38"/>
                  </a:lnTo>
                  <a:lnTo>
                    <a:pt x="1383"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8114175" y="4414600"/>
              <a:ext cx="47475" cy="143350"/>
            </a:xfrm>
            <a:custGeom>
              <a:avLst/>
              <a:gdLst/>
              <a:ahLst/>
              <a:cxnLst/>
              <a:rect l="l" t="t" r="r" b="b"/>
              <a:pathLst>
                <a:path w="1899" h="5734" extrusionOk="0">
                  <a:moveTo>
                    <a:pt x="1401" y="37"/>
                  </a:moveTo>
                  <a:lnTo>
                    <a:pt x="1512" y="74"/>
                  </a:lnTo>
                  <a:lnTo>
                    <a:pt x="1604" y="129"/>
                  </a:lnTo>
                  <a:lnTo>
                    <a:pt x="1659" y="166"/>
                  </a:lnTo>
                  <a:lnTo>
                    <a:pt x="1678" y="222"/>
                  </a:lnTo>
                  <a:lnTo>
                    <a:pt x="1733" y="314"/>
                  </a:lnTo>
                  <a:lnTo>
                    <a:pt x="1770" y="461"/>
                  </a:lnTo>
                  <a:lnTo>
                    <a:pt x="1807" y="590"/>
                  </a:lnTo>
                  <a:lnTo>
                    <a:pt x="1843" y="848"/>
                  </a:lnTo>
                  <a:lnTo>
                    <a:pt x="1862" y="1180"/>
                  </a:lnTo>
                  <a:lnTo>
                    <a:pt x="1862" y="1752"/>
                  </a:lnTo>
                  <a:lnTo>
                    <a:pt x="1843" y="3337"/>
                  </a:lnTo>
                  <a:lnTo>
                    <a:pt x="1788" y="4885"/>
                  </a:lnTo>
                  <a:lnTo>
                    <a:pt x="1751" y="5420"/>
                  </a:lnTo>
                  <a:lnTo>
                    <a:pt x="1751" y="5586"/>
                  </a:lnTo>
                  <a:lnTo>
                    <a:pt x="1733" y="5678"/>
                  </a:lnTo>
                  <a:lnTo>
                    <a:pt x="1125" y="5586"/>
                  </a:lnTo>
                  <a:lnTo>
                    <a:pt x="535" y="5475"/>
                  </a:lnTo>
                  <a:lnTo>
                    <a:pt x="479" y="5457"/>
                  </a:lnTo>
                  <a:lnTo>
                    <a:pt x="442" y="5438"/>
                  </a:lnTo>
                  <a:lnTo>
                    <a:pt x="424" y="5401"/>
                  </a:lnTo>
                  <a:lnTo>
                    <a:pt x="406" y="5346"/>
                  </a:lnTo>
                  <a:lnTo>
                    <a:pt x="332" y="4627"/>
                  </a:lnTo>
                  <a:lnTo>
                    <a:pt x="258" y="3853"/>
                  </a:lnTo>
                  <a:lnTo>
                    <a:pt x="203" y="3466"/>
                  </a:lnTo>
                  <a:lnTo>
                    <a:pt x="129" y="3079"/>
                  </a:lnTo>
                  <a:lnTo>
                    <a:pt x="74" y="2784"/>
                  </a:lnTo>
                  <a:lnTo>
                    <a:pt x="55" y="2489"/>
                  </a:lnTo>
                  <a:lnTo>
                    <a:pt x="55" y="2194"/>
                  </a:lnTo>
                  <a:lnTo>
                    <a:pt x="74" y="1899"/>
                  </a:lnTo>
                  <a:lnTo>
                    <a:pt x="129" y="1622"/>
                  </a:lnTo>
                  <a:lnTo>
                    <a:pt x="184" y="1328"/>
                  </a:lnTo>
                  <a:lnTo>
                    <a:pt x="295" y="1051"/>
                  </a:lnTo>
                  <a:lnTo>
                    <a:pt x="406" y="793"/>
                  </a:lnTo>
                  <a:lnTo>
                    <a:pt x="498" y="627"/>
                  </a:lnTo>
                  <a:lnTo>
                    <a:pt x="590" y="480"/>
                  </a:lnTo>
                  <a:lnTo>
                    <a:pt x="682" y="351"/>
                  </a:lnTo>
                  <a:lnTo>
                    <a:pt x="793" y="258"/>
                  </a:lnTo>
                  <a:lnTo>
                    <a:pt x="940" y="148"/>
                  </a:lnTo>
                  <a:lnTo>
                    <a:pt x="1088" y="74"/>
                  </a:lnTo>
                  <a:lnTo>
                    <a:pt x="1235" y="37"/>
                  </a:lnTo>
                  <a:close/>
                  <a:moveTo>
                    <a:pt x="1235" y="0"/>
                  </a:moveTo>
                  <a:lnTo>
                    <a:pt x="1069" y="37"/>
                  </a:lnTo>
                  <a:lnTo>
                    <a:pt x="903" y="111"/>
                  </a:lnTo>
                  <a:lnTo>
                    <a:pt x="756" y="222"/>
                  </a:lnTo>
                  <a:lnTo>
                    <a:pt x="645" y="314"/>
                  </a:lnTo>
                  <a:lnTo>
                    <a:pt x="553" y="443"/>
                  </a:lnTo>
                  <a:lnTo>
                    <a:pt x="442" y="590"/>
                  </a:lnTo>
                  <a:lnTo>
                    <a:pt x="350" y="775"/>
                  </a:lnTo>
                  <a:lnTo>
                    <a:pt x="240" y="1033"/>
                  </a:lnTo>
                  <a:lnTo>
                    <a:pt x="148" y="1328"/>
                  </a:lnTo>
                  <a:lnTo>
                    <a:pt x="74" y="1604"/>
                  </a:lnTo>
                  <a:lnTo>
                    <a:pt x="19" y="1899"/>
                  </a:lnTo>
                  <a:lnTo>
                    <a:pt x="0" y="2194"/>
                  </a:lnTo>
                  <a:lnTo>
                    <a:pt x="0" y="2489"/>
                  </a:lnTo>
                  <a:lnTo>
                    <a:pt x="19" y="2784"/>
                  </a:lnTo>
                  <a:lnTo>
                    <a:pt x="74" y="3079"/>
                  </a:lnTo>
                  <a:lnTo>
                    <a:pt x="148" y="3466"/>
                  </a:lnTo>
                  <a:lnTo>
                    <a:pt x="203" y="3853"/>
                  </a:lnTo>
                  <a:lnTo>
                    <a:pt x="277" y="4646"/>
                  </a:lnTo>
                  <a:lnTo>
                    <a:pt x="350" y="5346"/>
                  </a:lnTo>
                  <a:lnTo>
                    <a:pt x="369" y="5401"/>
                  </a:lnTo>
                  <a:lnTo>
                    <a:pt x="406" y="5475"/>
                  </a:lnTo>
                  <a:lnTo>
                    <a:pt x="461" y="5512"/>
                  </a:lnTo>
                  <a:lnTo>
                    <a:pt x="535" y="5530"/>
                  </a:lnTo>
                  <a:lnTo>
                    <a:pt x="1125" y="5641"/>
                  </a:lnTo>
                  <a:lnTo>
                    <a:pt x="1733" y="5733"/>
                  </a:lnTo>
                  <a:lnTo>
                    <a:pt x="1751" y="5733"/>
                  </a:lnTo>
                  <a:lnTo>
                    <a:pt x="1751" y="5715"/>
                  </a:lnTo>
                  <a:lnTo>
                    <a:pt x="1788" y="5641"/>
                  </a:lnTo>
                  <a:lnTo>
                    <a:pt x="1807" y="5475"/>
                  </a:lnTo>
                  <a:lnTo>
                    <a:pt x="1843" y="4940"/>
                  </a:lnTo>
                  <a:lnTo>
                    <a:pt x="1862" y="4203"/>
                  </a:lnTo>
                  <a:lnTo>
                    <a:pt x="1880" y="3355"/>
                  </a:lnTo>
                  <a:lnTo>
                    <a:pt x="1899" y="1715"/>
                  </a:lnTo>
                  <a:lnTo>
                    <a:pt x="1899" y="1143"/>
                  </a:lnTo>
                  <a:lnTo>
                    <a:pt x="1899" y="848"/>
                  </a:lnTo>
                  <a:lnTo>
                    <a:pt x="1843" y="572"/>
                  </a:lnTo>
                  <a:lnTo>
                    <a:pt x="1825" y="443"/>
                  </a:lnTo>
                  <a:lnTo>
                    <a:pt x="1770" y="295"/>
                  </a:lnTo>
                  <a:lnTo>
                    <a:pt x="1733" y="203"/>
                  </a:lnTo>
                  <a:lnTo>
                    <a:pt x="1696" y="148"/>
                  </a:lnTo>
                  <a:lnTo>
                    <a:pt x="1641" y="93"/>
                  </a:lnTo>
                  <a:lnTo>
                    <a:pt x="1530" y="19"/>
                  </a:lnTo>
                  <a:lnTo>
                    <a:pt x="14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8082375" y="3778650"/>
              <a:ext cx="35950" cy="76975"/>
            </a:xfrm>
            <a:custGeom>
              <a:avLst/>
              <a:gdLst/>
              <a:ahLst/>
              <a:cxnLst/>
              <a:rect l="l" t="t" r="r" b="b"/>
              <a:pathLst>
                <a:path w="1438" h="3079" extrusionOk="0">
                  <a:moveTo>
                    <a:pt x="1014" y="0"/>
                  </a:moveTo>
                  <a:lnTo>
                    <a:pt x="756" y="56"/>
                  </a:lnTo>
                  <a:lnTo>
                    <a:pt x="645" y="93"/>
                  </a:lnTo>
                  <a:lnTo>
                    <a:pt x="535" y="129"/>
                  </a:lnTo>
                  <a:lnTo>
                    <a:pt x="424" y="203"/>
                  </a:lnTo>
                  <a:lnTo>
                    <a:pt x="332" y="295"/>
                  </a:lnTo>
                  <a:lnTo>
                    <a:pt x="258" y="406"/>
                  </a:lnTo>
                  <a:lnTo>
                    <a:pt x="185" y="516"/>
                  </a:lnTo>
                  <a:lnTo>
                    <a:pt x="148" y="627"/>
                  </a:lnTo>
                  <a:lnTo>
                    <a:pt x="111" y="756"/>
                  </a:lnTo>
                  <a:lnTo>
                    <a:pt x="92" y="904"/>
                  </a:lnTo>
                  <a:lnTo>
                    <a:pt x="74" y="1051"/>
                  </a:lnTo>
                  <a:lnTo>
                    <a:pt x="19" y="1659"/>
                  </a:lnTo>
                  <a:lnTo>
                    <a:pt x="0" y="1881"/>
                  </a:lnTo>
                  <a:lnTo>
                    <a:pt x="0" y="2083"/>
                  </a:lnTo>
                  <a:lnTo>
                    <a:pt x="55" y="2305"/>
                  </a:lnTo>
                  <a:lnTo>
                    <a:pt x="129" y="2507"/>
                  </a:lnTo>
                  <a:lnTo>
                    <a:pt x="240" y="2710"/>
                  </a:lnTo>
                  <a:lnTo>
                    <a:pt x="369" y="2894"/>
                  </a:lnTo>
                  <a:lnTo>
                    <a:pt x="498" y="3005"/>
                  </a:lnTo>
                  <a:lnTo>
                    <a:pt x="572" y="3060"/>
                  </a:lnTo>
                  <a:lnTo>
                    <a:pt x="608" y="3079"/>
                  </a:lnTo>
                  <a:lnTo>
                    <a:pt x="645" y="3079"/>
                  </a:lnTo>
                  <a:lnTo>
                    <a:pt x="719" y="3060"/>
                  </a:lnTo>
                  <a:lnTo>
                    <a:pt x="793" y="3042"/>
                  </a:lnTo>
                  <a:lnTo>
                    <a:pt x="922" y="2950"/>
                  </a:lnTo>
                  <a:lnTo>
                    <a:pt x="1032" y="2821"/>
                  </a:lnTo>
                  <a:lnTo>
                    <a:pt x="1143" y="2673"/>
                  </a:lnTo>
                  <a:lnTo>
                    <a:pt x="1235" y="2507"/>
                  </a:lnTo>
                  <a:lnTo>
                    <a:pt x="1291" y="2341"/>
                  </a:lnTo>
                  <a:lnTo>
                    <a:pt x="1346" y="2194"/>
                  </a:lnTo>
                  <a:lnTo>
                    <a:pt x="1383" y="2065"/>
                  </a:lnTo>
                  <a:lnTo>
                    <a:pt x="1401" y="1881"/>
                  </a:lnTo>
                  <a:lnTo>
                    <a:pt x="1420" y="1715"/>
                  </a:lnTo>
                  <a:lnTo>
                    <a:pt x="1383" y="1364"/>
                  </a:lnTo>
                  <a:lnTo>
                    <a:pt x="1364" y="1014"/>
                  </a:lnTo>
                  <a:lnTo>
                    <a:pt x="1364" y="848"/>
                  </a:lnTo>
                  <a:lnTo>
                    <a:pt x="1383" y="682"/>
                  </a:lnTo>
                  <a:lnTo>
                    <a:pt x="1383" y="590"/>
                  </a:lnTo>
                  <a:lnTo>
                    <a:pt x="1438" y="222"/>
                  </a:lnTo>
                  <a:lnTo>
                    <a:pt x="1438" y="111"/>
                  </a:lnTo>
                  <a:lnTo>
                    <a:pt x="1420" y="56"/>
                  </a:lnTo>
                  <a:lnTo>
                    <a:pt x="1383" y="19"/>
                  </a:lnTo>
                  <a:lnTo>
                    <a:pt x="1327"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8081900" y="3777725"/>
              <a:ext cx="36900" cy="78825"/>
            </a:xfrm>
            <a:custGeom>
              <a:avLst/>
              <a:gdLst/>
              <a:ahLst/>
              <a:cxnLst/>
              <a:rect l="l" t="t" r="r" b="b"/>
              <a:pathLst>
                <a:path w="1476" h="3153" extrusionOk="0">
                  <a:moveTo>
                    <a:pt x="1346" y="56"/>
                  </a:moveTo>
                  <a:lnTo>
                    <a:pt x="1383" y="74"/>
                  </a:lnTo>
                  <a:lnTo>
                    <a:pt x="1402" y="111"/>
                  </a:lnTo>
                  <a:lnTo>
                    <a:pt x="1420" y="148"/>
                  </a:lnTo>
                  <a:lnTo>
                    <a:pt x="1420" y="259"/>
                  </a:lnTo>
                  <a:lnTo>
                    <a:pt x="1383" y="627"/>
                  </a:lnTo>
                  <a:lnTo>
                    <a:pt x="1365" y="719"/>
                  </a:lnTo>
                  <a:lnTo>
                    <a:pt x="1346" y="885"/>
                  </a:lnTo>
                  <a:lnTo>
                    <a:pt x="1346" y="1051"/>
                  </a:lnTo>
                  <a:lnTo>
                    <a:pt x="1383" y="1383"/>
                  </a:lnTo>
                  <a:lnTo>
                    <a:pt x="1402" y="1733"/>
                  </a:lnTo>
                  <a:lnTo>
                    <a:pt x="1402" y="1918"/>
                  </a:lnTo>
                  <a:lnTo>
                    <a:pt x="1383" y="2083"/>
                  </a:lnTo>
                  <a:lnTo>
                    <a:pt x="1346" y="2231"/>
                  </a:lnTo>
                  <a:lnTo>
                    <a:pt x="1291" y="2378"/>
                  </a:lnTo>
                  <a:lnTo>
                    <a:pt x="1217" y="2544"/>
                  </a:lnTo>
                  <a:lnTo>
                    <a:pt x="1144" y="2692"/>
                  </a:lnTo>
                  <a:lnTo>
                    <a:pt x="1033" y="2839"/>
                  </a:lnTo>
                  <a:lnTo>
                    <a:pt x="922" y="2968"/>
                  </a:lnTo>
                  <a:lnTo>
                    <a:pt x="793" y="3042"/>
                  </a:lnTo>
                  <a:lnTo>
                    <a:pt x="720" y="3079"/>
                  </a:lnTo>
                  <a:lnTo>
                    <a:pt x="664" y="3097"/>
                  </a:lnTo>
                  <a:lnTo>
                    <a:pt x="591" y="3079"/>
                  </a:lnTo>
                  <a:lnTo>
                    <a:pt x="535" y="3042"/>
                  </a:lnTo>
                  <a:lnTo>
                    <a:pt x="425" y="2913"/>
                  </a:lnTo>
                  <a:lnTo>
                    <a:pt x="277" y="2710"/>
                  </a:lnTo>
                  <a:lnTo>
                    <a:pt x="167" y="2507"/>
                  </a:lnTo>
                  <a:lnTo>
                    <a:pt x="93" y="2323"/>
                  </a:lnTo>
                  <a:lnTo>
                    <a:pt x="56" y="2120"/>
                  </a:lnTo>
                  <a:lnTo>
                    <a:pt x="56" y="1918"/>
                  </a:lnTo>
                  <a:lnTo>
                    <a:pt x="56" y="1696"/>
                  </a:lnTo>
                  <a:lnTo>
                    <a:pt x="111" y="1088"/>
                  </a:lnTo>
                  <a:lnTo>
                    <a:pt x="130" y="941"/>
                  </a:lnTo>
                  <a:lnTo>
                    <a:pt x="148" y="812"/>
                  </a:lnTo>
                  <a:lnTo>
                    <a:pt x="185" y="683"/>
                  </a:lnTo>
                  <a:lnTo>
                    <a:pt x="240" y="553"/>
                  </a:lnTo>
                  <a:lnTo>
                    <a:pt x="296" y="443"/>
                  </a:lnTo>
                  <a:lnTo>
                    <a:pt x="369" y="351"/>
                  </a:lnTo>
                  <a:lnTo>
                    <a:pt x="462" y="259"/>
                  </a:lnTo>
                  <a:lnTo>
                    <a:pt x="572" y="203"/>
                  </a:lnTo>
                  <a:lnTo>
                    <a:pt x="664" y="148"/>
                  </a:lnTo>
                  <a:lnTo>
                    <a:pt x="775" y="111"/>
                  </a:lnTo>
                  <a:lnTo>
                    <a:pt x="1033" y="74"/>
                  </a:lnTo>
                  <a:lnTo>
                    <a:pt x="1291" y="56"/>
                  </a:lnTo>
                  <a:close/>
                  <a:moveTo>
                    <a:pt x="1291" y="0"/>
                  </a:moveTo>
                  <a:lnTo>
                    <a:pt x="1015" y="19"/>
                  </a:lnTo>
                  <a:lnTo>
                    <a:pt x="886" y="37"/>
                  </a:lnTo>
                  <a:lnTo>
                    <a:pt x="757" y="56"/>
                  </a:lnTo>
                  <a:lnTo>
                    <a:pt x="646" y="93"/>
                  </a:lnTo>
                  <a:lnTo>
                    <a:pt x="535" y="148"/>
                  </a:lnTo>
                  <a:lnTo>
                    <a:pt x="425" y="222"/>
                  </a:lnTo>
                  <a:lnTo>
                    <a:pt x="333" y="314"/>
                  </a:lnTo>
                  <a:lnTo>
                    <a:pt x="259" y="424"/>
                  </a:lnTo>
                  <a:lnTo>
                    <a:pt x="185" y="535"/>
                  </a:lnTo>
                  <a:lnTo>
                    <a:pt x="130" y="664"/>
                  </a:lnTo>
                  <a:lnTo>
                    <a:pt x="93" y="793"/>
                  </a:lnTo>
                  <a:lnTo>
                    <a:pt x="74" y="941"/>
                  </a:lnTo>
                  <a:lnTo>
                    <a:pt x="56" y="1088"/>
                  </a:lnTo>
                  <a:lnTo>
                    <a:pt x="19" y="1696"/>
                  </a:lnTo>
                  <a:lnTo>
                    <a:pt x="1" y="1918"/>
                  </a:lnTo>
                  <a:lnTo>
                    <a:pt x="1" y="2139"/>
                  </a:lnTo>
                  <a:lnTo>
                    <a:pt x="38" y="2342"/>
                  </a:lnTo>
                  <a:lnTo>
                    <a:pt x="111" y="2526"/>
                  </a:lnTo>
                  <a:lnTo>
                    <a:pt x="222" y="2729"/>
                  </a:lnTo>
                  <a:lnTo>
                    <a:pt x="369" y="2931"/>
                  </a:lnTo>
                  <a:lnTo>
                    <a:pt x="388" y="2950"/>
                  </a:lnTo>
                  <a:lnTo>
                    <a:pt x="498" y="3079"/>
                  </a:lnTo>
                  <a:lnTo>
                    <a:pt x="572" y="3116"/>
                  </a:lnTo>
                  <a:lnTo>
                    <a:pt x="646" y="3153"/>
                  </a:lnTo>
                  <a:lnTo>
                    <a:pt x="664" y="3153"/>
                  </a:lnTo>
                  <a:lnTo>
                    <a:pt x="738" y="3134"/>
                  </a:lnTo>
                  <a:lnTo>
                    <a:pt x="812" y="3097"/>
                  </a:lnTo>
                  <a:lnTo>
                    <a:pt x="886" y="3060"/>
                  </a:lnTo>
                  <a:lnTo>
                    <a:pt x="959" y="3005"/>
                  </a:lnTo>
                  <a:lnTo>
                    <a:pt x="1088" y="2876"/>
                  </a:lnTo>
                  <a:lnTo>
                    <a:pt x="1180" y="2729"/>
                  </a:lnTo>
                  <a:lnTo>
                    <a:pt x="1273" y="2544"/>
                  </a:lnTo>
                  <a:lnTo>
                    <a:pt x="1346" y="2378"/>
                  </a:lnTo>
                  <a:lnTo>
                    <a:pt x="1402" y="2231"/>
                  </a:lnTo>
                  <a:lnTo>
                    <a:pt x="1439" y="2102"/>
                  </a:lnTo>
                  <a:lnTo>
                    <a:pt x="1457" y="1918"/>
                  </a:lnTo>
                  <a:lnTo>
                    <a:pt x="1457" y="1733"/>
                  </a:lnTo>
                  <a:lnTo>
                    <a:pt x="1420" y="1365"/>
                  </a:lnTo>
                  <a:lnTo>
                    <a:pt x="1402" y="1033"/>
                  </a:lnTo>
                  <a:lnTo>
                    <a:pt x="1402" y="885"/>
                  </a:lnTo>
                  <a:lnTo>
                    <a:pt x="1420" y="719"/>
                  </a:lnTo>
                  <a:lnTo>
                    <a:pt x="1439" y="627"/>
                  </a:lnTo>
                  <a:lnTo>
                    <a:pt x="1475" y="259"/>
                  </a:lnTo>
                  <a:lnTo>
                    <a:pt x="1475" y="203"/>
                  </a:lnTo>
                  <a:lnTo>
                    <a:pt x="1475" y="130"/>
                  </a:lnTo>
                  <a:lnTo>
                    <a:pt x="1457" y="74"/>
                  </a:lnTo>
                  <a:lnTo>
                    <a:pt x="1402" y="37"/>
                  </a:lnTo>
                  <a:lnTo>
                    <a:pt x="1346" y="19"/>
                  </a:lnTo>
                  <a:lnTo>
                    <a:pt x="1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8086525" y="3783250"/>
              <a:ext cx="31350" cy="25375"/>
            </a:xfrm>
            <a:custGeom>
              <a:avLst/>
              <a:gdLst/>
              <a:ahLst/>
              <a:cxnLst/>
              <a:rect l="l" t="t" r="r" b="b"/>
              <a:pathLst>
                <a:path w="1254" h="1015" extrusionOk="0">
                  <a:moveTo>
                    <a:pt x="627" y="1"/>
                  </a:moveTo>
                  <a:lnTo>
                    <a:pt x="479" y="38"/>
                  </a:lnTo>
                  <a:lnTo>
                    <a:pt x="387" y="74"/>
                  </a:lnTo>
                  <a:lnTo>
                    <a:pt x="313" y="111"/>
                  </a:lnTo>
                  <a:lnTo>
                    <a:pt x="258" y="185"/>
                  </a:lnTo>
                  <a:lnTo>
                    <a:pt x="203" y="240"/>
                  </a:lnTo>
                  <a:lnTo>
                    <a:pt x="129" y="332"/>
                  </a:lnTo>
                  <a:lnTo>
                    <a:pt x="92" y="425"/>
                  </a:lnTo>
                  <a:lnTo>
                    <a:pt x="37" y="535"/>
                  </a:lnTo>
                  <a:lnTo>
                    <a:pt x="19" y="664"/>
                  </a:lnTo>
                  <a:lnTo>
                    <a:pt x="0" y="720"/>
                  </a:lnTo>
                  <a:lnTo>
                    <a:pt x="424" y="867"/>
                  </a:lnTo>
                  <a:lnTo>
                    <a:pt x="645" y="904"/>
                  </a:lnTo>
                  <a:lnTo>
                    <a:pt x="903" y="959"/>
                  </a:lnTo>
                  <a:lnTo>
                    <a:pt x="1198" y="1015"/>
                  </a:lnTo>
                  <a:lnTo>
                    <a:pt x="1198" y="793"/>
                  </a:lnTo>
                  <a:lnTo>
                    <a:pt x="1198" y="591"/>
                  </a:lnTo>
                  <a:lnTo>
                    <a:pt x="1217" y="406"/>
                  </a:lnTo>
                  <a:lnTo>
                    <a:pt x="1254" y="259"/>
                  </a:lnTo>
                  <a:lnTo>
                    <a:pt x="1180" y="240"/>
                  </a:lnTo>
                  <a:lnTo>
                    <a:pt x="1106" y="203"/>
                  </a:lnTo>
                  <a:lnTo>
                    <a:pt x="1051" y="130"/>
                  </a:lnTo>
                  <a:lnTo>
                    <a:pt x="977" y="74"/>
                  </a:lnTo>
                  <a:lnTo>
                    <a:pt x="922" y="38"/>
                  </a:lnTo>
                  <a:lnTo>
                    <a:pt x="774" y="1"/>
                  </a:lnTo>
                  <a:close/>
                </a:path>
              </a:pathLst>
            </a:custGeom>
            <a:solidFill>
              <a:srgbClr val="10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8074525" y="3748700"/>
              <a:ext cx="46125" cy="57625"/>
            </a:xfrm>
            <a:custGeom>
              <a:avLst/>
              <a:gdLst/>
              <a:ahLst/>
              <a:cxnLst/>
              <a:rect l="l" t="t" r="r" b="b"/>
              <a:pathLst>
                <a:path w="1845" h="2305" extrusionOk="0">
                  <a:moveTo>
                    <a:pt x="277" y="0"/>
                  </a:moveTo>
                  <a:lnTo>
                    <a:pt x="222" y="19"/>
                  </a:lnTo>
                  <a:lnTo>
                    <a:pt x="204" y="55"/>
                  </a:lnTo>
                  <a:lnTo>
                    <a:pt x="185" y="92"/>
                  </a:lnTo>
                  <a:lnTo>
                    <a:pt x="130" y="221"/>
                  </a:lnTo>
                  <a:lnTo>
                    <a:pt x="111" y="350"/>
                  </a:lnTo>
                  <a:lnTo>
                    <a:pt x="75" y="608"/>
                  </a:lnTo>
                  <a:lnTo>
                    <a:pt x="19" y="922"/>
                  </a:lnTo>
                  <a:lnTo>
                    <a:pt x="1" y="1069"/>
                  </a:lnTo>
                  <a:lnTo>
                    <a:pt x="1" y="1217"/>
                  </a:lnTo>
                  <a:lnTo>
                    <a:pt x="19" y="1567"/>
                  </a:lnTo>
                  <a:lnTo>
                    <a:pt x="38" y="1714"/>
                  </a:lnTo>
                  <a:lnTo>
                    <a:pt x="75" y="1825"/>
                  </a:lnTo>
                  <a:lnTo>
                    <a:pt x="130" y="1936"/>
                  </a:lnTo>
                  <a:lnTo>
                    <a:pt x="185" y="2046"/>
                  </a:lnTo>
                  <a:lnTo>
                    <a:pt x="259" y="2120"/>
                  </a:lnTo>
                  <a:lnTo>
                    <a:pt x="351" y="2194"/>
                  </a:lnTo>
                  <a:lnTo>
                    <a:pt x="443" y="2249"/>
                  </a:lnTo>
                  <a:lnTo>
                    <a:pt x="554" y="2286"/>
                  </a:lnTo>
                  <a:lnTo>
                    <a:pt x="720" y="2304"/>
                  </a:lnTo>
                  <a:lnTo>
                    <a:pt x="886" y="2304"/>
                  </a:lnTo>
                  <a:lnTo>
                    <a:pt x="1052" y="2286"/>
                  </a:lnTo>
                  <a:lnTo>
                    <a:pt x="1199" y="2231"/>
                  </a:lnTo>
                  <a:lnTo>
                    <a:pt x="1310" y="2175"/>
                  </a:lnTo>
                  <a:lnTo>
                    <a:pt x="1402" y="2120"/>
                  </a:lnTo>
                  <a:lnTo>
                    <a:pt x="1475" y="2046"/>
                  </a:lnTo>
                  <a:lnTo>
                    <a:pt x="1549" y="1954"/>
                  </a:lnTo>
                  <a:lnTo>
                    <a:pt x="1605" y="1880"/>
                  </a:lnTo>
                  <a:lnTo>
                    <a:pt x="1660" y="1770"/>
                  </a:lnTo>
                  <a:lnTo>
                    <a:pt x="1697" y="1678"/>
                  </a:lnTo>
                  <a:lnTo>
                    <a:pt x="1734" y="1567"/>
                  </a:lnTo>
                  <a:lnTo>
                    <a:pt x="1789" y="1291"/>
                  </a:lnTo>
                  <a:lnTo>
                    <a:pt x="1826" y="996"/>
                  </a:lnTo>
                  <a:lnTo>
                    <a:pt x="1844" y="848"/>
                  </a:lnTo>
                  <a:lnTo>
                    <a:pt x="1826" y="682"/>
                  </a:lnTo>
                  <a:lnTo>
                    <a:pt x="1789" y="553"/>
                  </a:lnTo>
                  <a:lnTo>
                    <a:pt x="1752" y="479"/>
                  </a:lnTo>
                  <a:lnTo>
                    <a:pt x="1715" y="424"/>
                  </a:lnTo>
                  <a:lnTo>
                    <a:pt x="1660" y="369"/>
                  </a:lnTo>
                  <a:lnTo>
                    <a:pt x="1586" y="332"/>
                  </a:lnTo>
                  <a:lnTo>
                    <a:pt x="1420" y="277"/>
                  </a:lnTo>
                  <a:lnTo>
                    <a:pt x="1254" y="221"/>
                  </a:lnTo>
                  <a:lnTo>
                    <a:pt x="1088" y="185"/>
                  </a:lnTo>
                  <a:lnTo>
                    <a:pt x="941" y="129"/>
                  </a:lnTo>
                  <a:lnTo>
                    <a:pt x="775" y="74"/>
                  </a:lnTo>
                  <a:lnTo>
                    <a:pt x="591" y="37"/>
                  </a:lnTo>
                  <a:lnTo>
                    <a:pt x="388" y="19"/>
                  </a:lnTo>
                  <a:lnTo>
                    <a:pt x="333"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70"/>
            <p:cNvSpPr/>
            <p:nvPr/>
          </p:nvSpPr>
          <p:spPr>
            <a:xfrm>
              <a:off x="8074075" y="3748225"/>
              <a:ext cx="47025" cy="59025"/>
            </a:xfrm>
            <a:custGeom>
              <a:avLst/>
              <a:gdLst/>
              <a:ahLst/>
              <a:cxnLst/>
              <a:rect l="l" t="t" r="r" b="b"/>
              <a:pathLst>
                <a:path w="1881" h="2361" extrusionOk="0">
                  <a:moveTo>
                    <a:pt x="406" y="56"/>
                  </a:moveTo>
                  <a:lnTo>
                    <a:pt x="609" y="74"/>
                  </a:lnTo>
                  <a:lnTo>
                    <a:pt x="793" y="130"/>
                  </a:lnTo>
                  <a:lnTo>
                    <a:pt x="940" y="167"/>
                  </a:lnTo>
                  <a:lnTo>
                    <a:pt x="1106" y="240"/>
                  </a:lnTo>
                  <a:lnTo>
                    <a:pt x="1180" y="240"/>
                  </a:lnTo>
                  <a:lnTo>
                    <a:pt x="1309" y="277"/>
                  </a:lnTo>
                  <a:lnTo>
                    <a:pt x="1475" y="314"/>
                  </a:lnTo>
                  <a:lnTo>
                    <a:pt x="1604" y="388"/>
                  </a:lnTo>
                  <a:lnTo>
                    <a:pt x="1715" y="462"/>
                  </a:lnTo>
                  <a:lnTo>
                    <a:pt x="1752" y="517"/>
                  </a:lnTo>
                  <a:lnTo>
                    <a:pt x="1788" y="572"/>
                  </a:lnTo>
                  <a:lnTo>
                    <a:pt x="1825" y="720"/>
                  </a:lnTo>
                  <a:lnTo>
                    <a:pt x="1825" y="867"/>
                  </a:lnTo>
                  <a:lnTo>
                    <a:pt x="1825" y="1015"/>
                  </a:lnTo>
                  <a:lnTo>
                    <a:pt x="1788" y="1291"/>
                  </a:lnTo>
                  <a:lnTo>
                    <a:pt x="1733" y="1568"/>
                  </a:lnTo>
                  <a:lnTo>
                    <a:pt x="1696" y="1678"/>
                  </a:lnTo>
                  <a:lnTo>
                    <a:pt x="1659" y="1789"/>
                  </a:lnTo>
                  <a:lnTo>
                    <a:pt x="1604" y="1881"/>
                  </a:lnTo>
                  <a:lnTo>
                    <a:pt x="1549" y="1973"/>
                  </a:lnTo>
                  <a:lnTo>
                    <a:pt x="1475" y="2047"/>
                  </a:lnTo>
                  <a:lnTo>
                    <a:pt x="1401" y="2121"/>
                  </a:lnTo>
                  <a:lnTo>
                    <a:pt x="1309" y="2176"/>
                  </a:lnTo>
                  <a:lnTo>
                    <a:pt x="1217" y="2213"/>
                  </a:lnTo>
                  <a:lnTo>
                    <a:pt x="1051" y="2268"/>
                  </a:lnTo>
                  <a:lnTo>
                    <a:pt x="885" y="2305"/>
                  </a:lnTo>
                  <a:lnTo>
                    <a:pt x="738" y="2305"/>
                  </a:lnTo>
                  <a:lnTo>
                    <a:pt x="572" y="2286"/>
                  </a:lnTo>
                  <a:lnTo>
                    <a:pt x="480" y="2250"/>
                  </a:lnTo>
                  <a:lnTo>
                    <a:pt x="387" y="2194"/>
                  </a:lnTo>
                  <a:lnTo>
                    <a:pt x="295" y="2139"/>
                  </a:lnTo>
                  <a:lnTo>
                    <a:pt x="240" y="2047"/>
                  </a:lnTo>
                  <a:lnTo>
                    <a:pt x="166" y="1955"/>
                  </a:lnTo>
                  <a:lnTo>
                    <a:pt x="129" y="1844"/>
                  </a:lnTo>
                  <a:lnTo>
                    <a:pt x="93" y="1733"/>
                  </a:lnTo>
                  <a:lnTo>
                    <a:pt x="56" y="1586"/>
                  </a:lnTo>
                  <a:lnTo>
                    <a:pt x="37" y="1273"/>
                  </a:lnTo>
                  <a:lnTo>
                    <a:pt x="37" y="1236"/>
                  </a:lnTo>
                  <a:lnTo>
                    <a:pt x="56" y="1033"/>
                  </a:lnTo>
                  <a:lnTo>
                    <a:pt x="93" y="830"/>
                  </a:lnTo>
                  <a:lnTo>
                    <a:pt x="111" y="646"/>
                  </a:lnTo>
                  <a:lnTo>
                    <a:pt x="148" y="369"/>
                  </a:lnTo>
                  <a:lnTo>
                    <a:pt x="185" y="240"/>
                  </a:lnTo>
                  <a:lnTo>
                    <a:pt x="222" y="111"/>
                  </a:lnTo>
                  <a:lnTo>
                    <a:pt x="258" y="74"/>
                  </a:lnTo>
                  <a:lnTo>
                    <a:pt x="277" y="56"/>
                  </a:lnTo>
                  <a:close/>
                  <a:moveTo>
                    <a:pt x="277" y="1"/>
                  </a:moveTo>
                  <a:lnTo>
                    <a:pt x="222" y="19"/>
                  </a:lnTo>
                  <a:lnTo>
                    <a:pt x="203" y="56"/>
                  </a:lnTo>
                  <a:lnTo>
                    <a:pt x="185" y="93"/>
                  </a:lnTo>
                  <a:lnTo>
                    <a:pt x="129" y="222"/>
                  </a:lnTo>
                  <a:lnTo>
                    <a:pt x="93" y="351"/>
                  </a:lnTo>
                  <a:lnTo>
                    <a:pt x="56" y="627"/>
                  </a:lnTo>
                  <a:lnTo>
                    <a:pt x="37" y="830"/>
                  </a:lnTo>
                  <a:lnTo>
                    <a:pt x="0" y="1033"/>
                  </a:lnTo>
                  <a:lnTo>
                    <a:pt x="0" y="1236"/>
                  </a:lnTo>
                  <a:lnTo>
                    <a:pt x="0" y="1273"/>
                  </a:lnTo>
                  <a:lnTo>
                    <a:pt x="0" y="1604"/>
                  </a:lnTo>
                  <a:lnTo>
                    <a:pt x="37" y="1733"/>
                  </a:lnTo>
                  <a:lnTo>
                    <a:pt x="74" y="1881"/>
                  </a:lnTo>
                  <a:lnTo>
                    <a:pt x="129" y="1992"/>
                  </a:lnTo>
                  <a:lnTo>
                    <a:pt x="185" y="2084"/>
                  </a:lnTo>
                  <a:lnTo>
                    <a:pt x="277" y="2176"/>
                  </a:lnTo>
                  <a:lnTo>
                    <a:pt x="351" y="2250"/>
                  </a:lnTo>
                  <a:lnTo>
                    <a:pt x="461" y="2286"/>
                  </a:lnTo>
                  <a:lnTo>
                    <a:pt x="572" y="2323"/>
                  </a:lnTo>
                  <a:lnTo>
                    <a:pt x="682" y="2342"/>
                  </a:lnTo>
                  <a:lnTo>
                    <a:pt x="793" y="2360"/>
                  </a:lnTo>
                  <a:lnTo>
                    <a:pt x="904" y="2342"/>
                  </a:lnTo>
                  <a:lnTo>
                    <a:pt x="1014" y="2342"/>
                  </a:lnTo>
                  <a:lnTo>
                    <a:pt x="1125" y="2305"/>
                  </a:lnTo>
                  <a:lnTo>
                    <a:pt x="1235" y="2268"/>
                  </a:lnTo>
                  <a:lnTo>
                    <a:pt x="1328" y="2213"/>
                  </a:lnTo>
                  <a:lnTo>
                    <a:pt x="1420" y="2157"/>
                  </a:lnTo>
                  <a:lnTo>
                    <a:pt x="1512" y="2084"/>
                  </a:lnTo>
                  <a:lnTo>
                    <a:pt x="1586" y="2010"/>
                  </a:lnTo>
                  <a:lnTo>
                    <a:pt x="1641" y="1918"/>
                  </a:lnTo>
                  <a:lnTo>
                    <a:pt x="1696" y="1807"/>
                  </a:lnTo>
                  <a:lnTo>
                    <a:pt x="1752" y="1697"/>
                  </a:lnTo>
                  <a:lnTo>
                    <a:pt x="1770" y="1586"/>
                  </a:lnTo>
                  <a:lnTo>
                    <a:pt x="1825" y="1310"/>
                  </a:lnTo>
                  <a:lnTo>
                    <a:pt x="1881" y="1015"/>
                  </a:lnTo>
                  <a:lnTo>
                    <a:pt x="1881" y="849"/>
                  </a:lnTo>
                  <a:lnTo>
                    <a:pt x="1881" y="701"/>
                  </a:lnTo>
                  <a:lnTo>
                    <a:pt x="1825" y="554"/>
                  </a:lnTo>
                  <a:lnTo>
                    <a:pt x="1788" y="480"/>
                  </a:lnTo>
                  <a:lnTo>
                    <a:pt x="1752" y="425"/>
                  </a:lnTo>
                  <a:lnTo>
                    <a:pt x="1696" y="369"/>
                  </a:lnTo>
                  <a:lnTo>
                    <a:pt x="1641" y="333"/>
                  </a:lnTo>
                  <a:lnTo>
                    <a:pt x="1493" y="277"/>
                  </a:lnTo>
                  <a:lnTo>
                    <a:pt x="1346" y="240"/>
                  </a:lnTo>
                  <a:lnTo>
                    <a:pt x="1180" y="204"/>
                  </a:lnTo>
                  <a:lnTo>
                    <a:pt x="1125" y="185"/>
                  </a:lnTo>
                  <a:lnTo>
                    <a:pt x="959" y="130"/>
                  </a:lnTo>
                  <a:lnTo>
                    <a:pt x="793" y="74"/>
                  </a:lnTo>
                  <a:lnTo>
                    <a:pt x="609" y="38"/>
                  </a:lnTo>
                  <a:lnTo>
                    <a:pt x="4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70"/>
            <p:cNvSpPr/>
            <p:nvPr/>
          </p:nvSpPr>
          <p:spPr>
            <a:xfrm>
              <a:off x="8074525" y="3725200"/>
              <a:ext cx="61325" cy="55325"/>
            </a:xfrm>
            <a:custGeom>
              <a:avLst/>
              <a:gdLst/>
              <a:ahLst/>
              <a:cxnLst/>
              <a:rect l="l" t="t" r="r" b="b"/>
              <a:pathLst>
                <a:path w="2453" h="2213" extrusionOk="0">
                  <a:moveTo>
                    <a:pt x="2028" y="0"/>
                  </a:moveTo>
                  <a:lnTo>
                    <a:pt x="1955" y="19"/>
                  </a:lnTo>
                  <a:lnTo>
                    <a:pt x="1881" y="37"/>
                  </a:lnTo>
                  <a:lnTo>
                    <a:pt x="1807" y="74"/>
                  </a:lnTo>
                  <a:lnTo>
                    <a:pt x="1734" y="111"/>
                  </a:lnTo>
                  <a:lnTo>
                    <a:pt x="1678" y="166"/>
                  </a:lnTo>
                  <a:lnTo>
                    <a:pt x="1641" y="221"/>
                  </a:lnTo>
                  <a:lnTo>
                    <a:pt x="1605" y="295"/>
                  </a:lnTo>
                  <a:lnTo>
                    <a:pt x="1586" y="350"/>
                  </a:lnTo>
                  <a:lnTo>
                    <a:pt x="1586" y="424"/>
                  </a:lnTo>
                  <a:lnTo>
                    <a:pt x="1586" y="498"/>
                  </a:lnTo>
                  <a:lnTo>
                    <a:pt x="1420" y="424"/>
                  </a:lnTo>
                  <a:lnTo>
                    <a:pt x="1254" y="387"/>
                  </a:lnTo>
                  <a:lnTo>
                    <a:pt x="1107" y="369"/>
                  </a:lnTo>
                  <a:lnTo>
                    <a:pt x="959" y="369"/>
                  </a:lnTo>
                  <a:lnTo>
                    <a:pt x="793" y="387"/>
                  </a:lnTo>
                  <a:lnTo>
                    <a:pt x="646" y="424"/>
                  </a:lnTo>
                  <a:lnTo>
                    <a:pt x="499" y="498"/>
                  </a:lnTo>
                  <a:lnTo>
                    <a:pt x="351" y="590"/>
                  </a:lnTo>
                  <a:lnTo>
                    <a:pt x="314" y="627"/>
                  </a:lnTo>
                  <a:lnTo>
                    <a:pt x="167" y="756"/>
                  </a:lnTo>
                  <a:lnTo>
                    <a:pt x="111" y="830"/>
                  </a:lnTo>
                  <a:lnTo>
                    <a:pt x="75" y="922"/>
                  </a:lnTo>
                  <a:lnTo>
                    <a:pt x="38" y="995"/>
                  </a:lnTo>
                  <a:lnTo>
                    <a:pt x="19" y="1088"/>
                  </a:lnTo>
                  <a:lnTo>
                    <a:pt x="1" y="1180"/>
                  </a:lnTo>
                  <a:lnTo>
                    <a:pt x="19" y="1254"/>
                  </a:lnTo>
                  <a:lnTo>
                    <a:pt x="130" y="1198"/>
                  </a:lnTo>
                  <a:lnTo>
                    <a:pt x="240" y="1143"/>
                  </a:lnTo>
                  <a:lnTo>
                    <a:pt x="351" y="1106"/>
                  </a:lnTo>
                  <a:lnTo>
                    <a:pt x="480" y="1088"/>
                  </a:lnTo>
                  <a:lnTo>
                    <a:pt x="720" y="1106"/>
                  </a:lnTo>
                  <a:lnTo>
                    <a:pt x="978" y="1125"/>
                  </a:lnTo>
                  <a:lnTo>
                    <a:pt x="1181" y="1161"/>
                  </a:lnTo>
                  <a:lnTo>
                    <a:pt x="1273" y="1198"/>
                  </a:lnTo>
                  <a:lnTo>
                    <a:pt x="1365" y="1235"/>
                  </a:lnTo>
                  <a:lnTo>
                    <a:pt x="1439" y="1290"/>
                  </a:lnTo>
                  <a:lnTo>
                    <a:pt x="1475" y="1364"/>
                  </a:lnTo>
                  <a:lnTo>
                    <a:pt x="1512" y="1438"/>
                  </a:lnTo>
                  <a:lnTo>
                    <a:pt x="1531" y="1512"/>
                  </a:lnTo>
                  <a:lnTo>
                    <a:pt x="1531" y="1678"/>
                  </a:lnTo>
                  <a:lnTo>
                    <a:pt x="1531" y="1843"/>
                  </a:lnTo>
                  <a:lnTo>
                    <a:pt x="1531" y="1972"/>
                  </a:lnTo>
                  <a:lnTo>
                    <a:pt x="1568" y="2101"/>
                  </a:lnTo>
                  <a:lnTo>
                    <a:pt x="1605" y="2157"/>
                  </a:lnTo>
                  <a:lnTo>
                    <a:pt x="1641" y="2194"/>
                  </a:lnTo>
                  <a:lnTo>
                    <a:pt x="1697" y="2212"/>
                  </a:lnTo>
                  <a:lnTo>
                    <a:pt x="1770" y="2212"/>
                  </a:lnTo>
                  <a:lnTo>
                    <a:pt x="1826" y="2194"/>
                  </a:lnTo>
                  <a:lnTo>
                    <a:pt x="1881" y="2157"/>
                  </a:lnTo>
                  <a:lnTo>
                    <a:pt x="1955" y="2083"/>
                  </a:lnTo>
                  <a:lnTo>
                    <a:pt x="1992" y="1991"/>
                  </a:lnTo>
                  <a:lnTo>
                    <a:pt x="2028" y="1880"/>
                  </a:lnTo>
                  <a:lnTo>
                    <a:pt x="2084" y="1567"/>
                  </a:lnTo>
                  <a:lnTo>
                    <a:pt x="2102" y="1419"/>
                  </a:lnTo>
                  <a:lnTo>
                    <a:pt x="2121" y="1254"/>
                  </a:lnTo>
                  <a:lnTo>
                    <a:pt x="2102" y="1106"/>
                  </a:lnTo>
                  <a:lnTo>
                    <a:pt x="2065" y="959"/>
                  </a:lnTo>
                  <a:lnTo>
                    <a:pt x="2010" y="811"/>
                  </a:lnTo>
                  <a:lnTo>
                    <a:pt x="1899" y="664"/>
                  </a:lnTo>
                  <a:lnTo>
                    <a:pt x="1973" y="719"/>
                  </a:lnTo>
                  <a:lnTo>
                    <a:pt x="2047" y="737"/>
                  </a:lnTo>
                  <a:lnTo>
                    <a:pt x="2121" y="737"/>
                  </a:lnTo>
                  <a:lnTo>
                    <a:pt x="2194" y="719"/>
                  </a:lnTo>
                  <a:lnTo>
                    <a:pt x="2268" y="701"/>
                  </a:lnTo>
                  <a:lnTo>
                    <a:pt x="2342" y="645"/>
                  </a:lnTo>
                  <a:lnTo>
                    <a:pt x="2379" y="590"/>
                  </a:lnTo>
                  <a:lnTo>
                    <a:pt x="2434" y="535"/>
                  </a:lnTo>
                  <a:lnTo>
                    <a:pt x="2452" y="461"/>
                  </a:lnTo>
                  <a:lnTo>
                    <a:pt x="2452" y="387"/>
                  </a:lnTo>
                  <a:lnTo>
                    <a:pt x="2434" y="295"/>
                  </a:lnTo>
                  <a:lnTo>
                    <a:pt x="2416" y="221"/>
                  </a:lnTo>
                  <a:lnTo>
                    <a:pt x="2360" y="166"/>
                  </a:lnTo>
                  <a:lnTo>
                    <a:pt x="2305" y="111"/>
                  </a:lnTo>
                  <a:lnTo>
                    <a:pt x="2250" y="55"/>
                  </a:lnTo>
                  <a:lnTo>
                    <a:pt x="2176" y="19"/>
                  </a:lnTo>
                  <a:lnTo>
                    <a:pt x="2102" y="0"/>
                  </a:lnTo>
                  <a:close/>
                </a:path>
              </a:pathLst>
            </a:custGeom>
            <a:solidFill>
              <a:srgbClr val="10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70"/>
            <p:cNvSpPr/>
            <p:nvPr/>
          </p:nvSpPr>
          <p:spPr>
            <a:xfrm>
              <a:off x="8073150" y="3745925"/>
              <a:ext cx="11550" cy="29525"/>
            </a:xfrm>
            <a:custGeom>
              <a:avLst/>
              <a:gdLst/>
              <a:ahLst/>
              <a:cxnLst/>
              <a:rect l="l" t="t" r="r" b="b"/>
              <a:pathLst>
                <a:path w="462" h="1181" extrusionOk="0">
                  <a:moveTo>
                    <a:pt x="314" y="1"/>
                  </a:moveTo>
                  <a:lnTo>
                    <a:pt x="203" y="37"/>
                  </a:lnTo>
                  <a:lnTo>
                    <a:pt x="111" y="111"/>
                  </a:lnTo>
                  <a:lnTo>
                    <a:pt x="56" y="203"/>
                  </a:lnTo>
                  <a:lnTo>
                    <a:pt x="37" y="314"/>
                  </a:lnTo>
                  <a:lnTo>
                    <a:pt x="19" y="425"/>
                  </a:lnTo>
                  <a:lnTo>
                    <a:pt x="1" y="535"/>
                  </a:lnTo>
                  <a:lnTo>
                    <a:pt x="19" y="756"/>
                  </a:lnTo>
                  <a:lnTo>
                    <a:pt x="19" y="959"/>
                  </a:lnTo>
                  <a:lnTo>
                    <a:pt x="37" y="1143"/>
                  </a:lnTo>
                  <a:lnTo>
                    <a:pt x="56" y="1180"/>
                  </a:lnTo>
                  <a:lnTo>
                    <a:pt x="74" y="1125"/>
                  </a:lnTo>
                  <a:lnTo>
                    <a:pt x="93" y="1070"/>
                  </a:lnTo>
                  <a:lnTo>
                    <a:pt x="111" y="941"/>
                  </a:lnTo>
                  <a:lnTo>
                    <a:pt x="148" y="701"/>
                  </a:lnTo>
                  <a:lnTo>
                    <a:pt x="166" y="572"/>
                  </a:lnTo>
                  <a:lnTo>
                    <a:pt x="222" y="461"/>
                  </a:lnTo>
                  <a:lnTo>
                    <a:pt x="277" y="351"/>
                  </a:lnTo>
                  <a:lnTo>
                    <a:pt x="351" y="259"/>
                  </a:lnTo>
                  <a:lnTo>
                    <a:pt x="406" y="222"/>
                  </a:lnTo>
                  <a:lnTo>
                    <a:pt x="443" y="166"/>
                  </a:lnTo>
                  <a:lnTo>
                    <a:pt x="461" y="93"/>
                  </a:lnTo>
                  <a:lnTo>
                    <a:pt x="461" y="56"/>
                  </a:lnTo>
                  <a:lnTo>
                    <a:pt x="461" y="37"/>
                  </a:lnTo>
                  <a:lnTo>
                    <a:pt x="424" y="1"/>
                  </a:lnTo>
                  <a:close/>
                </a:path>
              </a:pathLst>
            </a:custGeom>
            <a:solidFill>
              <a:srgbClr val="10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70"/>
            <p:cNvSpPr/>
            <p:nvPr/>
          </p:nvSpPr>
          <p:spPr>
            <a:xfrm>
              <a:off x="8112325" y="3770350"/>
              <a:ext cx="12475" cy="14775"/>
            </a:xfrm>
            <a:custGeom>
              <a:avLst/>
              <a:gdLst/>
              <a:ahLst/>
              <a:cxnLst/>
              <a:rect l="l" t="t" r="r" b="b"/>
              <a:pathLst>
                <a:path w="499" h="591" extrusionOk="0">
                  <a:moveTo>
                    <a:pt x="222" y="1"/>
                  </a:moveTo>
                  <a:lnTo>
                    <a:pt x="148" y="19"/>
                  </a:lnTo>
                  <a:lnTo>
                    <a:pt x="93" y="56"/>
                  </a:lnTo>
                  <a:lnTo>
                    <a:pt x="37" y="93"/>
                  </a:lnTo>
                  <a:lnTo>
                    <a:pt x="0" y="148"/>
                  </a:lnTo>
                  <a:lnTo>
                    <a:pt x="74" y="554"/>
                  </a:lnTo>
                  <a:lnTo>
                    <a:pt x="185" y="590"/>
                  </a:lnTo>
                  <a:lnTo>
                    <a:pt x="240" y="590"/>
                  </a:lnTo>
                  <a:lnTo>
                    <a:pt x="314" y="572"/>
                  </a:lnTo>
                  <a:lnTo>
                    <a:pt x="369" y="535"/>
                  </a:lnTo>
                  <a:lnTo>
                    <a:pt x="424" y="498"/>
                  </a:lnTo>
                  <a:lnTo>
                    <a:pt x="461" y="443"/>
                  </a:lnTo>
                  <a:lnTo>
                    <a:pt x="480" y="369"/>
                  </a:lnTo>
                  <a:lnTo>
                    <a:pt x="498" y="295"/>
                  </a:lnTo>
                  <a:lnTo>
                    <a:pt x="498" y="240"/>
                  </a:lnTo>
                  <a:lnTo>
                    <a:pt x="480" y="166"/>
                  </a:lnTo>
                  <a:lnTo>
                    <a:pt x="443" y="111"/>
                  </a:lnTo>
                  <a:lnTo>
                    <a:pt x="406" y="56"/>
                  </a:lnTo>
                  <a:lnTo>
                    <a:pt x="351" y="19"/>
                  </a:lnTo>
                  <a:lnTo>
                    <a:pt x="277"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70"/>
            <p:cNvSpPr/>
            <p:nvPr/>
          </p:nvSpPr>
          <p:spPr>
            <a:xfrm>
              <a:off x="8112325" y="3770350"/>
              <a:ext cx="12475" cy="14775"/>
            </a:xfrm>
            <a:custGeom>
              <a:avLst/>
              <a:gdLst/>
              <a:ahLst/>
              <a:cxnLst/>
              <a:rect l="l" t="t" r="r" b="b"/>
              <a:pathLst>
                <a:path w="499" h="591" fill="none" extrusionOk="0">
                  <a:moveTo>
                    <a:pt x="74" y="554"/>
                  </a:moveTo>
                  <a:lnTo>
                    <a:pt x="74" y="554"/>
                  </a:lnTo>
                  <a:lnTo>
                    <a:pt x="185" y="590"/>
                  </a:lnTo>
                  <a:lnTo>
                    <a:pt x="240" y="590"/>
                  </a:lnTo>
                  <a:lnTo>
                    <a:pt x="314" y="572"/>
                  </a:lnTo>
                  <a:lnTo>
                    <a:pt x="314" y="572"/>
                  </a:lnTo>
                  <a:lnTo>
                    <a:pt x="369" y="535"/>
                  </a:lnTo>
                  <a:lnTo>
                    <a:pt x="424" y="498"/>
                  </a:lnTo>
                  <a:lnTo>
                    <a:pt x="461" y="443"/>
                  </a:lnTo>
                  <a:lnTo>
                    <a:pt x="480" y="369"/>
                  </a:lnTo>
                  <a:lnTo>
                    <a:pt x="498" y="295"/>
                  </a:lnTo>
                  <a:lnTo>
                    <a:pt x="498" y="240"/>
                  </a:lnTo>
                  <a:lnTo>
                    <a:pt x="480" y="166"/>
                  </a:lnTo>
                  <a:lnTo>
                    <a:pt x="443" y="111"/>
                  </a:lnTo>
                  <a:lnTo>
                    <a:pt x="443" y="111"/>
                  </a:lnTo>
                  <a:lnTo>
                    <a:pt x="406" y="56"/>
                  </a:lnTo>
                  <a:lnTo>
                    <a:pt x="351" y="19"/>
                  </a:lnTo>
                  <a:lnTo>
                    <a:pt x="277" y="1"/>
                  </a:lnTo>
                  <a:lnTo>
                    <a:pt x="222" y="1"/>
                  </a:lnTo>
                  <a:lnTo>
                    <a:pt x="222" y="1"/>
                  </a:lnTo>
                  <a:lnTo>
                    <a:pt x="148" y="19"/>
                  </a:lnTo>
                  <a:lnTo>
                    <a:pt x="93" y="56"/>
                  </a:lnTo>
                  <a:lnTo>
                    <a:pt x="37" y="93"/>
                  </a:lnTo>
                  <a:lnTo>
                    <a:pt x="0" y="1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70"/>
            <p:cNvSpPr/>
            <p:nvPr/>
          </p:nvSpPr>
          <p:spPr>
            <a:xfrm>
              <a:off x="8111400" y="3769900"/>
              <a:ext cx="14300" cy="15675"/>
            </a:xfrm>
            <a:custGeom>
              <a:avLst/>
              <a:gdLst/>
              <a:ahLst/>
              <a:cxnLst/>
              <a:rect l="l" t="t" r="r" b="b"/>
              <a:pathLst>
                <a:path w="572" h="627" extrusionOk="0">
                  <a:moveTo>
                    <a:pt x="240" y="0"/>
                  </a:moveTo>
                  <a:lnTo>
                    <a:pt x="185" y="19"/>
                  </a:lnTo>
                  <a:lnTo>
                    <a:pt x="111" y="37"/>
                  </a:lnTo>
                  <a:lnTo>
                    <a:pt x="56" y="92"/>
                  </a:lnTo>
                  <a:lnTo>
                    <a:pt x="0" y="148"/>
                  </a:lnTo>
                  <a:lnTo>
                    <a:pt x="56" y="166"/>
                  </a:lnTo>
                  <a:lnTo>
                    <a:pt x="93" y="129"/>
                  </a:lnTo>
                  <a:lnTo>
                    <a:pt x="130" y="92"/>
                  </a:lnTo>
                  <a:lnTo>
                    <a:pt x="185" y="55"/>
                  </a:lnTo>
                  <a:lnTo>
                    <a:pt x="314" y="55"/>
                  </a:lnTo>
                  <a:lnTo>
                    <a:pt x="369" y="74"/>
                  </a:lnTo>
                  <a:lnTo>
                    <a:pt x="424" y="92"/>
                  </a:lnTo>
                  <a:lnTo>
                    <a:pt x="461" y="148"/>
                  </a:lnTo>
                  <a:lnTo>
                    <a:pt x="498" y="184"/>
                  </a:lnTo>
                  <a:lnTo>
                    <a:pt x="517" y="240"/>
                  </a:lnTo>
                  <a:lnTo>
                    <a:pt x="517" y="313"/>
                  </a:lnTo>
                  <a:lnTo>
                    <a:pt x="498" y="369"/>
                  </a:lnTo>
                  <a:lnTo>
                    <a:pt x="480" y="443"/>
                  </a:lnTo>
                  <a:lnTo>
                    <a:pt x="443" y="498"/>
                  </a:lnTo>
                  <a:lnTo>
                    <a:pt x="388" y="535"/>
                  </a:lnTo>
                  <a:lnTo>
                    <a:pt x="332" y="572"/>
                  </a:lnTo>
                  <a:lnTo>
                    <a:pt x="222" y="572"/>
                  </a:lnTo>
                  <a:lnTo>
                    <a:pt x="111" y="553"/>
                  </a:lnTo>
                  <a:lnTo>
                    <a:pt x="93" y="590"/>
                  </a:lnTo>
                  <a:lnTo>
                    <a:pt x="166" y="627"/>
                  </a:lnTo>
                  <a:lnTo>
                    <a:pt x="240" y="627"/>
                  </a:lnTo>
                  <a:lnTo>
                    <a:pt x="351" y="608"/>
                  </a:lnTo>
                  <a:lnTo>
                    <a:pt x="424" y="572"/>
                  </a:lnTo>
                  <a:lnTo>
                    <a:pt x="480" y="535"/>
                  </a:lnTo>
                  <a:lnTo>
                    <a:pt x="517" y="461"/>
                  </a:lnTo>
                  <a:lnTo>
                    <a:pt x="553" y="387"/>
                  </a:lnTo>
                  <a:lnTo>
                    <a:pt x="572" y="313"/>
                  </a:lnTo>
                  <a:lnTo>
                    <a:pt x="553" y="240"/>
                  </a:lnTo>
                  <a:lnTo>
                    <a:pt x="535" y="166"/>
                  </a:lnTo>
                  <a:lnTo>
                    <a:pt x="517" y="111"/>
                  </a:lnTo>
                  <a:lnTo>
                    <a:pt x="461" y="55"/>
                  </a:lnTo>
                  <a:lnTo>
                    <a:pt x="388" y="19"/>
                  </a:lnTo>
                  <a:lnTo>
                    <a:pt x="3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70"/>
            <p:cNvSpPr/>
            <p:nvPr/>
          </p:nvSpPr>
          <p:spPr>
            <a:xfrm>
              <a:off x="7950575" y="3971275"/>
              <a:ext cx="232750" cy="521675"/>
            </a:xfrm>
            <a:custGeom>
              <a:avLst/>
              <a:gdLst/>
              <a:ahLst/>
              <a:cxnLst/>
              <a:rect l="l" t="t" r="r" b="b"/>
              <a:pathLst>
                <a:path w="9310" h="20867" extrusionOk="0">
                  <a:moveTo>
                    <a:pt x="4682" y="0"/>
                  </a:moveTo>
                  <a:lnTo>
                    <a:pt x="4387" y="19"/>
                  </a:lnTo>
                  <a:lnTo>
                    <a:pt x="4240" y="56"/>
                  </a:lnTo>
                  <a:lnTo>
                    <a:pt x="4092" y="93"/>
                  </a:lnTo>
                  <a:lnTo>
                    <a:pt x="3945" y="148"/>
                  </a:lnTo>
                  <a:lnTo>
                    <a:pt x="3816" y="203"/>
                  </a:lnTo>
                  <a:lnTo>
                    <a:pt x="3687" y="277"/>
                  </a:lnTo>
                  <a:lnTo>
                    <a:pt x="3576" y="369"/>
                  </a:lnTo>
                  <a:lnTo>
                    <a:pt x="3466" y="480"/>
                  </a:lnTo>
                  <a:lnTo>
                    <a:pt x="3374" y="609"/>
                  </a:lnTo>
                  <a:lnTo>
                    <a:pt x="3281" y="756"/>
                  </a:lnTo>
                  <a:lnTo>
                    <a:pt x="3208" y="904"/>
                  </a:lnTo>
                  <a:lnTo>
                    <a:pt x="3152" y="1088"/>
                  </a:lnTo>
                  <a:lnTo>
                    <a:pt x="3116" y="1254"/>
                  </a:lnTo>
                  <a:lnTo>
                    <a:pt x="3060" y="1604"/>
                  </a:lnTo>
                  <a:lnTo>
                    <a:pt x="2986" y="1954"/>
                  </a:lnTo>
                  <a:lnTo>
                    <a:pt x="2931" y="2120"/>
                  </a:lnTo>
                  <a:lnTo>
                    <a:pt x="2876" y="2286"/>
                  </a:lnTo>
                  <a:lnTo>
                    <a:pt x="2673" y="2765"/>
                  </a:lnTo>
                  <a:lnTo>
                    <a:pt x="2507" y="3245"/>
                  </a:lnTo>
                  <a:lnTo>
                    <a:pt x="2378" y="3724"/>
                  </a:lnTo>
                  <a:lnTo>
                    <a:pt x="2286" y="4203"/>
                  </a:lnTo>
                  <a:lnTo>
                    <a:pt x="2212" y="4683"/>
                  </a:lnTo>
                  <a:lnTo>
                    <a:pt x="2139" y="5180"/>
                  </a:lnTo>
                  <a:lnTo>
                    <a:pt x="2028" y="6213"/>
                  </a:lnTo>
                  <a:lnTo>
                    <a:pt x="1696" y="8664"/>
                  </a:lnTo>
                  <a:lnTo>
                    <a:pt x="1364" y="11134"/>
                  </a:lnTo>
                  <a:lnTo>
                    <a:pt x="1033" y="13475"/>
                  </a:lnTo>
                  <a:lnTo>
                    <a:pt x="701" y="15816"/>
                  </a:lnTo>
                  <a:lnTo>
                    <a:pt x="0" y="20498"/>
                  </a:lnTo>
                  <a:lnTo>
                    <a:pt x="480" y="20591"/>
                  </a:lnTo>
                  <a:lnTo>
                    <a:pt x="977" y="20664"/>
                  </a:lnTo>
                  <a:lnTo>
                    <a:pt x="1401" y="20701"/>
                  </a:lnTo>
                  <a:lnTo>
                    <a:pt x="1844" y="20701"/>
                  </a:lnTo>
                  <a:lnTo>
                    <a:pt x="2268" y="20683"/>
                  </a:lnTo>
                  <a:lnTo>
                    <a:pt x="2710" y="20646"/>
                  </a:lnTo>
                  <a:lnTo>
                    <a:pt x="3134" y="18526"/>
                  </a:lnTo>
                  <a:lnTo>
                    <a:pt x="3576" y="16406"/>
                  </a:lnTo>
                  <a:lnTo>
                    <a:pt x="4037" y="14286"/>
                  </a:lnTo>
                  <a:lnTo>
                    <a:pt x="4498" y="12185"/>
                  </a:lnTo>
                  <a:lnTo>
                    <a:pt x="4959" y="10102"/>
                  </a:lnTo>
                  <a:lnTo>
                    <a:pt x="5180" y="9070"/>
                  </a:lnTo>
                  <a:lnTo>
                    <a:pt x="5420" y="8056"/>
                  </a:lnTo>
                  <a:lnTo>
                    <a:pt x="5586" y="9696"/>
                  </a:lnTo>
                  <a:lnTo>
                    <a:pt x="5733" y="11337"/>
                  </a:lnTo>
                  <a:lnTo>
                    <a:pt x="5862" y="12978"/>
                  </a:lnTo>
                  <a:lnTo>
                    <a:pt x="5973" y="14618"/>
                  </a:lnTo>
                  <a:lnTo>
                    <a:pt x="6065" y="16296"/>
                  </a:lnTo>
                  <a:lnTo>
                    <a:pt x="6139" y="17973"/>
                  </a:lnTo>
                  <a:lnTo>
                    <a:pt x="6175" y="18673"/>
                  </a:lnTo>
                  <a:lnTo>
                    <a:pt x="6249" y="19411"/>
                  </a:lnTo>
                  <a:lnTo>
                    <a:pt x="6286" y="20111"/>
                  </a:lnTo>
                  <a:lnTo>
                    <a:pt x="6304" y="20480"/>
                  </a:lnTo>
                  <a:lnTo>
                    <a:pt x="6304" y="20812"/>
                  </a:lnTo>
                  <a:lnTo>
                    <a:pt x="6563" y="20849"/>
                  </a:lnTo>
                  <a:lnTo>
                    <a:pt x="6821" y="20867"/>
                  </a:lnTo>
                  <a:lnTo>
                    <a:pt x="7355" y="20867"/>
                  </a:lnTo>
                  <a:lnTo>
                    <a:pt x="7908" y="20830"/>
                  </a:lnTo>
                  <a:lnTo>
                    <a:pt x="8424" y="20775"/>
                  </a:lnTo>
                  <a:lnTo>
                    <a:pt x="8793" y="20720"/>
                  </a:lnTo>
                  <a:lnTo>
                    <a:pt x="8996" y="20683"/>
                  </a:lnTo>
                  <a:lnTo>
                    <a:pt x="9069" y="20646"/>
                  </a:lnTo>
                  <a:lnTo>
                    <a:pt x="9088" y="20627"/>
                  </a:lnTo>
                  <a:lnTo>
                    <a:pt x="9143" y="19908"/>
                  </a:lnTo>
                  <a:lnTo>
                    <a:pt x="9198" y="19208"/>
                  </a:lnTo>
                  <a:lnTo>
                    <a:pt x="9254" y="17862"/>
                  </a:lnTo>
                  <a:lnTo>
                    <a:pt x="9272" y="16498"/>
                  </a:lnTo>
                  <a:lnTo>
                    <a:pt x="9309" y="15024"/>
                  </a:lnTo>
                  <a:lnTo>
                    <a:pt x="9309" y="14434"/>
                  </a:lnTo>
                  <a:lnTo>
                    <a:pt x="9291" y="13807"/>
                  </a:lnTo>
                  <a:lnTo>
                    <a:pt x="9254" y="12535"/>
                  </a:lnTo>
                  <a:lnTo>
                    <a:pt x="9217" y="11263"/>
                  </a:lnTo>
                  <a:lnTo>
                    <a:pt x="9217" y="10637"/>
                  </a:lnTo>
                  <a:lnTo>
                    <a:pt x="9217" y="10047"/>
                  </a:lnTo>
                  <a:lnTo>
                    <a:pt x="9254" y="8830"/>
                  </a:lnTo>
                  <a:lnTo>
                    <a:pt x="9254" y="8240"/>
                  </a:lnTo>
                  <a:lnTo>
                    <a:pt x="9235" y="7632"/>
                  </a:lnTo>
                  <a:lnTo>
                    <a:pt x="9217" y="7024"/>
                  </a:lnTo>
                  <a:lnTo>
                    <a:pt x="9180" y="6434"/>
                  </a:lnTo>
                  <a:lnTo>
                    <a:pt x="9125" y="5825"/>
                  </a:lnTo>
                  <a:lnTo>
                    <a:pt x="9033" y="5217"/>
                  </a:lnTo>
                  <a:lnTo>
                    <a:pt x="8977" y="4885"/>
                  </a:lnTo>
                  <a:lnTo>
                    <a:pt x="8867" y="4443"/>
                  </a:lnTo>
                  <a:lnTo>
                    <a:pt x="8738" y="3927"/>
                  </a:lnTo>
                  <a:lnTo>
                    <a:pt x="8553" y="3392"/>
                  </a:lnTo>
                  <a:lnTo>
                    <a:pt x="8443" y="3134"/>
                  </a:lnTo>
                  <a:lnTo>
                    <a:pt x="8332" y="2895"/>
                  </a:lnTo>
                  <a:lnTo>
                    <a:pt x="8203" y="2655"/>
                  </a:lnTo>
                  <a:lnTo>
                    <a:pt x="8074" y="2452"/>
                  </a:lnTo>
                  <a:lnTo>
                    <a:pt x="7945" y="2286"/>
                  </a:lnTo>
                  <a:lnTo>
                    <a:pt x="7798" y="2139"/>
                  </a:lnTo>
                  <a:lnTo>
                    <a:pt x="7650" y="2047"/>
                  </a:lnTo>
                  <a:lnTo>
                    <a:pt x="7558" y="2010"/>
                  </a:lnTo>
                  <a:lnTo>
                    <a:pt x="7484" y="1991"/>
                  </a:lnTo>
                  <a:lnTo>
                    <a:pt x="7355" y="1991"/>
                  </a:lnTo>
                  <a:lnTo>
                    <a:pt x="7300" y="1807"/>
                  </a:lnTo>
                  <a:lnTo>
                    <a:pt x="7245" y="1641"/>
                  </a:lnTo>
                  <a:lnTo>
                    <a:pt x="7171" y="1475"/>
                  </a:lnTo>
                  <a:lnTo>
                    <a:pt x="7079" y="1309"/>
                  </a:lnTo>
                  <a:lnTo>
                    <a:pt x="6913" y="1088"/>
                  </a:lnTo>
                  <a:lnTo>
                    <a:pt x="6747" y="885"/>
                  </a:lnTo>
                  <a:lnTo>
                    <a:pt x="6526" y="701"/>
                  </a:lnTo>
                  <a:lnTo>
                    <a:pt x="6304" y="535"/>
                  </a:lnTo>
                  <a:lnTo>
                    <a:pt x="6065" y="388"/>
                  </a:lnTo>
                  <a:lnTo>
                    <a:pt x="5825" y="259"/>
                  </a:lnTo>
                  <a:lnTo>
                    <a:pt x="5567" y="166"/>
                  </a:lnTo>
                  <a:lnTo>
                    <a:pt x="5291" y="93"/>
                  </a:lnTo>
                  <a:lnTo>
                    <a:pt x="4996" y="37"/>
                  </a:lnTo>
                  <a:lnTo>
                    <a:pt x="46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70"/>
            <p:cNvSpPr/>
            <p:nvPr/>
          </p:nvSpPr>
          <p:spPr>
            <a:xfrm>
              <a:off x="7949650" y="3970825"/>
              <a:ext cx="234125" cy="522600"/>
            </a:xfrm>
            <a:custGeom>
              <a:avLst/>
              <a:gdLst/>
              <a:ahLst/>
              <a:cxnLst/>
              <a:rect l="l" t="t" r="r" b="b"/>
              <a:pathLst>
                <a:path w="9365" h="20904" extrusionOk="0">
                  <a:moveTo>
                    <a:pt x="4811" y="55"/>
                  </a:moveTo>
                  <a:lnTo>
                    <a:pt x="5070" y="74"/>
                  </a:lnTo>
                  <a:lnTo>
                    <a:pt x="5328" y="129"/>
                  </a:lnTo>
                  <a:lnTo>
                    <a:pt x="5604" y="203"/>
                  </a:lnTo>
                  <a:lnTo>
                    <a:pt x="5862" y="313"/>
                  </a:lnTo>
                  <a:lnTo>
                    <a:pt x="6120" y="442"/>
                  </a:lnTo>
                  <a:lnTo>
                    <a:pt x="6360" y="590"/>
                  </a:lnTo>
                  <a:lnTo>
                    <a:pt x="6563" y="756"/>
                  </a:lnTo>
                  <a:lnTo>
                    <a:pt x="6765" y="940"/>
                  </a:lnTo>
                  <a:lnTo>
                    <a:pt x="6950" y="1124"/>
                  </a:lnTo>
                  <a:lnTo>
                    <a:pt x="7097" y="1346"/>
                  </a:lnTo>
                  <a:lnTo>
                    <a:pt x="7189" y="1512"/>
                  </a:lnTo>
                  <a:lnTo>
                    <a:pt x="7263" y="1677"/>
                  </a:lnTo>
                  <a:lnTo>
                    <a:pt x="7318" y="1843"/>
                  </a:lnTo>
                  <a:lnTo>
                    <a:pt x="7355" y="2009"/>
                  </a:lnTo>
                  <a:lnTo>
                    <a:pt x="7374" y="2046"/>
                  </a:lnTo>
                  <a:lnTo>
                    <a:pt x="7392" y="2046"/>
                  </a:lnTo>
                  <a:lnTo>
                    <a:pt x="7447" y="2028"/>
                  </a:lnTo>
                  <a:lnTo>
                    <a:pt x="7521" y="2028"/>
                  </a:lnTo>
                  <a:lnTo>
                    <a:pt x="7595" y="2046"/>
                  </a:lnTo>
                  <a:lnTo>
                    <a:pt x="7669" y="2083"/>
                  </a:lnTo>
                  <a:lnTo>
                    <a:pt x="7835" y="2175"/>
                  </a:lnTo>
                  <a:lnTo>
                    <a:pt x="7964" y="2323"/>
                  </a:lnTo>
                  <a:lnTo>
                    <a:pt x="8111" y="2507"/>
                  </a:lnTo>
                  <a:lnTo>
                    <a:pt x="8240" y="2710"/>
                  </a:lnTo>
                  <a:lnTo>
                    <a:pt x="8351" y="2949"/>
                  </a:lnTo>
                  <a:lnTo>
                    <a:pt x="8461" y="3189"/>
                  </a:lnTo>
                  <a:lnTo>
                    <a:pt x="8572" y="3466"/>
                  </a:lnTo>
                  <a:lnTo>
                    <a:pt x="8756" y="4000"/>
                  </a:lnTo>
                  <a:lnTo>
                    <a:pt x="8885" y="4498"/>
                  </a:lnTo>
                  <a:lnTo>
                    <a:pt x="8996" y="4940"/>
                  </a:lnTo>
                  <a:lnTo>
                    <a:pt x="9051" y="5235"/>
                  </a:lnTo>
                  <a:lnTo>
                    <a:pt x="9143" y="5862"/>
                  </a:lnTo>
                  <a:lnTo>
                    <a:pt x="9199" y="6489"/>
                  </a:lnTo>
                  <a:lnTo>
                    <a:pt x="9235" y="7115"/>
                  </a:lnTo>
                  <a:lnTo>
                    <a:pt x="9254" y="7724"/>
                  </a:lnTo>
                  <a:lnTo>
                    <a:pt x="9272" y="8332"/>
                  </a:lnTo>
                  <a:lnTo>
                    <a:pt x="9254" y="8922"/>
                  </a:lnTo>
                  <a:lnTo>
                    <a:pt x="9235" y="10065"/>
                  </a:lnTo>
                  <a:lnTo>
                    <a:pt x="9217" y="10673"/>
                  </a:lnTo>
                  <a:lnTo>
                    <a:pt x="9235" y="11318"/>
                  </a:lnTo>
                  <a:lnTo>
                    <a:pt x="9272" y="12627"/>
                  </a:lnTo>
                  <a:lnTo>
                    <a:pt x="9309" y="13862"/>
                  </a:lnTo>
                  <a:lnTo>
                    <a:pt x="9309" y="14470"/>
                  </a:lnTo>
                  <a:lnTo>
                    <a:pt x="9309" y="15042"/>
                  </a:lnTo>
                  <a:lnTo>
                    <a:pt x="9291" y="16129"/>
                  </a:lnTo>
                  <a:lnTo>
                    <a:pt x="9272" y="17272"/>
                  </a:lnTo>
                  <a:lnTo>
                    <a:pt x="9235" y="18378"/>
                  </a:lnTo>
                  <a:lnTo>
                    <a:pt x="9199" y="19484"/>
                  </a:lnTo>
                  <a:lnTo>
                    <a:pt x="9106" y="20645"/>
                  </a:lnTo>
                  <a:lnTo>
                    <a:pt x="9070" y="20664"/>
                  </a:lnTo>
                  <a:lnTo>
                    <a:pt x="9014" y="20682"/>
                  </a:lnTo>
                  <a:lnTo>
                    <a:pt x="8830" y="20719"/>
                  </a:lnTo>
                  <a:lnTo>
                    <a:pt x="8461" y="20774"/>
                  </a:lnTo>
                  <a:lnTo>
                    <a:pt x="8074" y="20811"/>
                  </a:lnTo>
                  <a:lnTo>
                    <a:pt x="7632" y="20830"/>
                  </a:lnTo>
                  <a:lnTo>
                    <a:pt x="7189" y="20867"/>
                  </a:lnTo>
                  <a:lnTo>
                    <a:pt x="6765" y="20867"/>
                  </a:lnTo>
                  <a:lnTo>
                    <a:pt x="6563" y="20848"/>
                  </a:lnTo>
                  <a:lnTo>
                    <a:pt x="6360" y="20811"/>
                  </a:lnTo>
                  <a:lnTo>
                    <a:pt x="6360" y="20406"/>
                  </a:lnTo>
                  <a:lnTo>
                    <a:pt x="6341" y="19982"/>
                  </a:lnTo>
                  <a:lnTo>
                    <a:pt x="6286" y="19134"/>
                  </a:lnTo>
                  <a:lnTo>
                    <a:pt x="6231" y="18562"/>
                  </a:lnTo>
                  <a:lnTo>
                    <a:pt x="6194" y="17991"/>
                  </a:lnTo>
                  <a:lnTo>
                    <a:pt x="6139" y="16350"/>
                  </a:lnTo>
                  <a:lnTo>
                    <a:pt x="6047" y="14636"/>
                  </a:lnTo>
                  <a:lnTo>
                    <a:pt x="5936" y="13125"/>
                  </a:lnTo>
                  <a:lnTo>
                    <a:pt x="5807" y="11521"/>
                  </a:lnTo>
                  <a:lnTo>
                    <a:pt x="5659" y="9843"/>
                  </a:lnTo>
                  <a:lnTo>
                    <a:pt x="5494" y="8074"/>
                  </a:lnTo>
                  <a:lnTo>
                    <a:pt x="5475" y="7945"/>
                  </a:lnTo>
                  <a:lnTo>
                    <a:pt x="5438" y="8074"/>
                  </a:lnTo>
                  <a:lnTo>
                    <a:pt x="5143" y="9309"/>
                  </a:lnTo>
                  <a:lnTo>
                    <a:pt x="4867" y="10562"/>
                  </a:lnTo>
                  <a:lnTo>
                    <a:pt x="4517" y="12203"/>
                  </a:lnTo>
                  <a:lnTo>
                    <a:pt x="4056" y="14286"/>
                  </a:lnTo>
                  <a:lnTo>
                    <a:pt x="3595" y="16387"/>
                  </a:lnTo>
                  <a:lnTo>
                    <a:pt x="3153" y="18526"/>
                  </a:lnTo>
                  <a:lnTo>
                    <a:pt x="2729" y="20645"/>
                  </a:lnTo>
                  <a:lnTo>
                    <a:pt x="2268" y="20682"/>
                  </a:lnTo>
                  <a:lnTo>
                    <a:pt x="1844" y="20701"/>
                  </a:lnTo>
                  <a:lnTo>
                    <a:pt x="1420" y="20701"/>
                  </a:lnTo>
                  <a:lnTo>
                    <a:pt x="1014" y="20664"/>
                  </a:lnTo>
                  <a:lnTo>
                    <a:pt x="553" y="20590"/>
                  </a:lnTo>
                  <a:lnTo>
                    <a:pt x="56" y="20498"/>
                  </a:lnTo>
                  <a:lnTo>
                    <a:pt x="424" y="18138"/>
                  </a:lnTo>
                  <a:lnTo>
                    <a:pt x="775" y="15797"/>
                  </a:lnTo>
                  <a:lnTo>
                    <a:pt x="1106" y="13475"/>
                  </a:lnTo>
                  <a:lnTo>
                    <a:pt x="1420" y="11152"/>
                  </a:lnTo>
                  <a:lnTo>
                    <a:pt x="1770" y="8701"/>
                  </a:lnTo>
                  <a:lnTo>
                    <a:pt x="2083" y="6231"/>
                  </a:lnTo>
                  <a:lnTo>
                    <a:pt x="2157" y="5641"/>
                  </a:lnTo>
                  <a:lnTo>
                    <a:pt x="2249" y="4793"/>
                  </a:lnTo>
                  <a:lnTo>
                    <a:pt x="2323" y="4369"/>
                  </a:lnTo>
                  <a:lnTo>
                    <a:pt x="2397" y="3963"/>
                  </a:lnTo>
                  <a:lnTo>
                    <a:pt x="2489" y="3539"/>
                  </a:lnTo>
                  <a:lnTo>
                    <a:pt x="2618" y="3134"/>
                  </a:lnTo>
                  <a:lnTo>
                    <a:pt x="2747" y="2728"/>
                  </a:lnTo>
                  <a:lnTo>
                    <a:pt x="2931" y="2323"/>
                  </a:lnTo>
                  <a:lnTo>
                    <a:pt x="3005" y="2138"/>
                  </a:lnTo>
                  <a:lnTo>
                    <a:pt x="3060" y="1954"/>
                  </a:lnTo>
                  <a:lnTo>
                    <a:pt x="3116" y="1585"/>
                  </a:lnTo>
                  <a:lnTo>
                    <a:pt x="3189" y="1254"/>
                  </a:lnTo>
                  <a:lnTo>
                    <a:pt x="3226" y="1106"/>
                  </a:lnTo>
                  <a:lnTo>
                    <a:pt x="3282" y="940"/>
                  </a:lnTo>
                  <a:lnTo>
                    <a:pt x="3337" y="811"/>
                  </a:lnTo>
                  <a:lnTo>
                    <a:pt x="3429" y="645"/>
                  </a:lnTo>
                  <a:lnTo>
                    <a:pt x="3576" y="461"/>
                  </a:lnTo>
                  <a:lnTo>
                    <a:pt x="3669" y="387"/>
                  </a:lnTo>
                  <a:lnTo>
                    <a:pt x="3779" y="295"/>
                  </a:lnTo>
                  <a:lnTo>
                    <a:pt x="3908" y="221"/>
                  </a:lnTo>
                  <a:lnTo>
                    <a:pt x="4056" y="148"/>
                  </a:lnTo>
                  <a:lnTo>
                    <a:pt x="4222" y="111"/>
                  </a:lnTo>
                  <a:lnTo>
                    <a:pt x="4406" y="74"/>
                  </a:lnTo>
                  <a:lnTo>
                    <a:pt x="4590" y="55"/>
                  </a:lnTo>
                  <a:close/>
                  <a:moveTo>
                    <a:pt x="4701" y="0"/>
                  </a:moveTo>
                  <a:lnTo>
                    <a:pt x="4406" y="18"/>
                  </a:lnTo>
                  <a:lnTo>
                    <a:pt x="4258" y="55"/>
                  </a:lnTo>
                  <a:lnTo>
                    <a:pt x="4129" y="92"/>
                  </a:lnTo>
                  <a:lnTo>
                    <a:pt x="3964" y="148"/>
                  </a:lnTo>
                  <a:lnTo>
                    <a:pt x="3816" y="203"/>
                  </a:lnTo>
                  <a:lnTo>
                    <a:pt x="3687" y="295"/>
                  </a:lnTo>
                  <a:lnTo>
                    <a:pt x="3576" y="387"/>
                  </a:lnTo>
                  <a:lnTo>
                    <a:pt x="3466" y="498"/>
                  </a:lnTo>
                  <a:lnTo>
                    <a:pt x="3374" y="627"/>
                  </a:lnTo>
                  <a:lnTo>
                    <a:pt x="3300" y="774"/>
                  </a:lnTo>
                  <a:lnTo>
                    <a:pt x="3226" y="922"/>
                  </a:lnTo>
                  <a:lnTo>
                    <a:pt x="3171" y="1088"/>
                  </a:lnTo>
                  <a:lnTo>
                    <a:pt x="3134" y="1254"/>
                  </a:lnTo>
                  <a:lnTo>
                    <a:pt x="3079" y="1567"/>
                  </a:lnTo>
                  <a:lnTo>
                    <a:pt x="3005" y="1936"/>
                  </a:lnTo>
                  <a:lnTo>
                    <a:pt x="2950" y="2120"/>
                  </a:lnTo>
                  <a:lnTo>
                    <a:pt x="2876" y="2304"/>
                  </a:lnTo>
                  <a:lnTo>
                    <a:pt x="2710" y="2710"/>
                  </a:lnTo>
                  <a:lnTo>
                    <a:pt x="2563" y="3115"/>
                  </a:lnTo>
                  <a:lnTo>
                    <a:pt x="2452" y="3539"/>
                  </a:lnTo>
                  <a:lnTo>
                    <a:pt x="2360" y="3945"/>
                  </a:lnTo>
                  <a:lnTo>
                    <a:pt x="2268" y="4369"/>
                  </a:lnTo>
                  <a:lnTo>
                    <a:pt x="2212" y="4793"/>
                  </a:lnTo>
                  <a:lnTo>
                    <a:pt x="2102" y="5641"/>
                  </a:lnTo>
                  <a:lnTo>
                    <a:pt x="2028" y="6212"/>
                  </a:lnTo>
                  <a:lnTo>
                    <a:pt x="1715" y="8682"/>
                  </a:lnTo>
                  <a:lnTo>
                    <a:pt x="1383" y="11152"/>
                  </a:lnTo>
                  <a:lnTo>
                    <a:pt x="1051" y="13475"/>
                  </a:lnTo>
                  <a:lnTo>
                    <a:pt x="719" y="15816"/>
                  </a:lnTo>
                  <a:lnTo>
                    <a:pt x="369" y="18157"/>
                  </a:lnTo>
                  <a:lnTo>
                    <a:pt x="0" y="20498"/>
                  </a:lnTo>
                  <a:lnTo>
                    <a:pt x="0" y="20535"/>
                  </a:lnTo>
                  <a:lnTo>
                    <a:pt x="19" y="20535"/>
                  </a:lnTo>
                  <a:lnTo>
                    <a:pt x="535" y="20645"/>
                  </a:lnTo>
                  <a:lnTo>
                    <a:pt x="1014" y="20719"/>
                  </a:lnTo>
                  <a:lnTo>
                    <a:pt x="1420" y="20738"/>
                  </a:lnTo>
                  <a:lnTo>
                    <a:pt x="1844" y="20756"/>
                  </a:lnTo>
                  <a:lnTo>
                    <a:pt x="2286" y="20738"/>
                  </a:lnTo>
                  <a:lnTo>
                    <a:pt x="2747" y="20701"/>
                  </a:lnTo>
                  <a:lnTo>
                    <a:pt x="2765" y="20682"/>
                  </a:lnTo>
                  <a:lnTo>
                    <a:pt x="2765" y="20664"/>
                  </a:lnTo>
                  <a:lnTo>
                    <a:pt x="3189" y="18544"/>
                  </a:lnTo>
                  <a:lnTo>
                    <a:pt x="3632" y="16424"/>
                  </a:lnTo>
                  <a:lnTo>
                    <a:pt x="4093" y="14304"/>
                  </a:lnTo>
                  <a:lnTo>
                    <a:pt x="4572" y="12203"/>
                  </a:lnTo>
                  <a:lnTo>
                    <a:pt x="4922" y="10581"/>
                  </a:lnTo>
                  <a:lnTo>
                    <a:pt x="5180" y="9383"/>
                  </a:lnTo>
                  <a:lnTo>
                    <a:pt x="5457" y="8221"/>
                  </a:lnTo>
                  <a:lnTo>
                    <a:pt x="5623" y="9954"/>
                  </a:lnTo>
                  <a:lnTo>
                    <a:pt x="5770" y="11595"/>
                  </a:lnTo>
                  <a:lnTo>
                    <a:pt x="5881" y="13143"/>
                  </a:lnTo>
                  <a:lnTo>
                    <a:pt x="5991" y="14636"/>
                  </a:lnTo>
                  <a:lnTo>
                    <a:pt x="6083" y="16350"/>
                  </a:lnTo>
                  <a:lnTo>
                    <a:pt x="6157" y="17991"/>
                  </a:lnTo>
                  <a:lnTo>
                    <a:pt x="6176" y="18562"/>
                  </a:lnTo>
                  <a:lnTo>
                    <a:pt x="6231" y="19152"/>
                  </a:lnTo>
                  <a:lnTo>
                    <a:pt x="6305" y="20000"/>
                  </a:lnTo>
                  <a:lnTo>
                    <a:pt x="6323" y="20424"/>
                  </a:lnTo>
                  <a:lnTo>
                    <a:pt x="6305" y="20830"/>
                  </a:lnTo>
                  <a:lnTo>
                    <a:pt x="6305" y="20848"/>
                  </a:lnTo>
                  <a:lnTo>
                    <a:pt x="6341" y="20867"/>
                  </a:lnTo>
                  <a:lnTo>
                    <a:pt x="6673" y="20903"/>
                  </a:lnTo>
                  <a:lnTo>
                    <a:pt x="7023" y="20903"/>
                  </a:lnTo>
                  <a:lnTo>
                    <a:pt x="7540" y="20885"/>
                  </a:lnTo>
                  <a:lnTo>
                    <a:pt x="8074" y="20848"/>
                  </a:lnTo>
                  <a:lnTo>
                    <a:pt x="8461" y="20830"/>
                  </a:lnTo>
                  <a:lnTo>
                    <a:pt x="8812" y="20774"/>
                  </a:lnTo>
                  <a:lnTo>
                    <a:pt x="9033" y="20719"/>
                  </a:lnTo>
                  <a:lnTo>
                    <a:pt x="9125" y="20682"/>
                  </a:lnTo>
                  <a:lnTo>
                    <a:pt x="9143" y="20664"/>
                  </a:lnTo>
                  <a:lnTo>
                    <a:pt x="9143" y="20645"/>
                  </a:lnTo>
                  <a:lnTo>
                    <a:pt x="9235" y="19484"/>
                  </a:lnTo>
                  <a:lnTo>
                    <a:pt x="9291" y="18378"/>
                  </a:lnTo>
                  <a:lnTo>
                    <a:pt x="9328" y="17272"/>
                  </a:lnTo>
                  <a:lnTo>
                    <a:pt x="9346" y="16129"/>
                  </a:lnTo>
                  <a:lnTo>
                    <a:pt x="9365" y="15042"/>
                  </a:lnTo>
                  <a:lnTo>
                    <a:pt x="9365" y="14470"/>
                  </a:lnTo>
                  <a:lnTo>
                    <a:pt x="9365" y="13862"/>
                  </a:lnTo>
                  <a:lnTo>
                    <a:pt x="9328" y="12627"/>
                  </a:lnTo>
                  <a:lnTo>
                    <a:pt x="9272" y="11318"/>
                  </a:lnTo>
                  <a:lnTo>
                    <a:pt x="9272" y="10673"/>
                  </a:lnTo>
                  <a:lnTo>
                    <a:pt x="9272" y="10083"/>
                  </a:lnTo>
                  <a:lnTo>
                    <a:pt x="9309" y="8922"/>
                  </a:lnTo>
                  <a:lnTo>
                    <a:pt x="9309" y="8332"/>
                  </a:lnTo>
                  <a:lnTo>
                    <a:pt x="9309" y="7724"/>
                  </a:lnTo>
                  <a:lnTo>
                    <a:pt x="9291" y="7115"/>
                  </a:lnTo>
                  <a:lnTo>
                    <a:pt x="9254" y="6489"/>
                  </a:lnTo>
                  <a:lnTo>
                    <a:pt x="9180" y="5862"/>
                  </a:lnTo>
                  <a:lnTo>
                    <a:pt x="9106" y="5235"/>
                  </a:lnTo>
                  <a:lnTo>
                    <a:pt x="9033" y="4903"/>
                  </a:lnTo>
                  <a:lnTo>
                    <a:pt x="8941" y="4461"/>
                  </a:lnTo>
                  <a:lnTo>
                    <a:pt x="8793" y="3963"/>
                  </a:lnTo>
                  <a:lnTo>
                    <a:pt x="8609" y="3410"/>
                  </a:lnTo>
                  <a:lnTo>
                    <a:pt x="8498" y="3152"/>
                  </a:lnTo>
                  <a:lnTo>
                    <a:pt x="8388" y="2894"/>
                  </a:lnTo>
                  <a:lnTo>
                    <a:pt x="8277" y="2673"/>
                  </a:lnTo>
                  <a:lnTo>
                    <a:pt x="8129" y="2452"/>
                  </a:lnTo>
                  <a:lnTo>
                    <a:pt x="8000" y="2286"/>
                  </a:lnTo>
                  <a:lnTo>
                    <a:pt x="7853" y="2138"/>
                  </a:lnTo>
                  <a:lnTo>
                    <a:pt x="7687" y="2028"/>
                  </a:lnTo>
                  <a:lnTo>
                    <a:pt x="7613" y="2009"/>
                  </a:lnTo>
                  <a:lnTo>
                    <a:pt x="7521" y="1991"/>
                  </a:lnTo>
                  <a:lnTo>
                    <a:pt x="7411" y="1991"/>
                  </a:lnTo>
                  <a:lnTo>
                    <a:pt x="7355" y="1807"/>
                  </a:lnTo>
                  <a:lnTo>
                    <a:pt x="7300" y="1641"/>
                  </a:lnTo>
                  <a:lnTo>
                    <a:pt x="7226" y="1475"/>
                  </a:lnTo>
                  <a:lnTo>
                    <a:pt x="7134" y="1309"/>
                  </a:lnTo>
                  <a:lnTo>
                    <a:pt x="6987" y="1106"/>
                  </a:lnTo>
                  <a:lnTo>
                    <a:pt x="6802" y="903"/>
                  </a:lnTo>
                  <a:lnTo>
                    <a:pt x="6600" y="719"/>
                  </a:lnTo>
                  <a:lnTo>
                    <a:pt x="6378" y="553"/>
                  </a:lnTo>
                  <a:lnTo>
                    <a:pt x="6139" y="387"/>
                  </a:lnTo>
                  <a:lnTo>
                    <a:pt x="5881" y="258"/>
                  </a:lnTo>
                  <a:lnTo>
                    <a:pt x="5623" y="166"/>
                  </a:lnTo>
                  <a:lnTo>
                    <a:pt x="5346" y="74"/>
                  </a:lnTo>
                  <a:lnTo>
                    <a:pt x="5014" y="18"/>
                  </a:lnTo>
                  <a:lnTo>
                    <a:pt x="47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70"/>
            <p:cNvSpPr/>
            <p:nvPr/>
          </p:nvSpPr>
          <p:spPr>
            <a:xfrm>
              <a:off x="8083750" y="3786475"/>
              <a:ext cx="16150" cy="8325"/>
            </a:xfrm>
            <a:custGeom>
              <a:avLst/>
              <a:gdLst/>
              <a:ahLst/>
              <a:cxnLst/>
              <a:rect l="l" t="t" r="r" b="b"/>
              <a:pathLst>
                <a:path w="646" h="333" extrusionOk="0">
                  <a:moveTo>
                    <a:pt x="0" y="1"/>
                  </a:moveTo>
                  <a:lnTo>
                    <a:pt x="19" y="74"/>
                  </a:lnTo>
                  <a:lnTo>
                    <a:pt x="37" y="130"/>
                  </a:lnTo>
                  <a:lnTo>
                    <a:pt x="56" y="185"/>
                  </a:lnTo>
                  <a:lnTo>
                    <a:pt x="93" y="240"/>
                  </a:lnTo>
                  <a:lnTo>
                    <a:pt x="148" y="277"/>
                  </a:lnTo>
                  <a:lnTo>
                    <a:pt x="185" y="296"/>
                  </a:lnTo>
                  <a:lnTo>
                    <a:pt x="259" y="333"/>
                  </a:lnTo>
                  <a:lnTo>
                    <a:pt x="369" y="333"/>
                  </a:lnTo>
                  <a:lnTo>
                    <a:pt x="443" y="314"/>
                  </a:lnTo>
                  <a:lnTo>
                    <a:pt x="498" y="277"/>
                  </a:lnTo>
                  <a:lnTo>
                    <a:pt x="535" y="240"/>
                  </a:lnTo>
                  <a:lnTo>
                    <a:pt x="572" y="203"/>
                  </a:lnTo>
                  <a:lnTo>
                    <a:pt x="609" y="148"/>
                  </a:lnTo>
                  <a:lnTo>
                    <a:pt x="627" y="93"/>
                  </a:lnTo>
                  <a:lnTo>
                    <a:pt x="646" y="19"/>
                  </a:lnTo>
                  <a:lnTo>
                    <a:pt x="0"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70"/>
            <p:cNvSpPr/>
            <p:nvPr/>
          </p:nvSpPr>
          <p:spPr>
            <a:xfrm>
              <a:off x="8083300" y="3786025"/>
              <a:ext cx="17075" cy="9225"/>
            </a:xfrm>
            <a:custGeom>
              <a:avLst/>
              <a:gdLst/>
              <a:ahLst/>
              <a:cxnLst/>
              <a:rect l="l" t="t" r="r" b="b"/>
              <a:pathLst>
                <a:path w="683" h="369" extrusionOk="0">
                  <a:moveTo>
                    <a:pt x="55" y="56"/>
                  </a:moveTo>
                  <a:lnTo>
                    <a:pt x="627" y="74"/>
                  </a:lnTo>
                  <a:lnTo>
                    <a:pt x="590" y="166"/>
                  </a:lnTo>
                  <a:lnTo>
                    <a:pt x="535" y="258"/>
                  </a:lnTo>
                  <a:lnTo>
                    <a:pt x="442" y="314"/>
                  </a:lnTo>
                  <a:lnTo>
                    <a:pt x="332" y="332"/>
                  </a:lnTo>
                  <a:lnTo>
                    <a:pt x="221" y="295"/>
                  </a:lnTo>
                  <a:lnTo>
                    <a:pt x="148" y="240"/>
                  </a:lnTo>
                  <a:lnTo>
                    <a:pt x="74" y="148"/>
                  </a:lnTo>
                  <a:lnTo>
                    <a:pt x="55" y="56"/>
                  </a:lnTo>
                  <a:close/>
                  <a:moveTo>
                    <a:pt x="0" y="0"/>
                  </a:moveTo>
                  <a:lnTo>
                    <a:pt x="0" y="19"/>
                  </a:lnTo>
                  <a:lnTo>
                    <a:pt x="0" y="92"/>
                  </a:lnTo>
                  <a:lnTo>
                    <a:pt x="18" y="166"/>
                  </a:lnTo>
                  <a:lnTo>
                    <a:pt x="55" y="221"/>
                  </a:lnTo>
                  <a:lnTo>
                    <a:pt x="92" y="277"/>
                  </a:lnTo>
                  <a:lnTo>
                    <a:pt x="148" y="314"/>
                  </a:lnTo>
                  <a:lnTo>
                    <a:pt x="203" y="351"/>
                  </a:lnTo>
                  <a:lnTo>
                    <a:pt x="258" y="369"/>
                  </a:lnTo>
                  <a:lnTo>
                    <a:pt x="406" y="369"/>
                  </a:lnTo>
                  <a:lnTo>
                    <a:pt x="461" y="351"/>
                  </a:lnTo>
                  <a:lnTo>
                    <a:pt x="516" y="314"/>
                  </a:lnTo>
                  <a:lnTo>
                    <a:pt x="571" y="277"/>
                  </a:lnTo>
                  <a:lnTo>
                    <a:pt x="627" y="240"/>
                  </a:lnTo>
                  <a:lnTo>
                    <a:pt x="645" y="166"/>
                  </a:lnTo>
                  <a:lnTo>
                    <a:pt x="682" y="111"/>
                  </a:lnTo>
                  <a:lnTo>
                    <a:pt x="682" y="37"/>
                  </a:lnTo>
                  <a:lnTo>
                    <a:pt x="682" y="19"/>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70"/>
            <p:cNvSpPr/>
            <p:nvPr/>
          </p:nvSpPr>
          <p:spPr>
            <a:xfrm>
              <a:off x="7919700" y="3821050"/>
              <a:ext cx="256250" cy="257175"/>
            </a:xfrm>
            <a:custGeom>
              <a:avLst/>
              <a:gdLst/>
              <a:ahLst/>
              <a:cxnLst/>
              <a:rect l="l" t="t" r="r" b="b"/>
              <a:pathLst>
                <a:path w="10250" h="10287" extrusionOk="0">
                  <a:moveTo>
                    <a:pt x="7945" y="0"/>
                  </a:moveTo>
                  <a:lnTo>
                    <a:pt x="7945" y="129"/>
                  </a:lnTo>
                  <a:lnTo>
                    <a:pt x="7945" y="258"/>
                  </a:lnTo>
                  <a:lnTo>
                    <a:pt x="7908" y="369"/>
                  </a:lnTo>
                  <a:lnTo>
                    <a:pt x="7853" y="498"/>
                  </a:lnTo>
                  <a:lnTo>
                    <a:pt x="7742" y="664"/>
                  </a:lnTo>
                  <a:lnTo>
                    <a:pt x="7687" y="719"/>
                  </a:lnTo>
                  <a:lnTo>
                    <a:pt x="7632" y="793"/>
                  </a:lnTo>
                  <a:lnTo>
                    <a:pt x="7558" y="830"/>
                  </a:lnTo>
                  <a:lnTo>
                    <a:pt x="7484" y="867"/>
                  </a:lnTo>
                  <a:lnTo>
                    <a:pt x="7392" y="885"/>
                  </a:lnTo>
                  <a:lnTo>
                    <a:pt x="7300" y="903"/>
                  </a:lnTo>
                  <a:lnTo>
                    <a:pt x="7189" y="903"/>
                  </a:lnTo>
                  <a:lnTo>
                    <a:pt x="7079" y="867"/>
                  </a:lnTo>
                  <a:lnTo>
                    <a:pt x="6968" y="830"/>
                  </a:lnTo>
                  <a:lnTo>
                    <a:pt x="6876" y="793"/>
                  </a:lnTo>
                  <a:lnTo>
                    <a:pt x="6784" y="738"/>
                  </a:lnTo>
                  <a:lnTo>
                    <a:pt x="6692" y="664"/>
                  </a:lnTo>
                  <a:lnTo>
                    <a:pt x="6618" y="572"/>
                  </a:lnTo>
                  <a:lnTo>
                    <a:pt x="6562" y="498"/>
                  </a:lnTo>
                  <a:lnTo>
                    <a:pt x="6507" y="387"/>
                  </a:lnTo>
                  <a:lnTo>
                    <a:pt x="6489" y="277"/>
                  </a:lnTo>
                  <a:lnTo>
                    <a:pt x="6489" y="166"/>
                  </a:lnTo>
                  <a:lnTo>
                    <a:pt x="6507" y="56"/>
                  </a:lnTo>
                  <a:lnTo>
                    <a:pt x="6120" y="56"/>
                  </a:lnTo>
                  <a:lnTo>
                    <a:pt x="5751" y="74"/>
                  </a:lnTo>
                  <a:lnTo>
                    <a:pt x="5364" y="129"/>
                  </a:lnTo>
                  <a:lnTo>
                    <a:pt x="5180" y="166"/>
                  </a:lnTo>
                  <a:lnTo>
                    <a:pt x="4996" y="221"/>
                  </a:lnTo>
                  <a:lnTo>
                    <a:pt x="4793" y="277"/>
                  </a:lnTo>
                  <a:lnTo>
                    <a:pt x="4609" y="369"/>
                  </a:lnTo>
                  <a:lnTo>
                    <a:pt x="4424" y="461"/>
                  </a:lnTo>
                  <a:lnTo>
                    <a:pt x="4240" y="553"/>
                  </a:lnTo>
                  <a:lnTo>
                    <a:pt x="4074" y="664"/>
                  </a:lnTo>
                  <a:lnTo>
                    <a:pt x="3908" y="774"/>
                  </a:lnTo>
                  <a:lnTo>
                    <a:pt x="3595" y="1032"/>
                  </a:lnTo>
                  <a:lnTo>
                    <a:pt x="3318" y="1327"/>
                  </a:lnTo>
                  <a:lnTo>
                    <a:pt x="3060" y="1641"/>
                  </a:lnTo>
                  <a:lnTo>
                    <a:pt x="2839" y="1991"/>
                  </a:lnTo>
                  <a:lnTo>
                    <a:pt x="2636" y="2341"/>
                  </a:lnTo>
                  <a:lnTo>
                    <a:pt x="2268" y="3097"/>
                  </a:lnTo>
                  <a:lnTo>
                    <a:pt x="1899" y="3853"/>
                  </a:lnTo>
                  <a:lnTo>
                    <a:pt x="1530" y="4590"/>
                  </a:lnTo>
                  <a:lnTo>
                    <a:pt x="1143" y="5327"/>
                  </a:lnTo>
                  <a:lnTo>
                    <a:pt x="1106" y="5420"/>
                  </a:lnTo>
                  <a:lnTo>
                    <a:pt x="1051" y="5493"/>
                  </a:lnTo>
                  <a:lnTo>
                    <a:pt x="977" y="5549"/>
                  </a:lnTo>
                  <a:lnTo>
                    <a:pt x="903" y="5604"/>
                  </a:lnTo>
                  <a:lnTo>
                    <a:pt x="848" y="5622"/>
                  </a:lnTo>
                  <a:lnTo>
                    <a:pt x="774" y="5622"/>
                  </a:lnTo>
                  <a:lnTo>
                    <a:pt x="664" y="5604"/>
                  </a:lnTo>
                  <a:lnTo>
                    <a:pt x="350" y="5549"/>
                  </a:lnTo>
                  <a:lnTo>
                    <a:pt x="166" y="5512"/>
                  </a:lnTo>
                  <a:lnTo>
                    <a:pt x="0" y="5493"/>
                  </a:lnTo>
                  <a:lnTo>
                    <a:pt x="19" y="6065"/>
                  </a:lnTo>
                  <a:lnTo>
                    <a:pt x="19" y="6618"/>
                  </a:lnTo>
                  <a:lnTo>
                    <a:pt x="0" y="7724"/>
                  </a:lnTo>
                  <a:lnTo>
                    <a:pt x="350" y="7742"/>
                  </a:lnTo>
                  <a:lnTo>
                    <a:pt x="682" y="7779"/>
                  </a:lnTo>
                  <a:lnTo>
                    <a:pt x="1033" y="7779"/>
                  </a:lnTo>
                  <a:lnTo>
                    <a:pt x="1364" y="7742"/>
                  </a:lnTo>
                  <a:lnTo>
                    <a:pt x="1641" y="7705"/>
                  </a:lnTo>
                  <a:lnTo>
                    <a:pt x="1880" y="7613"/>
                  </a:lnTo>
                  <a:lnTo>
                    <a:pt x="2102" y="7521"/>
                  </a:lnTo>
                  <a:lnTo>
                    <a:pt x="2304" y="7392"/>
                  </a:lnTo>
                  <a:lnTo>
                    <a:pt x="2507" y="7245"/>
                  </a:lnTo>
                  <a:lnTo>
                    <a:pt x="2673" y="7079"/>
                  </a:lnTo>
                  <a:lnTo>
                    <a:pt x="2839" y="6894"/>
                  </a:lnTo>
                  <a:lnTo>
                    <a:pt x="2986" y="6692"/>
                  </a:lnTo>
                  <a:lnTo>
                    <a:pt x="3134" y="6489"/>
                  </a:lnTo>
                  <a:lnTo>
                    <a:pt x="3245" y="6268"/>
                  </a:lnTo>
                  <a:lnTo>
                    <a:pt x="3484" y="5807"/>
                  </a:lnTo>
                  <a:lnTo>
                    <a:pt x="3687" y="5327"/>
                  </a:lnTo>
                  <a:lnTo>
                    <a:pt x="3871" y="4867"/>
                  </a:lnTo>
                  <a:lnTo>
                    <a:pt x="3816" y="5420"/>
                  </a:lnTo>
                  <a:lnTo>
                    <a:pt x="3761" y="5973"/>
                  </a:lnTo>
                  <a:lnTo>
                    <a:pt x="3687" y="6526"/>
                  </a:lnTo>
                  <a:lnTo>
                    <a:pt x="3632" y="7079"/>
                  </a:lnTo>
                  <a:lnTo>
                    <a:pt x="3576" y="7798"/>
                  </a:lnTo>
                  <a:lnTo>
                    <a:pt x="3503" y="8498"/>
                  </a:lnTo>
                  <a:lnTo>
                    <a:pt x="3429" y="9198"/>
                  </a:lnTo>
                  <a:lnTo>
                    <a:pt x="3318" y="9899"/>
                  </a:lnTo>
                  <a:lnTo>
                    <a:pt x="3337" y="9899"/>
                  </a:lnTo>
                  <a:lnTo>
                    <a:pt x="3392" y="9880"/>
                  </a:lnTo>
                  <a:lnTo>
                    <a:pt x="3539" y="9899"/>
                  </a:lnTo>
                  <a:lnTo>
                    <a:pt x="4000" y="9973"/>
                  </a:lnTo>
                  <a:lnTo>
                    <a:pt x="4793" y="10139"/>
                  </a:lnTo>
                  <a:lnTo>
                    <a:pt x="5235" y="10194"/>
                  </a:lnTo>
                  <a:lnTo>
                    <a:pt x="5696" y="10249"/>
                  </a:lnTo>
                  <a:lnTo>
                    <a:pt x="6175" y="10268"/>
                  </a:lnTo>
                  <a:lnTo>
                    <a:pt x="6636" y="10286"/>
                  </a:lnTo>
                  <a:lnTo>
                    <a:pt x="7318" y="10286"/>
                  </a:lnTo>
                  <a:lnTo>
                    <a:pt x="8553" y="10231"/>
                  </a:lnTo>
                  <a:lnTo>
                    <a:pt x="9715" y="10175"/>
                  </a:lnTo>
                  <a:lnTo>
                    <a:pt x="10083" y="10157"/>
                  </a:lnTo>
                  <a:lnTo>
                    <a:pt x="10231" y="10120"/>
                  </a:lnTo>
                  <a:lnTo>
                    <a:pt x="10139" y="9549"/>
                  </a:lnTo>
                  <a:lnTo>
                    <a:pt x="10102" y="9254"/>
                  </a:lnTo>
                  <a:lnTo>
                    <a:pt x="10083" y="8959"/>
                  </a:lnTo>
                  <a:lnTo>
                    <a:pt x="9991" y="6304"/>
                  </a:lnTo>
                  <a:lnTo>
                    <a:pt x="9991" y="5917"/>
                  </a:lnTo>
                  <a:lnTo>
                    <a:pt x="9991" y="5530"/>
                  </a:lnTo>
                  <a:lnTo>
                    <a:pt x="10028" y="5125"/>
                  </a:lnTo>
                  <a:lnTo>
                    <a:pt x="10065" y="4738"/>
                  </a:lnTo>
                  <a:lnTo>
                    <a:pt x="10139" y="3945"/>
                  </a:lnTo>
                  <a:lnTo>
                    <a:pt x="10231" y="3171"/>
                  </a:lnTo>
                  <a:lnTo>
                    <a:pt x="10249" y="2894"/>
                  </a:lnTo>
                  <a:lnTo>
                    <a:pt x="10249" y="2618"/>
                  </a:lnTo>
                  <a:lnTo>
                    <a:pt x="10231" y="2341"/>
                  </a:lnTo>
                  <a:lnTo>
                    <a:pt x="10194" y="2083"/>
                  </a:lnTo>
                  <a:lnTo>
                    <a:pt x="10139" y="1807"/>
                  </a:lnTo>
                  <a:lnTo>
                    <a:pt x="10083" y="1530"/>
                  </a:lnTo>
                  <a:lnTo>
                    <a:pt x="9991" y="1272"/>
                  </a:lnTo>
                  <a:lnTo>
                    <a:pt x="9899" y="1032"/>
                  </a:lnTo>
                  <a:lnTo>
                    <a:pt x="9770" y="793"/>
                  </a:lnTo>
                  <a:lnTo>
                    <a:pt x="9641" y="572"/>
                  </a:lnTo>
                  <a:lnTo>
                    <a:pt x="9475" y="369"/>
                  </a:lnTo>
                  <a:lnTo>
                    <a:pt x="9291" y="185"/>
                  </a:lnTo>
                  <a:lnTo>
                    <a:pt x="9217" y="129"/>
                  </a:lnTo>
                  <a:lnTo>
                    <a:pt x="9162" y="92"/>
                  </a:lnTo>
                  <a:lnTo>
                    <a:pt x="9033" y="56"/>
                  </a:lnTo>
                  <a:lnTo>
                    <a:pt x="8904" y="56"/>
                  </a:lnTo>
                  <a:lnTo>
                    <a:pt x="8738" y="37"/>
                  </a:lnTo>
                  <a:lnTo>
                    <a:pt x="79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70"/>
            <p:cNvSpPr/>
            <p:nvPr/>
          </p:nvSpPr>
          <p:spPr>
            <a:xfrm>
              <a:off x="7919225" y="3820575"/>
              <a:ext cx="257175" cy="258550"/>
            </a:xfrm>
            <a:custGeom>
              <a:avLst/>
              <a:gdLst/>
              <a:ahLst/>
              <a:cxnLst/>
              <a:rect l="l" t="t" r="r" b="b"/>
              <a:pathLst>
                <a:path w="10287" h="10342" extrusionOk="0">
                  <a:moveTo>
                    <a:pt x="7982" y="56"/>
                  </a:moveTo>
                  <a:lnTo>
                    <a:pt x="8757" y="93"/>
                  </a:lnTo>
                  <a:lnTo>
                    <a:pt x="8978" y="93"/>
                  </a:lnTo>
                  <a:lnTo>
                    <a:pt x="9088" y="111"/>
                  </a:lnTo>
                  <a:lnTo>
                    <a:pt x="9181" y="148"/>
                  </a:lnTo>
                  <a:lnTo>
                    <a:pt x="9291" y="222"/>
                  </a:lnTo>
                  <a:lnTo>
                    <a:pt x="9476" y="388"/>
                  </a:lnTo>
                  <a:lnTo>
                    <a:pt x="9623" y="591"/>
                  </a:lnTo>
                  <a:lnTo>
                    <a:pt x="9770" y="812"/>
                  </a:lnTo>
                  <a:lnTo>
                    <a:pt x="9881" y="1051"/>
                  </a:lnTo>
                  <a:lnTo>
                    <a:pt x="9992" y="1291"/>
                  </a:lnTo>
                  <a:lnTo>
                    <a:pt x="10065" y="1549"/>
                  </a:lnTo>
                  <a:lnTo>
                    <a:pt x="10139" y="1807"/>
                  </a:lnTo>
                  <a:lnTo>
                    <a:pt x="10194" y="2084"/>
                  </a:lnTo>
                  <a:lnTo>
                    <a:pt x="10213" y="2360"/>
                  </a:lnTo>
                  <a:lnTo>
                    <a:pt x="10231" y="2637"/>
                  </a:lnTo>
                  <a:lnTo>
                    <a:pt x="10231" y="2913"/>
                  </a:lnTo>
                  <a:lnTo>
                    <a:pt x="10231" y="3190"/>
                  </a:lnTo>
                  <a:lnTo>
                    <a:pt x="10121" y="4056"/>
                  </a:lnTo>
                  <a:lnTo>
                    <a:pt x="10065" y="4628"/>
                  </a:lnTo>
                  <a:lnTo>
                    <a:pt x="10010" y="5181"/>
                  </a:lnTo>
                  <a:lnTo>
                    <a:pt x="9973" y="5752"/>
                  </a:lnTo>
                  <a:lnTo>
                    <a:pt x="9973" y="6342"/>
                  </a:lnTo>
                  <a:lnTo>
                    <a:pt x="10084" y="8978"/>
                  </a:lnTo>
                  <a:lnTo>
                    <a:pt x="10102" y="9217"/>
                  </a:lnTo>
                  <a:lnTo>
                    <a:pt x="10121" y="9439"/>
                  </a:lnTo>
                  <a:lnTo>
                    <a:pt x="10194" y="9899"/>
                  </a:lnTo>
                  <a:lnTo>
                    <a:pt x="10231" y="10121"/>
                  </a:lnTo>
                  <a:lnTo>
                    <a:pt x="10010" y="10158"/>
                  </a:lnTo>
                  <a:lnTo>
                    <a:pt x="9605" y="10176"/>
                  </a:lnTo>
                  <a:lnTo>
                    <a:pt x="8462" y="10231"/>
                  </a:lnTo>
                  <a:lnTo>
                    <a:pt x="7300" y="10268"/>
                  </a:lnTo>
                  <a:lnTo>
                    <a:pt x="6655" y="10287"/>
                  </a:lnTo>
                  <a:lnTo>
                    <a:pt x="6158" y="10268"/>
                  </a:lnTo>
                  <a:lnTo>
                    <a:pt x="5697" y="10231"/>
                  </a:lnTo>
                  <a:lnTo>
                    <a:pt x="5254" y="10194"/>
                  </a:lnTo>
                  <a:lnTo>
                    <a:pt x="4812" y="10139"/>
                  </a:lnTo>
                  <a:lnTo>
                    <a:pt x="4572" y="10084"/>
                  </a:lnTo>
                  <a:lnTo>
                    <a:pt x="3835" y="9936"/>
                  </a:lnTo>
                  <a:lnTo>
                    <a:pt x="3595" y="9899"/>
                  </a:lnTo>
                  <a:lnTo>
                    <a:pt x="3429" y="9881"/>
                  </a:lnTo>
                  <a:lnTo>
                    <a:pt x="3374" y="9881"/>
                  </a:lnTo>
                  <a:lnTo>
                    <a:pt x="3466" y="9199"/>
                  </a:lnTo>
                  <a:lnTo>
                    <a:pt x="3540" y="8499"/>
                  </a:lnTo>
                  <a:lnTo>
                    <a:pt x="3614" y="7798"/>
                  </a:lnTo>
                  <a:lnTo>
                    <a:pt x="3669" y="7098"/>
                  </a:lnTo>
                  <a:lnTo>
                    <a:pt x="3724" y="6618"/>
                  </a:lnTo>
                  <a:lnTo>
                    <a:pt x="3780" y="6121"/>
                  </a:lnTo>
                  <a:lnTo>
                    <a:pt x="3853" y="5512"/>
                  </a:lnTo>
                  <a:lnTo>
                    <a:pt x="3890" y="5199"/>
                  </a:lnTo>
                  <a:lnTo>
                    <a:pt x="3909" y="4886"/>
                  </a:lnTo>
                  <a:lnTo>
                    <a:pt x="3909" y="4738"/>
                  </a:lnTo>
                  <a:lnTo>
                    <a:pt x="3853" y="4867"/>
                  </a:lnTo>
                  <a:lnTo>
                    <a:pt x="3687" y="5328"/>
                  </a:lnTo>
                  <a:lnTo>
                    <a:pt x="3485" y="5807"/>
                  </a:lnTo>
                  <a:lnTo>
                    <a:pt x="3264" y="6268"/>
                  </a:lnTo>
                  <a:lnTo>
                    <a:pt x="3134" y="6489"/>
                  </a:lnTo>
                  <a:lnTo>
                    <a:pt x="2987" y="6692"/>
                  </a:lnTo>
                  <a:lnTo>
                    <a:pt x="2840" y="6895"/>
                  </a:lnTo>
                  <a:lnTo>
                    <a:pt x="2674" y="7079"/>
                  </a:lnTo>
                  <a:lnTo>
                    <a:pt x="2508" y="7245"/>
                  </a:lnTo>
                  <a:lnTo>
                    <a:pt x="2323" y="7393"/>
                  </a:lnTo>
                  <a:lnTo>
                    <a:pt x="2102" y="7522"/>
                  </a:lnTo>
                  <a:lnTo>
                    <a:pt x="1881" y="7614"/>
                  </a:lnTo>
                  <a:lnTo>
                    <a:pt x="1641" y="7687"/>
                  </a:lnTo>
                  <a:lnTo>
                    <a:pt x="1383" y="7743"/>
                  </a:lnTo>
                  <a:lnTo>
                    <a:pt x="1052" y="7761"/>
                  </a:lnTo>
                  <a:lnTo>
                    <a:pt x="701" y="7761"/>
                  </a:lnTo>
                  <a:lnTo>
                    <a:pt x="369" y="7743"/>
                  </a:lnTo>
                  <a:lnTo>
                    <a:pt x="56" y="7724"/>
                  </a:lnTo>
                  <a:lnTo>
                    <a:pt x="56" y="7393"/>
                  </a:lnTo>
                  <a:lnTo>
                    <a:pt x="56" y="6471"/>
                  </a:lnTo>
                  <a:lnTo>
                    <a:pt x="56" y="6010"/>
                  </a:lnTo>
                  <a:lnTo>
                    <a:pt x="38" y="5549"/>
                  </a:lnTo>
                  <a:lnTo>
                    <a:pt x="148" y="5549"/>
                  </a:lnTo>
                  <a:lnTo>
                    <a:pt x="259" y="5568"/>
                  </a:lnTo>
                  <a:lnTo>
                    <a:pt x="480" y="5605"/>
                  </a:lnTo>
                  <a:lnTo>
                    <a:pt x="683" y="5660"/>
                  </a:lnTo>
                  <a:lnTo>
                    <a:pt x="867" y="5660"/>
                  </a:lnTo>
                  <a:lnTo>
                    <a:pt x="922" y="5641"/>
                  </a:lnTo>
                  <a:lnTo>
                    <a:pt x="1015" y="5605"/>
                  </a:lnTo>
                  <a:lnTo>
                    <a:pt x="1088" y="5531"/>
                  </a:lnTo>
                  <a:lnTo>
                    <a:pt x="1144" y="5457"/>
                  </a:lnTo>
                  <a:lnTo>
                    <a:pt x="1181" y="5365"/>
                  </a:lnTo>
                  <a:lnTo>
                    <a:pt x="1420" y="4922"/>
                  </a:lnTo>
                  <a:lnTo>
                    <a:pt x="1641" y="4480"/>
                  </a:lnTo>
                  <a:lnTo>
                    <a:pt x="2084" y="3595"/>
                  </a:lnTo>
                  <a:lnTo>
                    <a:pt x="2360" y="2987"/>
                  </a:lnTo>
                  <a:lnTo>
                    <a:pt x="2674" y="2379"/>
                  </a:lnTo>
                  <a:lnTo>
                    <a:pt x="2895" y="1992"/>
                  </a:lnTo>
                  <a:lnTo>
                    <a:pt x="3134" y="1641"/>
                  </a:lnTo>
                  <a:lnTo>
                    <a:pt x="3393" y="1310"/>
                  </a:lnTo>
                  <a:lnTo>
                    <a:pt x="3687" y="1033"/>
                  </a:lnTo>
                  <a:lnTo>
                    <a:pt x="4001" y="775"/>
                  </a:lnTo>
                  <a:lnTo>
                    <a:pt x="4314" y="572"/>
                  </a:lnTo>
                  <a:lnTo>
                    <a:pt x="4664" y="388"/>
                  </a:lnTo>
                  <a:lnTo>
                    <a:pt x="5015" y="259"/>
                  </a:lnTo>
                  <a:lnTo>
                    <a:pt x="5199" y="204"/>
                  </a:lnTo>
                  <a:lnTo>
                    <a:pt x="5402" y="167"/>
                  </a:lnTo>
                  <a:lnTo>
                    <a:pt x="5770" y="111"/>
                  </a:lnTo>
                  <a:lnTo>
                    <a:pt x="6139" y="93"/>
                  </a:lnTo>
                  <a:lnTo>
                    <a:pt x="6508" y="93"/>
                  </a:lnTo>
                  <a:lnTo>
                    <a:pt x="6489" y="204"/>
                  </a:lnTo>
                  <a:lnTo>
                    <a:pt x="6489" y="314"/>
                  </a:lnTo>
                  <a:lnTo>
                    <a:pt x="6508" y="425"/>
                  </a:lnTo>
                  <a:lnTo>
                    <a:pt x="6563" y="517"/>
                  </a:lnTo>
                  <a:lnTo>
                    <a:pt x="6618" y="609"/>
                  </a:lnTo>
                  <a:lnTo>
                    <a:pt x="6692" y="701"/>
                  </a:lnTo>
                  <a:lnTo>
                    <a:pt x="6784" y="757"/>
                  </a:lnTo>
                  <a:lnTo>
                    <a:pt x="6876" y="830"/>
                  </a:lnTo>
                  <a:lnTo>
                    <a:pt x="6987" y="886"/>
                  </a:lnTo>
                  <a:lnTo>
                    <a:pt x="7098" y="922"/>
                  </a:lnTo>
                  <a:lnTo>
                    <a:pt x="7208" y="941"/>
                  </a:lnTo>
                  <a:lnTo>
                    <a:pt x="7319" y="941"/>
                  </a:lnTo>
                  <a:lnTo>
                    <a:pt x="7429" y="922"/>
                  </a:lnTo>
                  <a:lnTo>
                    <a:pt x="7522" y="904"/>
                  </a:lnTo>
                  <a:lnTo>
                    <a:pt x="7614" y="867"/>
                  </a:lnTo>
                  <a:lnTo>
                    <a:pt x="7687" y="812"/>
                  </a:lnTo>
                  <a:lnTo>
                    <a:pt x="7743" y="738"/>
                  </a:lnTo>
                  <a:lnTo>
                    <a:pt x="7798" y="683"/>
                  </a:lnTo>
                  <a:lnTo>
                    <a:pt x="7890" y="517"/>
                  </a:lnTo>
                  <a:lnTo>
                    <a:pt x="7946" y="406"/>
                  </a:lnTo>
                  <a:lnTo>
                    <a:pt x="7982" y="277"/>
                  </a:lnTo>
                  <a:lnTo>
                    <a:pt x="8001" y="167"/>
                  </a:lnTo>
                  <a:lnTo>
                    <a:pt x="7982" y="56"/>
                  </a:lnTo>
                  <a:close/>
                  <a:moveTo>
                    <a:pt x="7927" y="1"/>
                  </a:moveTo>
                  <a:lnTo>
                    <a:pt x="7927" y="19"/>
                  </a:lnTo>
                  <a:lnTo>
                    <a:pt x="7946" y="148"/>
                  </a:lnTo>
                  <a:lnTo>
                    <a:pt x="7927" y="259"/>
                  </a:lnTo>
                  <a:lnTo>
                    <a:pt x="7909" y="388"/>
                  </a:lnTo>
                  <a:lnTo>
                    <a:pt x="7853" y="498"/>
                  </a:lnTo>
                  <a:lnTo>
                    <a:pt x="7743" y="683"/>
                  </a:lnTo>
                  <a:lnTo>
                    <a:pt x="7687" y="738"/>
                  </a:lnTo>
                  <a:lnTo>
                    <a:pt x="7614" y="793"/>
                  </a:lnTo>
                  <a:lnTo>
                    <a:pt x="7558" y="830"/>
                  </a:lnTo>
                  <a:lnTo>
                    <a:pt x="7485" y="867"/>
                  </a:lnTo>
                  <a:lnTo>
                    <a:pt x="7393" y="886"/>
                  </a:lnTo>
                  <a:lnTo>
                    <a:pt x="7319" y="904"/>
                  </a:lnTo>
                  <a:lnTo>
                    <a:pt x="7208" y="886"/>
                  </a:lnTo>
                  <a:lnTo>
                    <a:pt x="7098" y="867"/>
                  </a:lnTo>
                  <a:lnTo>
                    <a:pt x="7005" y="830"/>
                  </a:lnTo>
                  <a:lnTo>
                    <a:pt x="6895" y="793"/>
                  </a:lnTo>
                  <a:lnTo>
                    <a:pt x="6803" y="720"/>
                  </a:lnTo>
                  <a:lnTo>
                    <a:pt x="6729" y="664"/>
                  </a:lnTo>
                  <a:lnTo>
                    <a:pt x="6655" y="591"/>
                  </a:lnTo>
                  <a:lnTo>
                    <a:pt x="6600" y="498"/>
                  </a:lnTo>
                  <a:lnTo>
                    <a:pt x="6563" y="406"/>
                  </a:lnTo>
                  <a:lnTo>
                    <a:pt x="6526" y="296"/>
                  </a:lnTo>
                  <a:lnTo>
                    <a:pt x="6526" y="185"/>
                  </a:lnTo>
                  <a:lnTo>
                    <a:pt x="6563" y="75"/>
                  </a:lnTo>
                  <a:lnTo>
                    <a:pt x="6563" y="56"/>
                  </a:lnTo>
                  <a:lnTo>
                    <a:pt x="6176" y="56"/>
                  </a:lnTo>
                  <a:lnTo>
                    <a:pt x="5789" y="75"/>
                  </a:lnTo>
                  <a:lnTo>
                    <a:pt x="5402" y="111"/>
                  </a:lnTo>
                  <a:lnTo>
                    <a:pt x="5199" y="167"/>
                  </a:lnTo>
                  <a:lnTo>
                    <a:pt x="4996" y="204"/>
                  </a:lnTo>
                  <a:lnTo>
                    <a:pt x="4830" y="277"/>
                  </a:lnTo>
                  <a:lnTo>
                    <a:pt x="4646" y="351"/>
                  </a:lnTo>
                  <a:lnTo>
                    <a:pt x="4296" y="517"/>
                  </a:lnTo>
                  <a:lnTo>
                    <a:pt x="3964" y="738"/>
                  </a:lnTo>
                  <a:lnTo>
                    <a:pt x="3651" y="996"/>
                  </a:lnTo>
                  <a:lnTo>
                    <a:pt x="3356" y="1291"/>
                  </a:lnTo>
                  <a:lnTo>
                    <a:pt x="3098" y="1604"/>
                  </a:lnTo>
                  <a:lnTo>
                    <a:pt x="2840" y="1973"/>
                  </a:lnTo>
                  <a:lnTo>
                    <a:pt x="2618" y="2360"/>
                  </a:lnTo>
                  <a:lnTo>
                    <a:pt x="2323" y="2969"/>
                  </a:lnTo>
                  <a:lnTo>
                    <a:pt x="2028" y="3577"/>
                  </a:lnTo>
                  <a:lnTo>
                    <a:pt x="1605" y="4462"/>
                  </a:lnTo>
                  <a:lnTo>
                    <a:pt x="1383" y="4904"/>
                  </a:lnTo>
                  <a:lnTo>
                    <a:pt x="1144" y="5346"/>
                  </a:lnTo>
                  <a:lnTo>
                    <a:pt x="1052" y="5494"/>
                  </a:lnTo>
                  <a:lnTo>
                    <a:pt x="978" y="5549"/>
                  </a:lnTo>
                  <a:lnTo>
                    <a:pt x="904" y="5605"/>
                  </a:lnTo>
                  <a:lnTo>
                    <a:pt x="849" y="5605"/>
                  </a:lnTo>
                  <a:lnTo>
                    <a:pt x="793" y="5623"/>
                  </a:lnTo>
                  <a:lnTo>
                    <a:pt x="683" y="5605"/>
                  </a:lnTo>
                  <a:lnTo>
                    <a:pt x="480" y="5568"/>
                  </a:lnTo>
                  <a:lnTo>
                    <a:pt x="240" y="5512"/>
                  </a:lnTo>
                  <a:lnTo>
                    <a:pt x="130" y="5494"/>
                  </a:lnTo>
                  <a:lnTo>
                    <a:pt x="1" y="5494"/>
                  </a:lnTo>
                  <a:lnTo>
                    <a:pt x="1" y="5531"/>
                  </a:lnTo>
                  <a:lnTo>
                    <a:pt x="19" y="5992"/>
                  </a:lnTo>
                  <a:lnTo>
                    <a:pt x="19" y="6471"/>
                  </a:lnTo>
                  <a:lnTo>
                    <a:pt x="1" y="7393"/>
                  </a:lnTo>
                  <a:lnTo>
                    <a:pt x="1" y="7743"/>
                  </a:lnTo>
                  <a:lnTo>
                    <a:pt x="1" y="7761"/>
                  </a:lnTo>
                  <a:lnTo>
                    <a:pt x="19" y="7761"/>
                  </a:lnTo>
                  <a:lnTo>
                    <a:pt x="351" y="7798"/>
                  </a:lnTo>
                  <a:lnTo>
                    <a:pt x="683" y="7817"/>
                  </a:lnTo>
                  <a:lnTo>
                    <a:pt x="1033" y="7817"/>
                  </a:lnTo>
                  <a:lnTo>
                    <a:pt x="1383" y="7798"/>
                  </a:lnTo>
                  <a:lnTo>
                    <a:pt x="1641" y="7743"/>
                  </a:lnTo>
                  <a:lnTo>
                    <a:pt x="1881" y="7669"/>
                  </a:lnTo>
                  <a:lnTo>
                    <a:pt x="2102" y="7577"/>
                  </a:lnTo>
                  <a:lnTo>
                    <a:pt x="2305" y="7448"/>
                  </a:lnTo>
                  <a:lnTo>
                    <a:pt x="2489" y="7319"/>
                  </a:lnTo>
                  <a:lnTo>
                    <a:pt x="2674" y="7153"/>
                  </a:lnTo>
                  <a:lnTo>
                    <a:pt x="2840" y="6969"/>
                  </a:lnTo>
                  <a:lnTo>
                    <a:pt x="2987" y="6784"/>
                  </a:lnTo>
                  <a:lnTo>
                    <a:pt x="3116" y="6581"/>
                  </a:lnTo>
                  <a:lnTo>
                    <a:pt x="3245" y="6379"/>
                  </a:lnTo>
                  <a:lnTo>
                    <a:pt x="3466" y="5936"/>
                  </a:lnTo>
                  <a:lnTo>
                    <a:pt x="3669" y="5475"/>
                  </a:lnTo>
                  <a:lnTo>
                    <a:pt x="3853" y="5033"/>
                  </a:lnTo>
                  <a:lnTo>
                    <a:pt x="3798" y="5586"/>
                  </a:lnTo>
                  <a:lnTo>
                    <a:pt x="3743" y="6121"/>
                  </a:lnTo>
                  <a:lnTo>
                    <a:pt x="3669" y="6618"/>
                  </a:lnTo>
                  <a:lnTo>
                    <a:pt x="3632" y="7098"/>
                  </a:lnTo>
                  <a:lnTo>
                    <a:pt x="3558" y="7817"/>
                  </a:lnTo>
                  <a:lnTo>
                    <a:pt x="3503" y="8517"/>
                  </a:lnTo>
                  <a:lnTo>
                    <a:pt x="3411" y="9217"/>
                  </a:lnTo>
                  <a:lnTo>
                    <a:pt x="3319" y="9918"/>
                  </a:lnTo>
                  <a:lnTo>
                    <a:pt x="3374" y="9936"/>
                  </a:lnTo>
                  <a:lnTo>
                    <a:pt x="3540" y="9936"/>
                  </a:lnTo>
                  <a:lnTo>
                    <a:pt x="3872" y="9992"/>
                  </a:lnTo>
                  <a:lnTo>
                    <a:pt x="4554" y="10121"/>
                  </a:lnTo>
                  <a:lnTo>
                    <a:pt x="4793" y="10176"/>
                  </a:lnTo>
                  <a:lnTo>
                    <a:pt x="5236" y="10231"/>
                  </a:lnTo>
                  <a:lnTo>
                    <a:pt x="5697" y="10287"/>
                  </a:lnTo>
                  <a:lnTo>
                    <a:pt x="6158" y="10323"/>
                  </a:lnTo>
                  <a:lnTo>
                    <a:pt x="6655" y="10342"/>
                  </a:lnTo>
                  <a:lnTo>
                    <a:pt x="8462" y="10287"/>
                  </a:lnTo>
                  <a:lnTo>
                    <a:pt x="9678" y="10213"/>
                  </a:lnTo>
                  <a:lnTo>
                    <a:pt x="10102" y="10194"/>
                  </a:lnTo>
                  <a:lnTo>
                    <a:pt x="10213" y="10176"/>
                  </a:lnTo>
                  <a:lnTo>
                    <a:pt x="10268" y="10158"/>
                  </a:lnTo>
                  <a:lnTo>
                    <a:pt x="10268" y="10139"/>
                  </a:lnTo>
                  <a:lnTo>
                    <a:pt x="10231" y="9899"/>
                  </a:lnTo>
                  <a:lnTo>
                    <a:pt x="10176" y="9439"/>
                  </a:lnTo>
                  <a:lnTo>
                    <a:pt x="10139" y="9199"/>
                  </a:lnTo>
                  <a:lnTo>
                    <a:pt x="10121" y="8978"/>
                  </a:lnTo>
                  <a:lnTo>
                    <a:pt x="10029" y="6323"/>
                  </a:lnTo>
                  <a:lnTo>
                    <a:pt x="10029" y="5752"/>
                  </a:lnTo>
                  <a:lnTo>
                    <a:pt x="10065" y="5199"/>
                  </a:lnTo>
                  <a:lnTo>
                    <a:pt x="10121" y="4628"/>
                  </a:lnTo>
                  <a:lnTo>
                    <a:pt x="10176" y="4056"/>
                  </a:lnTo>
                  <a:lnTo>
                    <a:pt x="10268" y="3190"/>
                  </a:lnTo>
                  <a:lnTo>
                    <a:pt x="10287" y="2913"/>
                  </a:lnTo>
                  <a:lnTo>
                    <a:pt x="10287" y="2637"/>
                  </a:lnTo>
                  <a:lnTo>
                    <a:pt x="10268" y="2360"/>
                  </a:lnTo>
                  <a:lnTo>
                    <a:pt x="10231" y="2084"/>
                  </a:lnTo>
                  <a:lnTo>
                    <a:pt x="10176" y="1807"/>
                  </a:lnTo>
                  <a:lnTo>
                    <a:pt x="10121" y="1531"/>
                  </a:lnTo>
                  <a:lnTo>
                    <a:pt x="10029" y="1273"/>
                  </a:lnTo>
                  <a:lnTo>
                    <a:pt x="9936" y="1033"/>
                  </a:lnTo>
                  <a:lnTo>
                    <a:pt x="9807" y="793"/>
                  </a:lnTo>
                  <a:lnTo>
                    <a:pt x="9660" y="554"/>
                  </a:lnTo>
                  <a:lnTo>
                    <a:pt x="9494" y="351"/>
                  </a:lnTo>
                  <a:lnTo>
                    <a:pt x="9328" y="185"/>
                  </a:lnTo>
                  <a:lnTo>
                    <a:pt x="9217" y="111"/>
                  </a:lnTo>
                  <a:lnTo>
                    <a:pt x="9107" y="75"/>
                  </a:lnTo>
                  <a:lnTo>
                    <a:pt x="8978" y="56"/>
                  </a:lnTo>
                  <a:lnTo>
                    <a:pt x="8867" y="38"/>
                  </a:lnTo>
                  <a:lnTo>
                    <a:pt x="8775" y="38"/>
                  </a:lnTo>
                  <a:lnTo>
                    <a:pt x="79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70"/>
            <p:cNvSpPr/>
            <p:nvPr/>
          </p:nvSpPr>
          <p:spPr>
            <a:xfrm>
              <a:off x="8117400" y="4539025"/>
              <a:ext cx="106000" cy="41025"/>
            </a:xfrm>
            <a:custGeom>
              <a:avLst/>
              <a:gdLst/>
              <a:ahLst/>
              <a:cxnLst/>
              <a:rect l="l" t="t" r="r" b="b"/>
              <a:pathLst>
                <a:path w="4240" h="1641" extrusionOk="0">
                  <a:moveTo>
                    <a:pt x="1659" y="0"/>
                  </a:moveTo>
                  <a:lnTo>
                    <a:pt x="1290" y="74"/>
                  </a:lnTo>
                  <a:lnTo>
                    <a:pt x="903" y="129"/>
                  </a:lnTo>
                  <a:lnTo>
                    <a:pt x="516" y="148"/>
                  </a:lnTo>
                  <a:lnTo>
                    <a:pt x="332" y="129"/>
                  </a:lnTo>
                  <a:lnTo>
                    <a:pt x="148" y="111"/>
                  </a:lnTo>
                  <a:lnTo>
                    <a:pt x="55" y="424"/>
                  </a:lnTo>
                  <a:lnTo>
                    <a:pt x="19" y="756"/>
                  </a:lnTo>
                  <a:lnTo>
                    <a:pt x="0" y="1088"/>
                  </a:lnTo>
                  <a:lnTo>
                    <a:pt x="37" y="1420"/>
                  </a:lnTo>
                  <a:lnTo>
                    <a:pt x="37" y="1438"/>
                  </a:lnTo>
                  <a:lnTo>
                    <a:pt x="55" y="1475"/>
                  </a:lnTo>
                  <a:lnTo>
                    <a:pt x="74" y="1530"/>
                  </a:lnTo>
                  <a:lnTo>
                    <a:pt x="148" y="1530"/>
                  </a:lnTo>
                  <a:lnTo>
                    <a:pt x="1585" y="1604"/>
                  </a:lnTo>
                  <a:lnTo>
                    <a:pt x="3023" y="1641"/>
                  </a:lnTo>
                  <a:lnTo>
                    <a:pt x="3484" y="1641"/>
                  </a:lnTo>
                  <a:lnTo>
                    <a:pt x="3687" y="1622"/>
                  </a:lnTo>
                  <a:lnTo>
                    <a:pt x="3890" y="1586"/>
                  </a:lnTo>
                  <a:lnTo>
                    <a:pt x="4055" y="1530"/>
                  </a:lnTo>
                  <a:lnTo>
                    <a:pt x="4111" y="1493"/>
                  </a:lnTo>
                  <a:lnTo>
                    <a:pt x="4166" y="1438"/>
                  </a:lnTo>
                  <a:lnTo>
                    <a:pt x="4203" y="1401"/>
                  </a:lnTo>
                  <a:lnTo>
                    <a:pt x="4240" y="1346"/>
                  </a:lnTo>
                  <a:lnTo>
                    <a:pt x="4240" y="1291"/>
                  </a:lnTo>
                  <a:lnTo>
                    <a:pt x="4221" y="1235"/>
                  </a:lnTo>
                  <a:lnTo>
                    <a:pt x="4184" y="1180"/>
                  </a:lnTo>
                  <a:lnTo>
                    <a:pt x="4148" y="1143"/>
                  </a:lnTo>
                  <a:lnTo>
                    <a:pt x="4055" y="1088"/>
                  </a:lnTo>
                  <a:lnTo>
                    <a:pt x="3945" y="1033"/>
                  </a:lnTo>
                  <a:lnTo>
                    <a:pt x="3613" y="922"/>
                  </a:lnTo>
                  <a:lnTo>
                    <a:pt x="3281" y="811"/>
                  </a:lnTo>
                  <a:lnTo>
                    <a:pt x="2931" y="701"/>
                  </a:lnTo>
                  <a:lnTo>
                    <a:pt x="2599" y="572"/>
                  </a:lnTo>
                  <a:lnTo>
                    <a:pt x="2378" y="443"/>
                  </a:lnTo>
                  <a:lnTo>
                    <a:pt x="2157" y="295"/>
                  </a:lnTo>
                  <a:lnTo>
                    <a:pt x="1899" y="129"/>
                  </a:lnTo>
                  <a:lnTo>
                    <a:pt x="1751" y="37"/>
                  </a:lnTo>
                  <a:lnTo>
                    <a:pt x="1696" y="19"/>
                  </a:lnTo>
                  <a:lnTo>
                    <a:pt x="1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70"/>
            <p:cNvSpPr/>
            <p:nvPr/>
          </p:nvSpPr>
          <p:spPr>
            <a:xfrm>
              <a:off x="8143200" y="3966200"/>
              <a:ext cx="133675" cy="58550"/>
            </a:xfrm>
            <a:custGeom>
              <a:avLst/>
              <a:gdLst/>
              <a:ahLst/>
              <a:cxnLst/>
              <a:rect l="l" t="t" r="r" b="b"/>
              <a:pathLst>
                <a:path w="5347" h="2342" extrusionOk="0">
                  <a:moveTo>
                    <a:pt x="4627" y="1"/>
                  </a:moveTo>
                  <a:lnTo>
                    <a:pt x="4517" y="19"/>
                  </a:lnTo>
                  <a:lnTo>
                    <a:pt x="4332" y="74"/>
                  </a:lnTo>
                  <a:lnTo>
                    <a:pt x="4129" y="130"/>
                  </a:lnTo>
                  <a:lnTo>
                    <a:pt x="3761" y="277"/>
                  </a:lnTo>
                  <a:lnTo>
                    <a:pt x="3411" y="462"/>
                  </a:lnTo>
                  <a:lnTo>
                    <a:pt x="3042" y="646"/>
                  </a:lnTo>
                  <a:lnTo>
                    <a:pt x="2692" y="812"/>
                  </a:lnTo>
                  <a:lnTo>
                    <a:pt x="2323" y="959"/>
                  </a:lnTo>
                  <a:lnTo>
                    <a:pt x="2139" y="1015"/>
                  </a:lnTo>
                  <a:lnTo>
                    <a:pt x="1936" y="1051"/>
                  </a:lnTo>
                  <a:lnTo>
                    <a:pt x="1752" y="1088"/>
                  </a:lnTo>
                  <a:lnTo>
                    <a:pt x="1549" y="1088"/>
                  </a:lnTo>
                  <a:lnTo>
                    <a:pt x="1309" y="1236"/>
                  </a:lnTo>
                  <a:lnTo>
                    <a:pt x="1180" y="1291"/>
                  </a:lnTo>
                  <a:lnTo>
                    <a:pt x="1033" y="1328"/>
                  </a:lnTo>
                  <a:lnTo>
                    <a:pt x="756" y="1383"/>
                  </a:lnTo>
                  <a:lnTo>
                    <a:pt x="166" y="1420"/>
                  </a:lnTo>
                  <a:lnTo>
                    <a:pt x="93" y="1439"/>
                  </a:lnTo>
                  <a:lnTo>
                    <a:pt x="37" y="1494"/>
                  </a:lnTo>
                  <a:lnTo>
                    <a:pt x="19" y="1549"/>
                  </a:lnTo>
                  <a:lnTo>
                    <a:pt x="37" y="1604"/>
                  </a:lnTo>
                  <a:lnTo>
                    <a:pt x="56" y="1641"/>
                  </a:lnTo>
                  <a:lnTo>
                    <a:pt x="74" y="1660"/>
                  </a:lnTo>
                  <a:lnTo>
                    <a:pt x="19" y="1733"/>
                  </a:lnTo>
                  <a:lnTo>
                    <a:pt x="19" y="1770"/>
                  </a:lnTo>
                  <a:lnTo>
                    <a:pt x="0" y="1807"/>
                  </a:lnTo>
                  <a:lnTo>
                    <a:pt x="19" y="1862"/>
                  </a:lnTo>
                  <a:lnTo>
                    <a:pt x="37" y="1899"/>
                  </a:lnTo>
                  <a:lnTo>
                    <a:pt x="74" y="1918"/>
                  </a:lnTo>
                  <a:lnTo>
                    <a:pt x="111" y="1918"/>
                  </a:lnTo>
                  <a:lnTo>
                    <a:pt x="111" y="1955"/>
                  </a:lnTo>
                  <a:lnTo>
                    <a:pt x="111" y="1992"/>
                  </a:lnTo>
                  <a:lnTo>
                    <a:pt x="129" y="2028"/>
                  </a:lnTo>
                  <a:lnTo>
                    <a:pt x="166" y="2047"/>
                  </a:lnTo>
                  <a:lnTo>
                    <a:pt x="258" y="2084"/>
                  </a:lnTo>
                  <a:lnTo>
                    <a:pt x="369" y="2102"/>
                  </a:lnTo>
                  <a:lnTo>
                    <a:pt x="332" y="2102"/>
                  </a:lnTo>
                  <a:lnTo>
                    <a:pt x="314" y="2121"/>
                  </a:lnTo>
                  <a:lnTo>
                    <a:pt x="314" y="2176"/>
                  </a:lnTo>
                  <a:lnTo>
                    <a:pt x="351" y="2231"/>
                  </a:lnTo>
                  <a:lnTo>
                    <a:pt x="387" y="2268"/>
                  </a:lnTo>
                  <a:lnTo>
                    <a:pt x="461" y="2286"/>
                  </a:lnTo>
                  <a:lnTo>
                    <a:pt x="535" y="2305"/>
                  </a:lnTo>
                  <a:lnTo>
                    <a:pt x="701" y="2323"/>
                  </a:lnTo>
                  <a:lnTo>
                    <a:pt x="867" y="2342"/>
                  </a:lnTo>
                  <a:lnTo>
                    <a:pt x="1033" y="2323"/>
                  </a:lnTo>
                  <a:lnTo>
                    <a:pt x="1199" y="2305"/>
                  </a:lnTo>
                  <a:lnTo>
                    <a:pt x="1383" y="2268"/>
                  </a:lnTo>
                  <a:lnTo>
                    <a:pt x="1623" y="2194"/>
                  </a:lnTo>
                  <a:lnTo>
                    <a:pt x="1881" y="2102"/>
                  </a:lnTo>
                  <a:lnTo>
                    <a:pt x="2120" y="2010"/>
                  </a:lnTo>
                  <a:lnTo>
                    <a:pt x="2378" y="1918"/>
                  </a:lnTo>
                  <a:lnTo>
                    <a:pt x="2618" y="1862"/>
                  </a:lnTo>
                  <a:lnTo>
                    <a:pt x="2876" y="1826"/>
                  </a:lnTo>
                  <a:lnTo>
                    <a:pt x="3171" y="1789"/>
                  </a:lnTo>
                  <a:lnTo>
                    <a:pt x="3466" y="1733"/>
                  </a:lnTo>
                  <a:lnTo>
                    <a:pt x="3742" y="1678"/>
                  </a:lnTo>
                  <a:lnTo>
                    <a:pt x="4019" y="1586"/>
                  </a:lnTo>
                  <a:lnTo>
                    <a:pt x="4295" y="1494"/>
                  </a:lnTo>
                  <a:lnTo>
                    <a:pt x="4553" y="1346"/>
                  </a:lnTo>
                  <a:lnTo>
                    <a:pt x="4793" y="1199"/>
                  </a:lnTo>
                  <a:lnTo>
                    <a:pt x="5033" y="996"/>
                  </a:lnTo>
                  <a:lnTo>
                    <a:pt x="5180" y="830"/>
                  </a:lnTo>
                  <a:lnTo>
                    <a:pt x="5235" y="738"/>
                  </a:lnTo>
                  <a:lnTo>
                    <a:pt x="5291" y="646"/>
                  </a:lnTo>
                  <a:lnTo>
                    <a:pt x="5328" y="554"/>
                  </a:lnTo>
                  <a:lnTo>
                    <a:pt x="5346" y="462"/>
                  </a:lnTo>
                  <a:lnTo>
                    <a:pt x="5328" y="369"/>
                  </a:lnTo>
                  <a:lnTo>
                    <a:pt x="5309" y="259"/>
                  </a:lnTo>
                  <a:lnTo>
                    <a:pt x="5254" y="167"/>
                  </a:lnTo>
                  <a:lnTo>
                    <a:pt x="5162" y="111"/>
                  </a:lnTo>
                  <a:lnTo>
                    <a:pt x="5070" y="56"/>
                  </a:lnTo>
                  <a:lnTo>
                    <a:pt x="4977" y="19"/>
                  </a:lnTo>
                  <a:lnTo>
                    <a:pt x="4867"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70"/>
            <p:cNvSpPr/>
            <p:nvPr/>
          </p:nvSpPr>
          <p:spPr>
            <a:xfrm>
              <a:off x="8143200" y="3966200"/>
              <a:ext cx="133675" cy="58550"/>
            </a:xfrm>
            <a:custGeom>
              <a:avLst/>
              <a:gdLst/>
              <a:ahLst/>
              <a:cxnLst/>
              <a:rect l="l" t="t" r="r" b="b"/>
              <a:pathLst>
                <a:path w="5347" h="2342" fill="none" extrusionOk="0">
                  <a:moveTo>
                    <a:pt x="1309" y="1236"/>
                  </a:moveTo>
                  <a:lnTo>
                    <a:pt x="1309" y="1236"/>
                  </a:lnTo>
                  <a:lnTo>
                    <a:pt x="1180" y="1291"/>
                  </a:lnTo>
                  <a:lnTo>
                    <a:pt x="1033" y="1328"/>
                  </a:lnTo>
                  <a:lnTo>
                    <a:pt x="756" y="1383"/>
                  </a:lnTo>
                  <a:lnTo>
                    <a:pt x="166" y="1420"/>
                  </a:lnTo>
                  <a:lnTo>
                    <a:pt x="166" y="1420"/>
                  </a:lnTo>
                  <a:lnTo>
                    <a:pt x="93" y="1439"/>
                  </a:lnTo>
                  <a:lnTo>
                    <a:pt x="37" y="1494"/>
                  </a:lnTo>
                  <a:lnTo>
                    <a:pt x="37" y="1494"/>
                  </a:lnTo>
                  <a:lnTo>
                    <a:pt x="19" y="1549"/>
                  </a:lnTo>
                  <a:lnTo>
                    <a:pt x="37" y="1604"/>
                  </a:lnTo>
                  <a:lnTo>
                    <a:pt x="37" y="1604"/>
                  </a:lnTo>
                  <a:lnTo>
                    <a:pt x="56" y="1641"/>
                  </a:lnTo>
                  <a:lnTo>
                    <a:pt x="74" y="1660"/>
                  </a:lnTo>
                  <a:lnTo>
                    <a:pt x="74" y="1660"/>
                  </a:lnTo>
                  <a:lnTo>
                    <a:pt x="74" y="1660"/>
                  </a:lnTo>
                  <a:lnTo>
                    <a:pt x="19" y="1733"/>
                  </a:lnTo>
                  <a:lnTo>
                    <a:pt x="19" y="1770"/>
                  </a:lnTo>
                  <a:lnTo>
                    <a:pt x="0" y="1807"/>
                  </a:lnTo>
                  <a:lnTo>
                    <a:pt x="0" y="1807"/>
                  </a:lnTo>
                  <a:lnTo>
                    <a:pt x="19" y="1862"/>
                  </a:lnTo>
                  <a:lnTo>
                    <a:pt x="37" y="1899"/>
                  </a:lnTo>
                  <a:lnTo>
                    <a:pt x="74" y="1918"/>
                  </a:lnTo>
                  <a:lnTo>
                    <a:pt x="111" y="1918"/>
                  </a:lnTo>
                  <a:lnTo>
                    <a:pt x="111" y="1918"/>
                  </a:lnTo>
                  <a:lnTo>
                    <a:pt x="111" y="1955"/>
                  </a:lnTo>
                  <a:lnTo>
                    <a:pt x="111" y="1992"/>
                  </a:lnTo>
                  <a:lnTo>
                    <a:pt x="111" y="1992"/>
                  </a:lnTo>
                  <a:lnTo>
                    <a:pt x="129" y="2028"/>
                  </a:lnTo>
                  <a:lnTo>
                    <a:pt x="166" y="2047"/>
                  </a:lnTo>
                  <a:lnTo>
                    <a:pt x="166" y="2047"/>
                  </a:lnTo>
                  <a:lnTo>
                    <a:pt x="258" y="2084"/>
                  </a:lnTo>
                  <a:lnTo>
                    <a:pt x="369" y="2102"/>
                  </a:lnTo>
                  <a:lnTo>
                    <a:pt x="369" y="2102"/>
                  </a:lnTo>
                  <a:lnTo>
                    <a:pt x="332" y="2102"/>
                  </a:lnTo>
                  <a:lnTo>
                    <a:pt x="314" y="2121"/>
                  </a:lnTo>
                  <a:lnTo>
                    <a:pt x="314" y="2176"/>
                  </a:lnTo>
                  <a:lnTo>
                    <a:pt x="351" y="2231"/>
                  </a:lnTo>
                  <a:lnTo>
                    <a:pt x="387" y="2268"/>
                  </a:lnTo>
                  <a:lnTo>
                    <a:pt x="387" y="2268"/>
                  </a:lnTo>
                  <a:lnTo>
                    <a:pt x="461" y="2286"/>
                  </a:lnTo>
                  <a:lnTo>
                    <a:pt x="535" y="2305"/>
                  </a:lnTo>
                  <a:lnTo>
                    <a:pt x="701" y="2323"/>
                  </a:lnTo>
                  <a:lnTo>
                    <a:pt x="701" y="2323"/>
                  </a:lnTo>
                  <a:lnTo>
                    <a:pt x="867" y="2342"/>
                  </a:lnTo>
                  <a:lnTo>
                    <a:pt x="1033" y="2323"/>
                  </a:lnTo>
                  <a:lnTo>
                    <a:pt x="1199" y="2305"/>
                  </a:lnTo>
                  <a:lnTo>
                    <a:pt x="1383" y="2268"/>
                  </a:lnTo>
                  <a:lnTo>
                    <a:pt x="1383" y="2268"/>
                  </a:lnTo>
                  <a:lnTo>
                    <a:pt x="1623" y="2194"/>
                  </a:lnTo>
                  <a:lnTo>
                    <a:pt x="1881" y="2102"/>
                  </a:lnTo>
                  <a:lnTo>
                    <a:pt x="2120" y="2010"/>
                  </a:lnTo>
                  <a:lnTo>
                    <a:pt x="2378" y="1918"/>
                  </a:lnTo>
                  <a:lnTo>
                    <a:pt x="2378" y="1918"/>
                  </a:lnTo>
                  <a:lnTo>
                    <a:pt x="2618" y="1862"/>
                  </a:lnTo>
                  <a:lnTo>
                    <a:pt x="2876" y="1826"/>
                  </a:lnTo>
                  <a:lnTo>
                    <a:pt x="2876" y="1826"/>
                  </a:lnTo>
                  <a:lnTo>
                    <a:pt x="3171" y="1789"/>
                  </a:lnTo>
                  <a:lnTo>
                    <a:pt x="3466" y="1733"/>
                  </a:lnTo>
                  <a:lnTo>
                    <a:pt x="3742" y="1678"/>
                  </a:lnTo>
                  <a:lnTo>
                    <a:pt x="4019" y="1586"/>
                  </a:lnTo>
                  <a:lnTo>
                    <a:pt x="4295" y="1494"/>
                  </a:lnTo>
                  <a:lnTo>
                    <a:pt x="4553" y="1346"/>
                  </a:lnTo>
                  <a:lnTo>
                    <a:pt x="4793" y="1199"/>
                  </a:lnTo>
                  <a:lnTo>
                    <a:pt x="5033" y="996"/>
                  </a:lnTo>
                  <a:lnTo>
                    <a:pt x="5033" y="996"/>
                  </a:lnTo>
                  <a:lnTo>
                    <a:pt x="5180" y="830"/>
                  </a:lnTo>
                  <a:lnTo>
                    <a:pt x="5235" y="738"/>
                  </a:lnTo>
                  <a:lnTo>
                    <a:pt x="5291" y="646"/>
                  </a:lnTo>
                  <a:lnTo>
                    <a:pt x="5328" y="554"/>
                  </a:lnTo>
                  <a:lnTo>
                    <a:pt x="5346" y="462"/>
                  </a:lnTo>
                  <a:lnTo>
                    <a:pt x="5328" y="369"/>
                  </a:lnTo>
                  <a:lnTo>
                    <a:pt x="5309" y="259"/>
                  </a:lnTo>
                  <a:lnTo>
                    <a:pt x="5309" y="259"/>
                  </a:lnTo>
                  <a:lnTo>
                    <a:pt x="5254" y="167"/>
                  </a:lnTo>
                  <a:lnTo>
                    <a:pt x="5162" y="111"/>
                  </a:lnTo>
                  <a:lnTo>
                    <a:pt x="5070" y="56"/>
                  </a:lnTo>
                  <a:lnTo>
                    <a:pt x="4977" y="19"/>
                  </a:lnTo>
                  <a:lnTo>
                    <a:pt x="4867" y="1"/>
                  </a:lnTo>
                  <a:lnTo>
                    <a:pt x="4738" y="1"/>
                  </a:lnTo>
                  <a:lnTo>
                    <a:pt x="4627" y="1"/>
                  </a:lnTo>
                  <a:lnTo>
                    <a:pt x="4517" y="19"/>
                  </a:lnTo>
                  <a:lnTo>
                    <a:pt x="4517" y="19"/>
                  </a:lnTo>
                  <a:lnTo>
                    <a:pt x="4332" y="74"/>
                  </a:lnTo>
                  <a:lnTo>
                    <a:pt x="4129" y="130"/>
                  </a:lnTo>
                  <a:lnTo>
                    <a:pt x="3761" y="277"/>
                  </a:lnTo>
                  <a:lnTo>
                    <a:pt x="3411" y="462"/>
                  </a:lnTo>
                  <a:lnTo>
                    <a:pt x="3042" y="646"/>
                  </a:lnTo>
                  <a:lnTo>
                    <a:pt x="2692" y="812"/>
                  </a:lnTo>
                  <a:lnTo>
                    <a:pt x="2323" y="959"/>
                  </a:lnTo>
                  <a:lnTo>
                    <a:pt x="2139" y="1015"/>
                  </a:lnTo>
                  <a:lnTo>
                    <a:pt x="1936" y="1051"/>
                  </a:lnTo>
                  <a:lnTo>
                    <a:pt x="1752" y="1088"/>
                  </a:lnTo>
                  <a:lnTo>
                    <a:pt x="1549" y="10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8142725" y="3965275"/>
              <a:ext cx="134600" cy="59950"/>
            </a:xfrm>
            <a:custGeom>
              <a:avLst/>
              <a:gdLst/>
              <a:ahLst/>
              <a:cxnLst/>
              <a:rect l="l" t="t" r="r" b="b"/>
              <a:pathLst>
                <a:path w="5384" h="2398" extrusionOk="0">
                  <a:moveTo>
                    <a:pt x="4757" y="1"/>
                  </a:moveTo>
                  <a:lnTo>
                    <a:pt x="4646" y="19"/>
                  </a:lnTo>
                  <a:lnTo>
                    <a:pt x="4536" y="38"/>
                  </a:lnTo>
                  <a:lnTo>
                    <a:pt x="4204" y="130"/>
                  </a:lnTo>
                  <a:lnTo>
                    <a:pt x="3872" y="259"/>
                  </a:lnTo>
                  <a:lnTo>
                    <a:pt x="3559" y="388"/>
                  </a:lnTo>
                  <a:lnTo>
                    <a:pt x="3245" y="554"/>
                  </a:lnTo>
                  <a:lnTo>
                    <a:pt x="2858" y="757"/>
                  </a:lnTo>
                  <a:lnTo>
                    <a:pt x="2434" y="923"/>
                  </a:lnTo>
                  <a:lnTo>
                    <a:pt x="2231" y="996"/>
                  </a:lnTo>
                  <a:lnTo>
                    <a:pt x="2010" y="1052"/>
                  </a:lnTo>
                  <a:lnTo>
                    <a:pt x="1789" y="1088"/>
                  </a:lnTo>
                  <a:lnTo>
                    <a:pt x="1568" y="1107"/>
                  </a:lnTo>
                  <a:lnTo>
                    <a:pt x="1568" y="1162"/>
                  </a:lnTo>
                  <a:lnTo>
                    <a:pt x="1789" y="1144"/>
                  </a:lnTo>
                  <a:lnTo>
                    <a:pt x="2029" y="1107"/>
                  </a:lnTo>
                  <a:lnTo>
                    <a:pt x="2231" y="1052"/>
                  </a:lnTo>
                  <a:lnTo>
                    <a:pt x="2453" y="978"/>
                  </a:lnTo>
                  <a:lnTo>
                    <a:pt x="2655" y="904"/>
                  </a:lnTo>
                  <a:lnTo>
                    <a:pt x="2877" y="793"/>
                  </a:lnTo>
                  <a:lnTo>
                    <a:pt x="3282" y="591"/>
                  </a:lnTo>
                  <a:lnTo>
                    <a:pt x="3577" y="443"/>
                  </a:lnTo>
                  <a:lnTo>
                    <a:pt x="3890" y="296"/>
                  </a:lnTo>
                  <a:lnTo>
                    <a:pt x="4204" y="167"/>
                  </a:lnTo>
                  <a:lnTo>
                    <a:pt x="4536" y="93"/>
                  </a:lnTo>
                  <a:lnTo>
                    <a:pt x="4757" y="56"/>
                  </a:lnTo>
                  <a:lnTo>
                    <a:pt x="4867" y="56"/>
                  </a:lnTo>
                  <a:lnTo>
                    <a:pt x="4978" y="75"/>
                  </a:lnTo>
                  <a:lnTo>
                    <a:pt x="5089" y="111"/>
                  </a:lnTo>
                  <a:lnTo>
                    <a:pt x="5162" y="167"/>
                  </a:lnTo>
                  <a:lnTo>
                    <a:pt x="5236" y="222"/>
                  </a:lnTo>
                  <a:lnTo>
                    <a:pt x="5291" y="314"/>
                  </a:lnTo>
                  <a:lnTo>
                    <a:pt x="5328" y="425"/>
                  </a:lnTo>
                  <a:lnTo>
                    <a:pt x="5328" y="535"/>
                  </a:lnTo>
                  <a:lnTo>
                    <a:pt x="5291" y="646"/>
                  </a:lnTo>
                  <a:lnTo>
                    <a:pt x="5254" y="738"/>
                  </a:lnTo>
                  <a:lnTo>
                    <a:pt x="5199" y="830"/>
                  </a:lnTo>
                  <a:lnTo>
                    <a:pt x="5125" y="904"/>
                  </a:lnTo>
                  <a:lnTo>
                    <a:pt x="5033" y="1015"/>
                  </a:lnTo>
                  <a:lnTo>
                    <a:pt x="4794" y="1217"/>
                  </a:lnTo>
                  <a:lnTo>
                    <a:pt x="4536" y="1383"/>
                  </a:lnTo>
                  <a:lnTo>
                    <a:pt x="4277" y="1512"/>
                  </a:lnTo>
                  <a:lnTo>
                    <a:pt x="4001" y="1623"/>
                  </a:lnTo>
                  <a:lnTo>
                    <a:pt x="3724" y="1697"/>
                  </a:lnTo>
                  <a:lnTo>
                    <a:pt x="3448" y="1752"/>
                  </a:lnTo>
                  <a:lnTo>
                    <a:pt x="2895" y="1844"/>
                  </a:lnTo>
                  <a:lnTo>
                    <a:pt x="2618" y="1881"/>
                  </a:lnTo>
                  <a:lnTo>
                    <a:pt x="2379" y="1936"/>
                  </a:lnTo>
                  <a:lnTo>
                    <a:pt x="2158" y="2010"/>
                  </a:lnTo>
                  <a:lnTo>
                    <a:pt x="1918" y="2102"/>
                  </a:lnTo>
                  <a:lnTo>
                    <a:pt x="1660" y="2194"/>
                  </a:lnTo>
                  <a:lnTo>
                    <a:pt x="1383" y="2287"/>
                  </a:lnTo>
                  <a:lnTo>
                    <a:pt x="1218" y="2323"/>
                  </a:lnTo>
                  <a:lnTo>
                    <a:pt x="1052" y="2342"/>
                  </a:lnTo>
                  <a:lnTo>
                    <a:pt x="720" y="2342"/>
                  </a:lnTo>
                  <a:lnTo>
                    <a:pt x="665" y="2323"/>
                  </a:lnTo>
                  <a:lnTo>
                    <a:pt x="536" y="2323"/>
                  </a:lnTo>
                  <a:lnTo>
                    <a:pt x="480" y="2305"/>
                  </a:lnTo>
                  <a:lnTo>
                    <a:pt x="425" y="2287"/>
                  </a:lnTo>
                  <a:lnTo>
                    <a:pt x="388" y="2231"/>
                  </a:lnTo>
                  <a:lnTo>
                    <a:pt x="351" y="2176"/>
                  </a:lnTo>
                  <a:lnTo>
                    <a:pt x="388" y="2176"/>
                  </a:lnTo>
                  <a:lnTo>
                    <a:pt x="388" y="2121"/>
                  </a:lnTo>
                  <a:lnTo>
                    <a:pt x="296" y="2102"/>
                  </a:lnTo>
                  <a:lnTo>
                    <a:pt x="204" y="2065"/>
                  </a:lnTo>
                  <a:lnTo>
                    <a:pt x="167" y="2047"/>
                  </a:lnTo>
                  <a:lnTo>
                    <a:pt x="148" y="2029"/>
                  </a:lnTo>
                  <a:lnTo>
                    <a:pt x="148" y="1992"/>
                  </a:lnTo>
                  <a:lnTo>
                    <a:pt x="148" y="1973"/>
                  </a:lnTo>
                  <a:lnTo>
                    <a:pt x="204" y="1936"/>
                  </a:lnTo>
                  <a:lnTo>
                    <a:pt x="112" y="1936"/>
                  </a:lnTo>
                  <a:lnTo>
                    <a:pt x="75" y="1899"/>
                  </a:lnTo>
                  <a:lnTo>
                    <a:pt x="56" y="1844"/>
                  </a:lnTo>
                  <a:lnTo>
                    <a:pt x="75" y="1789"/>
                  </a:lnTo>
                  <a:lnTo>
                    <a:pt x="112" y="1715"/>
                  </a:lnTo>
                  <a:lnTo>
                    <a:pt x="93" y="1678"/>
                  </a:lnTo>
                  <a:lnTo>
                    <a:pt x="75" y="1623"/>
                  </a:lnTo>
                  <a:lnTo>
                    <a:pt x="75" y="1586"/>
                  </a:lnTo>
                  <a:lnTo>
                    <a:pt x="93" y="1549"/>
                  </a:lnTo>
                  <a:lnTo>
                    <a:pt x="130" y="1512"/>
                  </a:lnTo>
                  <a:lnTo>
                    <a:pt x="185" y="1494"/>
                  </a:lnTo>
                  <a:lnTo>
                    <a:pt x="462" y="1457"/>
                  </a:lnTo>
                  <a:lnTo>
                    <a:pt x="683" y="1439"/>
                  </a:lnTo>
                  <a:lnTo>
                    <a:pt x="904" y="1420"/>
                  </a:lnTo>
                  <a:lnTo>
                    <a:pt x="1125" y="1383"/>
                  </a:lnTo>
                  <a:lnTo>
                    <a:pt x="1347" y="1310"/>
                  </a:lnTo>
                  <a:lnTo>
                    <a:pt x="1328" y="1254"/>
                  </a:lnTo>
                  <a:lnTo>
                    <a:pt x="1125" y="1328"/>
                  </a:lnTo>
                  <a:lnTo>
                    <a:pt x="904" y="1365"/>
                  </a:lnTo>
                  <a:lnTo>
                    <a:pt x="683" y="1402"/>
                  </a:lnTo>
                  <a:lnTo>
                    <a:pt x="462" y="1420"/>
                  </a:lnTo>
                  <a:lnTo>
                    <a:pt x="185" y="1439"/>
                  </a:lnTo>
                  <a:lnTo>
                    <a:pt x="112" y="1457"/>
                  </a:lnTo>
                  <a:lnTo>
                    <a:pt x="38" y="1512"/>
                  </a:lnTo>
                  <a:lnTo>
                    <a:pt x="19" y="1568"/>
                  </a:lnTo>
                  <a:lnTo>
                    <a:pt x="19" y="1641"/>
                  </a:lnTo>
                  <a:lnTo>
                    <a:pt x="56" y="1697"/>
                  </a:lnTo>
                  <a:lnTo>
                    <a:pt x="19" y="1770"/>
                  </a:lnTo>
                  <a:lnTo>
                    <a:pt x="1" y="1844"/>
                  </a:lnTo>
                  <a:lnTo>
                    <a:pt x="19" y="1899"/>
                  </a:lnTo>
                  <a:lnTo>
                    <a:pt x="38" y="1936"/>
                  </a:lnTo>
                  <a:lnTo>
                    <a:pt x="56" y="1955"/>
                  </a:lnTo>
                  <a:lnTo>
                    <a:pt x="93" y="1973"/>
                  </a:lnTo>
                  <a:lnTo>
                    <a:pt x="93" y="2010"/>
                  </a:lnTo>
                  <a:lnTo>
                    <a:pt x="112" y="2047"/>
                  </a:lnTo>
                  <a:lnTo>
                    <a:pt x="148" y="2084"/>
                  </a:lnTo>
                  <a:lnTo>
                    <a:pt x="185" y="2102"/>
                  </a:lnTo>
                  <a:lnTo>
                    <a:pt x="314" y="2158"/>
                  </a:lnTo>
                  <a:lnTo>
                    <a:pt x="314" y="2213"/>
                  </a:lnTo>
                  <a:lnTo>
                    <a:pt x="333" y="2250"/>
                  </a:lnTo>
                  <a:lnTo>
                    <a:pt x="388" y="2323"/>
                  </a:lnTo>
                  <a:lnTo>
                    <a:pt x="462" y="2342"/>
                  </a:lnTo>
                  <a:lnTo>
                    <a:pt x="536" y="2360"/>
                  </a:lnTo>
                  <a:lnTo>
                    <a:pt x="665" y="2379"/>
                  </a:lnTo>
                  <a:lnTo>
                    <a:pt x="720" y="2379"/>
                  </a:lnTo>
                  <a:lnTo>
                    <a:pt x="904" y="2397"/>
                  </a:lnTo>
                  <a:lnTo>
                    <a:pt x="1162" y="2379"/>
                  </a:lnTo>
                  <a:lnTo>
                    <a:pt x="1402" y="2342"/>
                  </a:lnTo>
                  <a:lnTo>
                    <a:pt x="1678" y="2250"/>
                  </a:lnTo>
                  <a:lnTo>
                    <a:pt x="1936" y="2158"/>
                  </a:lnTo>
                  <a:lnTo>
                    <a:pt x="2176" y="2065"/>
                  </a:lnTo>
                  <a:lnTo>
                    <a:pt x="2397" y="1992"/>
                  </a:lnTo>
                  <a:lnTo>
                    <a:pt x="2637" y="1936"/>
                  </a:lnTo>
                  <a:lnTo>
                    <a:pt x="2895" y="1881"/>
                  </a:lnTo>
                  <a:lnTo>
                    <a:pt x="3466" y="1807"/>
                  </a:lnTo>
                  <a:lnTo>
                    <a:pt x="3743" y="1752"/>
                  </a:lnTo>
                  <a:lnTo>
                    <a:pt x="4019" y="1660"/>
                  </a:lnTo>
                  <a:lnTo>
                    <a:pt x="4296" y="1568"/>
                  </a:lnTo>
                  <a:lnTo>
                    <a:pt x="4554" y="1420"/>
                  </a:lnTo>
                  <a:lnTo>
                    <a:pt x="4812" y="1254"/>
                  </a:lnTo>
                  <a:lnTo>
                    <a:pt x="5070" y="1052"/>
                  </a:lnTo>
                  <a:lnTo>
                    <a:pt x="5162" y="959"/>
                  </a:lnTo>
                  <a:lnTo>
                    <a:pt x="5236" y="849"/>
                  </a:lnTo>
                  <a:lnTo>
                    <a:pt x="5310" y="757"/>
                  </a:lnTo>
                  <a:lnTo>
                    <a:pt x="5347" y="646"/>
                  </a:lnTo>
                  <a:lnTo>
                    <a:pt x="5365" y="554"/>
                  </a:lnTo>
                  <a:lnTo>
                    <a:pt x="5383" y="462"/>
                  </a:lnTo>
                  <a:lnTo>
                    <a:pt x="5365" y="370"/>
                  </a:lnTo>
                  <a:lnTo>
                    <a:pt x="5347" y="296"/>
                  </a:lnTo>
                  <a:lnTo>
                    <a:pt x="5291" y="204"/>
                  </a:lnTo>
                  <a:lnTo>
                    <a:pt x="5199" y="130"/>
                  </a:lnTo>
                  <a:lnTo>
                    <a:pt x="5107" y="75"/>
                  </a:lnTo>
                  <a:lnTo>
                    <a:pt x="4996" y="38"/>
                  </a:lnTo>
                  <a:lnTo>
                    <a:pt x="4886" y="19"/>
                  </a:lnTo>
                  <a:lnTo>
                    <a:pt x="47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8125225" y="3821500"/>
              <a:ext cx="205550" cy="188500"/>
            </a:xfrm>
            <a:custGeom>
              <a:avLst/>
              <a:gdLst/>
              <a:ahLst/>
              <a:cxnLst/>
              <a:rect l="l" t="t" r="r" b="b"/>
              <a:pathLst>
                <a:path w="8222" h="7540" extrusionOk="0">
                  <a:moveTo>
                    <a:pt x="0" y="1"/>
                  </a:moveTo>
                  <a:lnTo>
                    <a:pt x="1125" y="2876"/>
                  </a:lnTo>
                  <a:lnTo>
                    <a:pt x="1604" y="2913"/>
                  </a:lnTo>
                  <a:lnTo>
                    <a:pt x="2083" y="2950"/>
                  </a:lnTo>
                  <a:lnTo>
                    <a:pt x="2544" y="3024"/>
                  </a:lnTo>
                  <a:lnTo>
                    <a:pt x="3005" y="3116"/>
                  </a:lnTo>
                  <a:lnTo>
                    <a:pt x="3466" y="3208"/>
                  </a:lnTo>
                  <a:lnTo>
                    <a:pt x="3908" y="3337"/>
                  </a:lnTo>
                  <a:lnTo>
                    <a:pt x="4848" y="3595"/>
                  </a:lnTo>
                  <a:lnTo>
                    <a:pt x="5014" y="3650"/>
                  </a:lnTo>
                  <a:lnTo>
                    <a:pt x="5162" y="3724"/>
                  </a:lnTo>
                  <a:lnTo>
                    <a:pt x="5309" y="3816"/>
                  </a:lnTo>
                  <a:lnTo>
                    <a:pt x="5420" y="3927"/>
                  </a:lnTo>
                  <a:lnTo>
                    <a:pt x="5475" y="3982"/>
                  </a:lnTo>
                  <a:lnTo>
                    <a:pt x="5494" y="4056"/>
                  </a:lnTo>
                  <a:lnTo>
                    <a:pt x="5530" y="4130"/>
                  </a:lnTo>
                  <a:lnTo>
                    <a:pt x="5530" y="4203"/>
                  </a:lnTo>
                  <a:lnTo>
                    <a:pt x="5530" y="4277"/>
                  </a:lnTo>
                  <a:lnTo>
                    <a:pt x="5512" y="4351"/>
                  </a:lnTo>
                  <a:lnTo>
                    <a:pt x="5475" y="4443"/>
                  </a:lnTo>
                  <a:lnTo>
                    <a:pt x="5438" y="4535"/>
                  </a:lnTo>
                  <a:lnTo>
                    <a:pt x="5309" y="4738"/>
                  </a:lnTo>
                  <a:lnTo>
                    <a:pt x="5162" y="4904"/>
                  </a:lnTo>
                  <a:lnTo>
                    <a:pt x="4996" y="5070"/>
                  </a:lnTo>
                  <a:lnTo>
                    <a:pt x="4830" y="5217"/>
                  </a:lnTo>
                  <a:lnTo>
                    <a:pt x="4646" y="5365"/>
                  </a:lnTo>
                  <a:lnTo>
                    <a:pt x="4443" y="5475"/>
                  </a:lnTo>
                  <a:lnTo>
                    <a:pt x="4240" y="5568"/>
                  </a:lnTo>
                  <a:lnTo>
                    <a:pt x="4019" y="5660"/>
                  </a:lnTo>
                  <a:lnTo>
                    <a:pt x="4148" y="5881"/>
                  </a:lnTo>
                  <a:lnTo>
                    <a:pt x="4259" y="6102"/>
                  </a:lnTo>
                  <a:lnTo>
                    <a:pt x="4369" y="6342"/>
                  </a:lnTo>
                  <a:lnTo>
                    <a:pt x="4461" y="6581"/>
                  </a:lnTo>
                  <a:lnTo>
                    <a:pt x="4554" y="6821"/>
                  </a:lnTo>
                  <a:lnTo>
                    <a:pt x="4683" y="7061"/>
                  </a:lnTo>
                  <a:lnTo>
                    <a:pt x="4812" y="7300"/>
                  </a:lnTo>
                  <a:lnTo>
                    <a:pt x="4922" y="7540"/>
                  </a:lnTo>
                  <a:lnTo>
                    <a:pt x="5236" y="7429"/>
                  </a:lnTo>
                  <a:lnTo>
                    <a:pt x="5567" y="7300"/>
                  </a:lnTo>
                  <a:lnTo>
                    <a:pt x="5881" y="7153"/>
                  </a:lnTo>
                  <a:lnTo>
                    <a:pt x="6176" y="6968"/>
                  </a:lnTo>
                  <a:lnTo>
                    <a:pt x="6471" y="6784"/>
                  </a:lnTo>
                  <a:lnTo>
                    <a:pt x="6747" y="6581"/>
                  </a:lnTo>
                  <a:lnTo>
                    <a:pt x="7024" y="6360"/>
                  </a:lnTo>
                  <a:lnTo>
                    <a:pt x="7282" y="6121"/>
                  </a:lnTo>
                  <a:lnTo>
                    <a:pt x="7577" y="5789"/>
                  </a:lnTo>
                  <a:lnTo>
                    <a:pt x="7816" y="5475"/>
                  </a:lnTo>
                  <a:lnTo>
                    <a:pt x="7927" y="5309"/>
                  </a:lnTo>
                  <a:lnTo>
                    <a:pt x="8001" y="5162"/>
                  </a:lnTo>
                  <a:lnTo>
                    <a:pt x="8074" y="4996"/>
                  </a:lnTo>
                  <a:lnTo>
                    <a:pt x="8130" y="4849"/>
                  </a:lnTo>
                  <a:lnTo>
                    <a:pt x="8166" y="4701"/>
                  </a:lnTo>
                  <a:lnTo>
                    <a:pt x="8203" y="4554"/>
                  </a:lnTo>
                  <a:lnTo>
                    <a:pt x="8222" y="4406"/>
                  </a:lnTo>
                  <a:lnTo>
                    <a:pt x="8222" y="4259"/>
                  </a:lnTo>
                  <a:lnTo>
                    <a:pt x="8222" y="4111"/>
                  </a:lnTo>
                  <a:lnTo>
                    <a:pt x="8203" y="3982"/>
                  </a:lnTo>
                  <a:lnTo>
                    <a:pt x="8130" y="3706"/>
                  </a:lnTo>
                  <a:lnTo>
                    <a:pt x="8019" y="3448"/>
                  </a:lnTo>
                  <a:lnTo>
                    <a:pt x="7872" y="3190"/>
                  </a:lnTo>
                  <a:lnTo>
                    <a:pt x="7706" y="2932"/>
                  </a:lnTo>
                  <a:lnTo>
                    <a:pt x="7484" y="2692"/>
                  </a:lnTo>
                  <a:lnTo>
                    <a:pt x="7245" y="2471"/>
                  </a:lnTo>
                  <a:lnTo>
                    <a:pt x="6968" y="2250"/>
                  </a:lnTo>
                  <a:lnTo>
                    <a:pt x="6673" y="2047"/>
                  </a:lnTo>
                  <a:lnTo>
                    <a:pt x="6360" y="1844"/>
                  </a:lnTo>
                  <a:lnTo>
                    <a:pt x="6028" y="1660"/>
                  </a:lnTo>
                  <a:lnTo>
                    <a:pt x="5678" y="1475"/>
                  </a:lnTo>
                  <a:lnTo>
                    <a:pt x="5328" y="1309"/>
                  </a:lnTo>
                  <a:lnTo>
                    <a:pt x="4959" y="1144"/>
                  </a:lnTo>
                  <a:lnTo>
                    <a:pt x="4203" y="849"/>
                  </a:lnTo>
                  <a:lnTo>
                    <a:pt x="3466" y="609"/>
                  </a:lnTo>
                  <a:lnTo>
                    <a:pt x="2729" y="406"/>
                  </a:lnTo>
                  <a:lnTo>
                    <a:pt x="2065" y="240"/>
                  </a:lnTo>
                  <a:lnTo>
                    <a:pt x="1457" y="130"/>
                  </a:lnTo>
                  <a:lnTo>
                    <a:pt x="941" y="56"/>
                  </a:lnTo>
                  <a:lnTo>
                    <a:pt x="480" y="1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70"/>
            <p:cNvSpPr/>
            <p:nvPr/>
          </p:nvSpPr>
          <p:spPr>
            <a:xfrm>
              <a:off x="8125225" y="3821500"/>
              <a:ext cx="205550" cy="188500"/>
            </a:xfrm>
            <a:custGeom>
              <a:avLst/>
              <a:gdLst/>
              <a:ahLst/>
              <a:cxnLst/>
              <a:rect l="l" t="t" r="r" b="b"/>
              <a:pathLst>
                <a:path w="8222" h="7540" fill="none" extrusionOk="0">
                  <a:moveTo>
                    <a:pt x="1125" y="2876"/>
                  </a:moveTo>
                  <a:lnTo>
                    <a:pt x="1125" y="2876"/>
                  </a:lnTo>
                  <a:lnTo>
                    <a:pt x="1604" y="2913"/>
                  </a:lnTo>
                  <a:lnTo>
                    <a:pt x="2083" y="2950"/>
                  </a:lnTo>
                  <a:lnTo>
                    <a:pt x="2544" y="3024"/>
                  </a:lnTo>
                  <a:lnTo>
                    <a:pt x="3005" y="3116"/>
                  </a:lnTo>
                  <a:lnTo>
                    <a:pt x="3466" y="3208"/>
                  </a:lnTo>
                  <a:lnTo>
                    <a:pt x="3908" y="3337"/>
                  </a:lnTo>
                  <a:lnTo>
                    <a:pt x="4848" y="3595"/>
                  </a:lnTo>
                  <a:lnTo>
                    <a:pt x="4848" y="3595"/>
                  </a:lnTo>
                  <a:lnTo>
                    <a:pt x="5014" y="3650"/>
                  </a:lnTo>
                  <a:lnTo>
                    <a:pt x="5162" y="3724"/>
                  </a:lnTo>
                  <a:lnTo>
                    <a:pt x="5309" y="3816"/>
                  </a:lnTo>
                  <a:lnTo>
                    <a:pt x="5420" y="3927"/>
                  </a:lnTo>
                  <a:lnTo>
                    <a:pt x="5475" y="3982"/>
                  </a:lnTo>
                  <a:lnTo>
                    <a:pt x="5494" y="4056"/>
                  </a:lnTo>
                  <a:lnTo>
                    <a:pt x="5530" y="4130"/>
                  </a:lnTo>
                  <a:lnTo>
                    <a:pt x="5530" y="4203"/>
                  </a:lnTo>
                  <a:lnTo>
                    <a:pt x="5530" y="4277"/>
                  </a:lnTo>
                  <a:lnTo>
                    <a:pt x="5512" y="4351"/>
                  </a:lnTo>
                  <a:lnTo>
                    <a:pt x="5475" y="4443"/>
                  </a:lnTo>
                  <a:lnTo>
                    <a:pt x="5438" y="4535"/>
                  </a:lnTo>
                  <a:lnTo>
                    <a:pt x="5438" y="4535"/>
                  </a:lnTo>
                  <a:lnTo>
                    <a:pt x="5309" y="4738"/>
                  </a:lnTo>
                  <a:lnTo>
                    <a:pt x="5162" y="4904"/>
                  </a:lnTo>
                  <a:lnTo>
                    <a:pt x="4996" y="5070"/>
                  </a:lnTo>
                  <a:lnTo>
                    <a:pt x="4830" y="5217"/>
                  </a:lnTo>
                  <a:lnTo>
                    <a:pt x="4646" y="5365"/>
                  </a:lnTo>
                  <a:lnTo>
                    <a:pt x="4443" y="5475"/>
                  </a:lnTo>
                  <a:lnTo>
                    <a:pt x="4240" y="5568"/>
                  </a:lnTo>
                  <a:lnTo>
                    <a:pt x="4019" y="5660"/>
                  </a:lnTo>
                  <a:lnTo>
                    <a:pt x="4019" y="5660"/>
                  </a:lnTo>
                  <a:lnTo>
                    <a:pt x="4148" y="5881"/>
                  </a:lnTo>
                  <a:lnTo>
                    <a:pt x="4259" y="6102"/>
                  </a:lnTo>
                  <a:lnTo>
                    <a:pt x="4369" y="6342"/>
                  </a:lnTo>
                  <a:lnTo>
                    <a:pt x="4461" y="6581"/>
                  </a:lnTo>
                  <a:lnTo>
                    <a:pt x="4461" y="6581"/>
                  </a:lnTo>
                  <a:lnTo>
                    <a:pt x="4554" y="6821"/>
                  </a:lnTo>
                  <a:lnTo>
                    <a:pt x="4683" y="7061"/>
                  </a:lnTo>
                  <a:lnTo>
                    <a:pt x="4812" y="7300"/>
                  </a:lnTo>
                  <a:lnTo>
                    <a:pt x="4922" y="7540"/>
                  </a:lnTo>
                  <a:lnTo>
                    <a:pt x="4922" y="7540"/>
                  </a:lnTo>
                  <a:lnTo>
                    <a:pt x="5236" y="7429"/>
                  </a:lnTo>
                  <a:lnTo>
                    <a:pt x="5567" y="7300"/>
                  </a:lnTo>
                  <a:lnTo>
                    <a:pt x="5881" y="7153"/>
                  </a:lnTo>
                  <a:lnTo>
                    <a:pt x="6176" y="6968"/>
                  </a:lnTo>
                  <a:lnTo>
                    <a:pt x="6471" y="6784"/>
                  </a:lnTo>
                  <a:lnTo>
                    <a:pt x="6747" y="6581"/>
                  </a:lnTo>
                  <a:lnTo>
                    <a:pt x="7024" y="6360"/>
                  </a:lnTo>
                  <a:lnTo>
                    <a:pt x="7282" y="6121"/>
                  </a:lnTo>
                  <a:lnTo>
                    <a:pt x="7282" y="6121"/>
                  </a:lnTo>
                  <a:lnTo>
                    <a:pt x="7577" y="5789"/>
                  </a:lnTo>
                  <a:lnTo>
                    <a:pt x="7816" y="5475"/>
                  </a:lnTo>
                  <a:lnTo>
                    <a:pt x="7927" y="5309"/>
                  </a:lnTo>
                  <a:lnTo>
                    <a:pt x="8001" y="5162"/>
                  </a:lnTo>
                  <a:lnTo>
                    <a:pt x="8074" y="4996"/>
                  </a:lnTo>
                  <a:lnTo>
                    <a:pt x="8130" y="4849"/>
                  </a:lnTo>
                  <a:lnTo>
                    <a:pt x="8166" y="4701"/>
                  </a:lnTo>
                  <a:lnTo>
                    <a:pt x="8203" y="4554"/>
                  </a:lnTo>
                  <a:lnTo>
                    <a:pt x="8222" y="4406"/>
                  </a:lnTo>
                  <a:lnTo>
                    <a:pt x="8222" y="4259"/>
                  </a:lnTo>
                  <a:lnTo>
                    <a:pt x="8222" y="4111"/>
                  </a:lnTo>
                  <a:lnTo>
                    <a:pt x="8203" y="3982"/>
                  </a:lnTo>
                  <a:lnTo>
                    <a:pt x="8130" y="3706"/>
                  </a:lnTo>
                  <a:lnTo>
                    <a:pt x="8019" y="3448"/>
                  </a:lnTo>
                  <a:lnTo>
                    <a:pt x="7872" y="3190"/>
                  </a:lnTo>
                  <a:lnTo>
                    <a:pt x="7706" y="2932"/>
                  </a:lnTo>
                  <a:lnTo>
                    <a:pt x="7484" y="2692"/>
                  </a:lnTo>
                  <a:lnTo>
                    <a:pt x="7245" y="2471"/>
                  </a:lnTo>
                  <a:lnTo>
                    <a:pt x="6968" y="2250"/>
                  </a:lnTo>
                  <a:lnTo>
                    <a:pt x="6673" y="2047"/>
                  </a:lnTo>
                  <a:lnTo>
                    <a:pt x="6360" y="1844"/>
                  </a:lnTo>
                  <a:lnTo>
                    <a:pt x="6028" y="1660"/>
                  </a:lnTo>
                  <a:lnTo>
                    <a:pt x="5678" y="1475"/>
                  </a:lnTo>
                  <a:lnTo>
                    <a:pt x="5328" y="1309"/>
                  </a:lnTo>
                  <a:lnTo>
                    <a:pt x="4959" y="1144"/>
                  </a:lnTo>
                  <a:lnTo>
                    <a:pt x="4203" y="849"/>
                  </a:lnTo>
                  <a:lnTo>
                    <a:pt x="3466" y="609"/>
                  </a:lnTo>
                  <a:lnTo>
                    <a:pt x="2729" y="406"/>
                  </a:lnTo>
                  <a:lnTo>
                    <a:pt x="2065" y="240"/>
                  </a:lnTo>
                  <a:lnTo>
                    <a:pt x="1457" y="130"/>
                  </a:lnTo>
                  <a:lnTo>
                    <a:pt x="941" y="56"/>
                  </a:lnTo>
                  <a:lnTo>
                    <a:pt x="941" y="56"/>
                  </a:lnTo>
                  <a:lnTo>
                    <a:pt x="480"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70"/>
            <p:cNvSpPr/>
            <p:nvPr/>
          </p:nvSpPr>
          <p:spPr>
            <a:xfrm>
              <a:off x="8125225" y="3820575"/>
              <a:ext cx="206475" cy="190350"/>
            </a:xfrm>
            <a:custGeom>
              <a:avLst/>
              <a:gdLst/>
              <a:ahLst/>
              <a:cxnLst/>
              <a:rect l="l" t="t" r="r" b="b"/>
              <a:pathLst>
                <a:path w="8259" h="7614" extrusionOk="0">
                  <a:moveTo>
                    <a:pt x="0" y="1"/>
                  </a:moveTo>
                  <a:lnTo>
                    <a:pt x="0" y="56"/>
                  </a:lnTo>
                  <a:lnTo>
                    <a:pt x="480" y="75"/>
                  </a:lnTo>
                  <a:lnTo>
                    <a:pt x="941" y="111"/>
                  </a:lnTo>
                  <a:lnTo>
                    <a:pt x="1309" y="167"/>
                  </a:lnTo>
                  <a:lnTo>
                    <a:pt x="1733" y="240"/>
                  </a:lnTo>
                  <a:lnTo>
                    <a:pt x="2194" y="333"/>
                  </a:lnTo>
                  <a:lnTo>
                    <a:pt x="2710" y="462"/>
                  </a:lnTo>
                  <a:lnTo>
                    <a:pt x="3245" y="609"/>
                  </a:lnTo>
                  <a:lnTo>
                    <a:pt x="3798" y="775"/>
                  </a:lnTo>
                  <a:lnTo>
                    <a:pt x="4351" y="959"/>
                  </a:lnTo>
                  <a:lnTo>
                    <a:pt x="4922" y="1181"/>
                  </a:lnTo>
                  <a:lnTo>
                    <a:pt x="5383" y="1402"/>
                  </a:lnTo>
                  <a:lnTo>
                    <a:pt x="5862" y="1641"/>
                  </a:lnTo>
                  <a:lnTo>
                    <a:pt x="6342" y="1899"/>
                  </a:lnTo>
                  <a:lnTo>
                    <a:pt x="6802" y="2213"/>
                  </a:lnTo>
                  <a:lnTo>
                    <a:pt x="7024" y="2360"/>
                  </a:lnTo>
                  <a:lnTo>
                    <a:pt x="7226" y="2526"/>
                  </a:lnTo>
                  <a:lnTo>
                    <a:pt x="7429" y="2710"/>
                  </a:lnTo>
                  <a:lnTo>
                    <a:pt x="7595" y="2895"/>
                  </a:lnTo>
                  <a:lnTo>
                    <a:pt x="7761" y="3098"/>
                  </a:lnTo>
                  <a:lnTo>
                    <a:pt x="7890" y="3282"/>
                  </a:lnTo>
                  <a:lnTo>
                    <a:pt x="8001" y="3503"/>
                  </a:lnTo>
                  <a:lnTo>
                    <a:pt x="8093" y="3706"/>
                  </a:lnTo>
                  <a:lnTo>
                    <a:pt x="8148" y="3853"/>
                  </a:lnTo>
                  <a:lnTo>
                    <a:pt x="8185" y="4001"/>
                  </a:lnTo>
                  <a:lnTo>
                    <a:pt x="8203" y="4148"/>
                  </a:lnTo>
                  <a:lnTo>
                    <a:pt x="8203" y="4296"/>
                  </a:lnTo>
                  <a:lnTo>
                    <a:pt x="8203" y="4443"/>
                  </a:lnTo>
                  <a:lnTo>
                    <a:pt x="8185" y="4609"/>
                  </a:lnTo>
                  <a:lnTo>
                    <a:pt x="8148" y="4757"/>
                  </a:lnTo>
                  <a:lnTo>
                    <a:pt x="8093" y="4904"/>
                  </a:lnTo>
                  <a:lnTo>
                    <a:pt x="8037" y="5052"/>
                  </a:lnTo>
                  <a:lnTo>
                    <a:pt x="7964" y="5217"/>
                  </a:lnTo>
                  <a:lnTo>
                    <a:pt x="7779" y="5512"/>
                  </a:lnTo>
                  <a:lnTo>
                    <a:pt x="7540" y="5826"/>
                  </a:lnTo>
                  <a:lnTo>
                    <a:pt x="7263" y="6139"/>
                  </a:lnTo>
                  <a:lnTo>
                    <a:pt x="7005" y="6379"/>
                  </a:lnTo>
                  <a:lnTo>
                    <a:pt x="6747" y="6600"/>
                  </a:lnTo>
                  <a:lnTo>
                    <a:pt x="6452" y="6803"/>
                  </a:lnTo>
                  <a:lnTo>
                    <a:pt x="6176" y="6987"/>
                  </a:lnTo>
                  <a:lnTo>
                    <a:pt x="5862" y="7153"/>
                  </a:lnTo>
                  <a:lnTo>
                    <a:pt x="5567" y="7319"/>
                  </a:lnTo>
                  <a:lnTo>
                    <a:pt x="5254" y="7448"/>
                  </a:lnTo>
                  <a:lnTo>
                    <a:pt x="4922" y="7558"/>
                  </a:lnTo>
                  <a:lnTo>
                    <a:pt x="4830" y="7319"/>
                  </a:lnTo>
                  <a:lnTo>
                    <a:pt x="4701" y="7098"/>
                  </a:lnTo>
                  <a:lnTo>
                    <a:pt x="4590" y="6858"/>
                  </a:lnTo>
                  <a:lnTo>
                    <a:pt x="4480" y="6600"/>
                  </a:lnTo>
                  <a:lnTo>
                    <a:pt x="4388" y="6379"/>
                  </a:lnTo>
                  <a:lnTo>
                    <a:pt x="4295" y="6139"/>
                  </a:lnTo>
                  <a:lnTo>
                    <a:pt x="4185" y="5918"/>
                  </a:lnTo>
                  <a:lnTo>
                    <a:pt x="4056" y="5715"/>
                  </a:lnTo>
                  <a:lnTo>
                    <a:pt x="4277" y="5623"/>
                  </a:lnTo>
                  <a:lnTo>
                    <a:pt x="4480" y="5531"/>
                  </a:lnTo>
                  <a:lnTo>
                    <a:pt x="4664" y="5402"/>
                  </a:lnTo>
                  <a:lnTo>
                    <a:pt x="4848" y="5273"/>
                  </a:lnTo>
                  <a:lnTo>
                    <a:pt x="5033" y="5125"/>
                  </a:lnTo>
                  <a:lnTo>
                    <a:pt x="5180" y="4959"/>
                  </a:lnTo>
                  <a:lnTo>
                    <a:pt x="5328" y="4775"/>
                  </a:lnTo>
                  <a:lnTo>
                    <a:pt x="5457" y="4591"/>
                  </a:lnTo>
                  <a:lnTo>
                    <a:pt x="5512" y="4462"/>
                  </a:lnTo>
                  <a:lnTo>
                    <a:pt x="5549" y="4333"/>
                  </a:lnTo>
                  <a:lnTo>
                    <a:pt x="5567" y="4222"/>
                  </a:lnTo>
                  <a:lnTo>
                    <a:pt x="5530" y="4093"/>
                  </a:lnTo>
                  <a:lnTo>
                    <a:pt x="5475" y="4001"/>
                  </a:lnTo>
                  <a:lnTo>
                    <a:pt x="5401" y="3909"/>
                  </a:lnTo>
                  <a:lnTo>
                    <a:pt x="5328" y="3835"/>
                  </a:lnTo>
                  <a:lnTo>
                    <a:pt x="5236" y="3780"/>
                  </a:lnTo>
                  <a:lnTo>
                    <a:pt x="5033" y="3669"/>
                  </a:lnTo>
                  <a:lnTo>
                    <a:pt x="4848" y="3614"/>
                  </a:lnTo>
                  <a:lnTo>
                    <a:pt x="3927" y="3337"/>
                  </a:lnTo>
                  <a:lnTo>
                    <a:pt x="3466" y="3227"/>
                  </a:lnTo>
                  <a:lnTo>
                    <a:pt x="3005" y="3134"/>
                  </a:lnTo>
                  <a:lnTo>
                    <a:pt x="2563" y="3042"/>
                  </a:lnTo>
                  <a:lnTo>
                    <a:pt x="2083" y="2969"/>
                  </a:lnTo>
                  <a:lnTo>
                    <a:pt x="1623" y="2913"/>
                  </a:lnTo>
                  <a:lnTo>
                    <a:pt x="1125" y="2876"/>
                  </a:lnTo>
                  <a:lnTo>
                    <a:pt x="1125" y="2932"/>
                  </a:lnTo>
                  <a:lnTo>
                    <a:pt x="1604" y="2969"/>
                  </a:lnTo>
                  <a:lnTo>
                    <a:pt x="2083" y="3024"/>
                  </a:lnTo>
                  <a:lnTo>
                    <a:pt x="2544" y="3079"/>
                  </a:lnTo>
                  <a:lnTo>
                    <a:pt x="3005" y="3171"/>
                  </a:lnTo>
                  <a:lnTo>
                    <a:pt x="3448" y="3282"/>
                  </a:lnTo>
                  <a:lnTo>
                    <a:pt x="3908" y="3393"/>
                  </a:lnTo>
                  <a:lnTo>
                    <a:pt x="4848" y="3651"/>
                  </a:lnTo>
                  <a:lnTo>
                    <a:pt x="5014" y="3724"/>
                  </a:lnTo>
                  <a:lnTo>
                    <a:pt x="5199" y="3816"/>
                  </a:lnTo>
                  <a:lnTo>
                    <a:pt x="5291" y="3872"/>
                  </a:lnTo>
                  <a:lnTo>
                    <a:pt x="5365" y="3946"/>
                  </a:lnTo>
                  <a:lnTo>
                    <a:pt x="5438" y="4019"/>
                  </a:lnTo>
                  <a:lnTo>
                    <a:pt x="5494" y="4111"/>
                  </a:lnTo>
                  <a:lnTo>
                    <a:pt x="5512" y="4222"/>
                  </a:lnTo>
                  <a:lnTo>
                    <a:pt x="5512" y="4333"/>
                  </a:lnTo>
                  <a:lnTo>
                    <a:pt x="5475" y="4443"/>
                  </a:lnTo>
                  <a:lnTo>
                    <a:pt x="5420" y="4572"/>
                  </a:lnTo>
                  <a:lnTo>
                    <a:pt x="5291" y="4757"/>
                  </a:lnTo>
                  <a:lnTo>
                    <a:pt x="5143" y="4922"/>
                  </a:lnTo>
                  <a:lnTo>
                    <a:pt x="4977" y="5088"/>
                  </a:lnTo>
                  <a:lnTo>
                    <a:pt x="4812" y="5236"/>
                  </a:lnTo>
                  <a:lnTo>
                    <a:pt x="4627" y="5383"/>
                  </a:lnTo>
                  <a:lnTo>
                    <a:pt x="4424" y="5494"/>
                  </a:lnTo>
                  <a:lnTo>
                    <a:pt x="4222" y="5586"/>
                  </a:lnTo>
                  <a:lnTo>
                    <a:pt x="4019" y="5678"/>
                  </a:lnTo>
                  <a:lnTo>
                    <a:pt x="3982" y="5678"/>
                  </a:lnTo>
                  <a:lnTo>
                    <a:pt x="4001" y="5697"/>
                  </a:lnTo>
                  <a:lnTo>
                    <a:pt x="4130" y="5918"/>
                  </a:lnTo>
                  <a:lnTo>
                    <a:pt x="4240" y="6158"/>
                  </a:lnTo>
                  <a:lnTo>
                    <a:pt x="4332" y="6379"/>
                  </a:lnTo>
                  <a:lnTo>
                    <a:pt x="4424" y="6618"/>
                  </a:lnTo>
                  <a:lnTo>
                    <a:pt x="4535" y="6876"/>
                  </a:lnTo>
                  <a:lnTo>
                    <a:pt x="4664" y="7134"/>
                  </a:lnTo>
                  <a:lnTo>
                    <a:pt x="4793" y="7356"/>
                  </a:lnTo>
                  <a:lnTo>
                    <a:pt x="4885" y="7595"/>
                  </a:lnTo>
                  <a:lnTo>
                    <a:pt x="4904" y="7614"/>
                  </a:lnTo>
                  <a:lnTo>
                    <a:pt x="4922" y="7614"/>
                  </a:lnTo>
                  <a:lnTo>
                    <a:pt x="5254" y="7503"/>
                  </a:lnTo>
                  <a:lnTo>
                    <a:pt x="5567" y="7356"/>
                  </a:lnTo>
                  <a:lnTo>
                    <a:pt x="5881" y="7208"/>
                  </a:lnTo>
                  <a:lnTo>
                    <a:pt x="6176" y="7042"/>
                  </a:lnTo>
                  <a:lnTo>
                    <a:pt x="6489" y="6840"/>
                  </a:lnTo>
                  <a:lnTo>
                    <a:pt x="6766" y="6637"/>
                  </a:lnTo>
                  <a:lnTo>
                    <a:pt x="7042" y="6416"/>
                  </a:lnTo>
                  <a:lnTo>
                    <a:pt x="7300" y="6176"/>
                  </a:lnTo>
                  <a:lnTo>
                    <a:pt x="7595" y="5863"/>
                  </a:lnTo>
                  <a:lnTo>
                    <a:pt x="7835" y="5549"/>
                  </a:lnTo>
                  <a:lnTo>
                    <a:pt x="7927" y="5383"/>
                  </a:lnTo>
                  <a:lnTo>
                    <a:pt x="8019" y="5236"/>
                  </a:lnTo>
                  <a:lnTo>
                    <a:pt x="8093" y="5070"/>
                  </a:lnTo>
                  <a:lnTo>
                    <a:pt x="8148" y="4922"/>
                  </a:lnTo>
                  <a:lnTo>
                    <a:pt x="8185" y="4757"/>
                  </a:lnTo>
                  <a:lnTo>
                    <a:pt x="8222" y="4609"/>
                  </a:lnTo>
                  <a:lnTo>
                    <a:pt x="8240" y="4462"/>
                  </a:lnTo>
                  <a:lnTo>
                    <a:pt x="8259" y="4296"/>
                  </a:lnTo>
                  <a:lnTo>
                    <a:pt x="8240" y="4148"/>
                  </a:lnTo>
                  <a:lnTo>
                    <a:pt x="8222" y="4001"/>
                  </a:lnTo>
                  <a:lnTo>
                    <a:pt x="8185" y="3835"/>
                  </a:lnTo>
                  <a:lnTo>
                    <a:pt x="8148" y="3687"/>
                  </a:lnTo>
                  <a:lnTo>
                    <a:pt x="8056" y="3466"/>
                  </a:lnTo>
                  <a:lnTo>
                    <a:pt x="7945" y="3263"/>
                  </a:lnTo>
                  <a:lnTo>
                    <a:pt x="7798" y="3061"/>
                  </a:lnTo>
                  <a:lnTo>
                    <a:pt x="7632" y="2876"/>
                  </a:lnTo>
                  <a:lnTo>
                    <a:pt x="7466" y="2674"/>
                  </a:lnTo>
                  <a:lnTo>
                    <a:pt x="7263" y="2508"/>
                  </a:lnTo>
                  <a:lnTo>
                    <a:pt x="7060" y="2323"/>
                  </a:lnTo>
                  <a:lnTo>
                    <a:pt x="6839" y="2176"/>
                  </a:lnTo>
                  <a:lnTo>
                    <a:pt x="6378" y="1863"/>
                  </a:lnTo>
                  <a:lnTo>
                    <a:pt x="5899" y="1586"/>
                  </a:lnTo>
                  <a:lnTo>
                    <a:pt x="5401" y="1346"/>
                  </a:lnTo>
                  <a:lnTo>
                    <a:pt x="4941" y="1144"/>
                  </a:lnTo>
                  <a:lnTo>
                    <a:pt x="4369" y="922"/>
                  </a:lnTo>
                  <a:lnTo>
                    <a:pt x="3816" y="720"/>
                  </a:lnTo>
                  <a:lnTo>
                    <a:pt x="3263" y="554"/>
                  </a:lnTo>
                  <a:lnTo>
                    <a:pt x="2729" y="406"/>
                  </a:lnTo>
                  <a:lnTo>
                    <a:pt x="2212" y="277"/>
                  </a:lnTo>
                  <a:lnTo>
                    <a:pt x="1733" y="185"/>
                  </a:lnTo>
                  <a:lnTo>
                    <a:pt x="1309" y="111"/>
                  </a:lnTo>
                  <a:lnTo>
                    <a:pt x="959" y="75"/>
                  </a:lnTo>
                  <a:lnTo>
                    <a:pt x="480" y="38"/>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8151025" y="4016425"/>
              <a:ext cx="23075" cy="2350"/>
            </a:xfrm>
            <a:custGeom>
              <a:avLst/>
              <a:gdLst/>
              <a:ahLst/>
              <a:cxnLst/>
              <a:rect l="l" t="t" r="r" b="b"/>
              <a:pathLst>
                <a:path w="923" h="94" extrusionOk="0">
                  <a:moveTo>
                    <a:pt x="922" y="1"/>
                  </a:moveTo>
                  <a:lnTo>
                    <a:pt x="1" y="93"/>
                  </a:lnTo>
                  <a:lnTo>
                    <a:pt x="443" y="93"/>
                  </a:lnTo>
                  <a:lnTo>
                    <a:pt x="664" y="56"/>
                  </a:lnTo>
                  <a:lnTo>
                    <a:pt x="9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8151025" y="4016425"/>
              <a:ext cx="23075" cy="2350"/>
            </a:xfrm>
            <a:custGeom>
              <a:avLst/>
              <a:gdLst/>
              <a:ahLst/>
              <a:cxnLst/>
              <a:rect l="l" t="t" r="r" b="b"/>
              <a:pathLst>
                <a:path w="923" h="94" fill="none" extrusionOk="0">
                  <a:moveTo>
                    <a:pt x="1" y="93"/>
                  </a:moveTo>
                  <a:lnTo>
                    <a:pt x="1" y="93"/>
                  </a:lnTo>
                  <a:lnTo>
                    <a:pt x="222" y="93"/>
                  </a:lnTo>
                  <a:lnTo>
                    <a:pt x="443" y="93"/>
                  </a:lnTo>
                  <a:lnTo>
                    <a:pt x="664" y="56"/>
                  </a:lnTo>
                  <a:lnTo>
                    <a:pt x="9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8151025" y="4015975"/>
              <a:ext cx="23075" cy="3700"/>
            </a:xfrm>
            <a:custGeom>
              <a:avLst/>
              <a:gdLst/>
              <a:ahLst/>
              <a:cxnLst/>
              <a:rect l="l" t="t" r="r" b="b"/>
              <a:pathLst>
                <a:path w="923" h="148" extrusionOk="0">
                  <a:moveTo>
                    <a:pt x="922" y="1"/>
                  </a:moveTo>
                  <a:lnTo>
                    <a:pt x="683" y="56"/>
                  </a:lnTo>
                  <a:lnTo>
                    <a:pt x="443" y="74"/>
                  </a:lnTo>
                  <a:lnTo>
                    <a:pt x="222" y="93"/>
                  </a:lnTo>
                  <a:lnTo>
                    <a:pt x="1" y="74"/>
                  </a:lnTo>
                  <a:lnTo>
                    <a:pt x="1" y="130"/>
                  </a:lnTo>
                  <a:lnTo>
                    <a:pt x="222" y="148"/>
                  </a:lnTo>
                  <a:lnTo>
                    <a:pt x="572" y="111"/>
                  </a:lnTo>
                  <a:lnTo>
                    <a:pt x="922" y="56"/>
                  </a:lnTo>
                  <a:lnTo>
                    <a:pt x="922"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8145950" y="4010450"/>
              <a:ext cx="27225" cy="3700"/>
            </a:xfrm>
            <a:custGeom>
              <a:avLst/>
              <a:gdLst/>
              <a:ahLst/>
              <a:cxnLst/>
              <a:rect l="l" t="t" r="r" b="b"/>
              <a:pathLst>
                <a:path w="1089" h="148" extrusionOk="0">
                  <a:moveTo>
                    <a:pt x="1089" y="0"/>
                  </a:moveTo>
                  <a:lnTo>
                    <a:pt x="1" y="148"/>
                  </a:lnTo>
                  <a:lnTo>
                    <a:pt x="296" y="148"/>
                  </a:lnTo>
                  <a:lnTo>
                    <a:pt x="554" y="111"/>
                  </a:lnTo>
                  <a:lnTo>
                    <a:pt x="812" y="56"/>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8145950" y="4010450"/>
              <a:ext cx="27225" cy="3700"/>
            </a:xfrm>
            <a:custGeom>
              <a:avLst/>
              <a:gdLst/>
              <a:ahLst/>
              <a:cxnLst/>
              <a:rect l="l" t="t" r="r" b="b"/>
              <a:pathLst>
                <a:path w="1089" h="148" fill="none" extrusionOk="0">
                  <a:moveTo>
                    <a:pt x="1" y="148"/>
                  </a:moveTo>
                  <a:lnTo>
                    <a:pt x="1" y="148"/>
                  </a:lnTo>
                  <a:lnTo>
                    <a:pt x="296" y="148"/>
                  </a:lnTo>
                  <a:lnTo>
                    <a:pt x="554" y="111"/>
                  </a:lnTo>
                  <a:lnTo>
                    <a:pt x="812" y="56"/>
                  </a:lnTo>
                  <a:lnTo>
                    <a:pt x="1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8145950" y="4009975"/>
              <a:ext cx="27225" cy="5100"/>
            </a:xfrm>
            <a:custGeom>
              <a:avLst/>
              <a:gdLst/>
              <a:ahLst/>
              <a:cxnLst/>
              <a:rect l="l" t="t" r="r" b="b"/>
              <a:pathLst>
                <a:path w="1089" h="204" extrusionOk="0">
                  <a:moveTo>
                    <a:pt x="1070" y="1"/>
                  </a:moveTo>
                  <a:lnTo>
                    <a:pt x="830" y="56"/>
                  </a:lnTo>
                  <a:lnTo>
                    <a:pt x="572" y="93"/>
                  </a:lnTo>
                  <a:lnTo>
                    <a:pt x="296" y="130"/>
                  </a:lnTo>
                  <a:lnTo>
                    <a:pt x="1" y="148"/>
                  </a:lnTo>
                  <a:lnTo>
                    <a:pt x="19" y="204"/>
                  </a:lnTo>
                  <a:lnTo>
                    <a:pt x="314" y="185"/>
                  </a:lnTo>
                  <a:lnTo>
                    <a:pt x="572" y="148"/>
                  </a:lnTo>
                  <a:lnTo>
                    <a:pt x="830" y="111"/>
                  </a:lnTo>
                  <a:lnTo>
                    <a:pt x="1089" y="38"/>
                  </a:lnTo>
                  <a:lnTo>
                    <a:pt x="1070"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8145050" y="4003525"/>
              <a:ext cx="28575" cy="4175"/>
            </a:xfrm>
            <a:custGeom>
              <a:avLst/>
              <a:gdLst/>
              <a:ahLst/>
              <a:cxnLst/>
              <a:rect l="l" t="t" r="r" b="b"/>
              <a:pathLst>
                <a:path w="1143" h="167" extrusionOk="0">
                  <a:moveTo>
                    <a:pt x="1143" y="1"/>
                  </a:moveTo>
                  <a:lnTo>
                    <a:pt x="0" y="167"/>
                  </a:lnTo>
                  <a:lnTo>
                    <a:pt x="295" y="148"/>
                  </a:lnTo>
                  <a:lnTo>
                    <a:pt x="572" y="130"/>
                  </a:lnTo>
                  <a:lnTo>
                    <a:pt x="866" y="75"/>
                  </a:lnTo>
                  <a:lnTo>
                    <a:pt x="1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8145050" y="4003525"/>
              <a:ext cx="28575" cy="4175"/>
            </a:xfrm>
            <a:custGeom>
              <a:avLst/>
              <a:gdLst/>
              <a:ahLst/>
              <a:cxnLst/>
              <a:rect l="l" t="t" r="r" b="b"/>
              <a:pathLst>
                <a:path w="1143" h="167" fill="none" extrusionOk="0">
                  <a:moveTo>
                    <a:pt x="0" y="167"/>
                  </a:moveTo>
                  <a:lnTo>
                    <a:pt x="0" y="167"/>
                  </a:lnTo>
                  <a:lnTo>
                    <a:pt x="295" y="148"/>
                  </a:lnTo>
                  <a:lnTo>
                    <a:pt x="572" y="130"/>
                  </a:lnTo>
                  <a:lnTo>
                    <a:pt x="866" y="75"/>
                  </a:lnTo>
                  <a:lnTo>
                    <a:pt x="114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8145050" y="4003075"/>
              <a:ext cx="28575" cy="5550"/>
            </a:xfrm>
            <a:custGeom>
              <a:avLst/>
              <a:gdLst/>
              <a:ahLst/>
              <a:cxnLst/>
              <a:rect l="l" t="t" r="r" b="b"/>
              <a:pathLst>
                <a:path w="1143" h="222" extrusionOk="0">
                  <a:moveTo>
                    <a:pt x="1125" y="0"/>
                  </a:moveTo>
                  <a:lnTo>
                    <a:pt x="811" y="74"/>
                  </a:lnTo>
                  <a:lnTo>
                    <a:pt x="516" y="129"/>
                  </a:lnTo>
                  <a:lnTo>
                    <a:pt x="258" y="148"/>
                  </a:lnTo>
                  <a:lnTo>
                    <a:pt x="0" y="166"/>
                  </a:lnTo>
                  <a:lnTo>
                    <a:pt x="0" y="222"/>
                  </a:lnTo>
                  <a:lnTo>
                    <a:pt x="258" y="203"/>
                  </a:lnTo>
                  <a:lnTo>
                    <a:pt x="535" y="166"/>
                  </a:lnTo>
                  <a:lnTo>
                    <a:pt x="830" y="111"/>
                  </a:lnTo>
                  <a:lnTo>
                    <a:pt x="1143" y="37"/>
                  </a:lnTo>
                  <a:lnTo>
                    <a:pt x="112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8081450" y="4091101"/>
              <a:ext cx="5551" cy="89941"/>
            </a:xfrm>
            <a:custGeom>
              <a:avLst/>
              <a:gdLst/>
              <a:ahLst/>
              <a:cxnLst/>
              <a:rect l="l" t="t" r="r" b="b"/>
              <a:pathLst>
                <a:path w="222" h="4240" extrusionOk="0">
                  <a:moveTo>
                    <a:pt x="0" y="0"/>
                  </a:moveTo>
                  <a:lnTo>
                    <a:pt x="56" y="885"/>
                  </a:lnTo>
                  <a:lnTo>
                    <a:pt x="111" y="1899"/>
                  </a:lnTo>
                  <a:lnTo>
                    <a:pt x="148" y="3890"/>
                  </a:lnTo>
                  <a:lnTo>
                    <a:pt x="166" y="4240"/>
                  </a:lnTo>
                  <a:lnTo>
                    <a:pt x="222" y="4240"/>
                  </a:lnTo>
                  <a:lnTo>
                    <a:pt x="203" y="3890"/>
                  </a:lnTo>
                  <a:lnTo>
                    <a:pt x="148" y="1899"/>
                  </a:lnTo>
                  <a:lnTo>
                    <a:pt x="111" y="867"/>
                  </a:lnTo>
                  <a:lnTo>
                    <a:pt x="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8109550" y="3906750"/>
              <a:ext cx="35525" cy="36450"/>
            </a:xfrm>
            <a:custGeom>
              <a:avLst/>
              <a:gdLst/>
              <a:ahLst/>
              <a:cxnLst/>
              <a:rect l="l" t="t" r="r" b="b"/>
              <a:pathLst>
                <a:path w="1421" h="1458" extrusionOk="0">
                  <a:moveTo>
                    <a:pt x="1" y="1"/>
                  </a:moveTo>
                  <a:lnTo>
                    <a:pt x="1" y="277"/>
                  </a:lnTo>
                  <a:lnTo>
                    <a:pt x="1" y="554"/>
                  </a:lnTo>
                  <a:lnTo>
                    <a:pt x="19" y="720"/>
                  </a:lnTo>
                  <a:lnTo>
                    <a:pt x="74" y="886"/>
                  </a:lnTo>
                  <a:lnTo>
                    <a:pt x="130" y="1052"/>
                  </a:lnTo>
                  <a:lnTo>
                    <a:pt x="222" y="1199"/>
                  </a:lnTo>
                  <a:lnTo>
                    <a:pt x="333" y="1328"/>
                  </a:lnTo>
                  <a:lnTo>
                    <a:pt x="406" y="1365"/>
                  </a:lnTo>
                  <a:lnTo>
                    <a:pt x="480" y="1420"/>
                  </a:lnTo>
                  <a:lnTo>
                    <a:pt x="554" y="1439"/>
                  </a:lnTo>
                  <a:lnTo>
                    <a:pt x="646" y="1457"/>
                  </a:lnTo>
                  <a:lnTo>
                    <a:pt x="849" y="1457"/>
                  </a:lnTo>
                  <a:lnTo>
                    <a:pt x="941" y="1420"/>
                  </a:lnTo>
                  <a:lnTo>
                    <a:pt x="1051" y="1365"/>
                  </a:lnTo>
                  <a:lnTo>
                    <a:pt x="1125" y="1273"/>
                  </a:lnTo>
                  <a:lnTo>
                    <a:pt x="1199" y="1181"/>
                  </a:lnTo>
                  <a:lnTo>
                    <a:pt x="1254" y="1088"/>
                  </a:lnTo>
                  <a:lnTo>
                    <a:pt x="1291" y="978"/>
                  </a:lnTo>
                  <a:lnTo>
                    <a:pt x="1346" y="757"/>
                  </a:lnTo>
                  <a:lnTo>
                    <a:pt x="1365" y="572"/>
                  </a:lnTo>
                  <a:lnTo>
                    <a:pt x="1383" y="388"/>
                  </a:lnTo>
                  <a:lnTo>
                    <a:pt x="1420" y="1"/>
                  </a:lnTo>
                  <a:close/>
                </a:path>
              </a:pathLst>
            </a:custGeom>
            <a:solidFill>
              <a:srgbClr val="10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8015550" y="3910900"/>
              <a:ext cx="6925" cy="31825"/>
            </a:xfrm>
            <a:custGeom>
              <a:avLst/>
              <a:gdLst/>
              <a:ahLst/>
              <a:cxnLst/>
              <a:rect l="l" t="t" r="r" b="b"/>
              <a:pathLst>
                <a:path w="277" h="1273" extrusionOk="0">
                  <a:moveTo>
                    <a:pt x="240" y="1"/>
                  </a:moveTo>
                  <a:lnTo>
                    <a:pt x="166" y="351"/>
                  </a:lnTo>
                  <a:lnTo>
                    <a:pt x="111" y="701"/>
                  </a:lnTo>
                  <a:lnTo>
                    <a:pt x="56" y="996"/>
                  </a:lnTo>
                  <a:lnTo>
                    <a:pt x="0" y="1273"/>
                  </a:lnTo>
                  <a:lnTo>
                    <a:pt x="56" y="1273"/>
                  </a:lnTo>
                  <a:lnTo>
                    <a:pt x="111" y="996"/>
                  </a:lnTo>
                  <a:lnTo>
                    <a:pt x="148" y="701"/>
                  </a:lnTo>
                  <a:lnTo>
                    <a:pt x="203" y="351"/>
                  </a:lnTo>
                  <a:lnTo>
                    <a:pt x="277" y="19"/>
                  </a:lnTo>
                  <a:lnTo>
                    <a:pt x="240"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8210475" y="4005375"/>
              <a:ext cx="15700" cy="3725"/>
            </a:xfrm>
            <a:custGeom>
              <a:avLst/>
              <a:gdLst/>
              <a:ahLst/>
              <a:cxnLst/>
              <a:rect l="l" t="t" r="r" b="b"/>
              <a:pathLst>
                <a:path w="628" h="149" extrusionOk="0">
                  <a:moveTo>
                    <a:pt x="627" y="1"/>
                  </a:moveTo>
                  <a:lnTo>
                    <a:pt x="314" y="56"/>
                  </a:lnTo>
                  <a:lnTo>
                    <a:pt x="1" y="93"/>
                  </a:lnTo>
                  <a:lnTo>
                    <a:pt x="1" y="148"/>
                  </a:lnTo>
                  <a:lnTo>
                    <a:pt x="332" y="111"/>
                  </a:lnTo>
                  <a:lnTo>
                    <a:pt x="627" y="56"/>
                  </a:lnTo>
                  <a:lnTo>
                    <a:pt x="6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8230750" y="4003525"/>
              <a:ext cx="4650" cy="1875"/>
            </a:xfrm>
            <a:custGeom>
              <a:avLst/>
              <a:gdLst/>
              <a:ahLst/>
              <a:cxnLst/>
              <a:rect l="l" t="t" r="r" b="b"/>
              <a:pathLst>
                <a:path w="186" h="75" extrusionOk="0">
                  <a:moveTo>
                    <a:pt x="167" y="1"/>
                  </a:moveTo>
                  <a:lnTo>
                    <a:pt x="1" y="38"/>
                  </a:lnTo>
                  <a:lnTo>
                    <a:pt x="19" y="75"/>
                  </a:lnTo>
                  <a:lnTo>
                    <a:pt x="185" y="56"/>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70"/>
            <p:cNvSpPr/>
            <p:nvPr/>
          </p:nvSpPr>
          <p:spPr>
            <a:xfrm>
              <a:off x="7988350" y="3967125"/>
              <a:ext cx="9250" cy="18000"/>
            </a:xfrm>
            <a:custGeom>
              <a:avLst/>
              <a:gdLst/>
              <a:ahLst/>
              <a:cxnLst/>
              <a:rect l="l" t="t" r="r" b="b"/>
              <a:pathLst>
                <a:path w="370" h="720" extrusionOk="0">
                  <a:moveTo>
                    <a:pt x="333" y="1"/>
                  </a:moveTo>
                  <a:lnTo>
                    <a:pt x="1" y="701"/>
                  </a:lnTo>
                  <a:lnTo>
                    <a:pt x="38" y="719"/>
                  </a:lnTo>
                  <a:lnTo>
                    <a:pt x="369" y="19"/>
                  </a:lnTo>
                  <a:lnTo>
                    <a:pt x="3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70"/>
            <p:cNvSpPr/>
            <p:nvPr/>
          </p:nvSpPr>
          <p:spPr>
            <a:xfrm>
              <a:off x="7975925" y="3988775"/>
              <a:ext cx="9700" cy="10625"/>
            </a:xfrm>
            <a:custGeom>
              <a:avLst/>
              <a:gdLst/>
              <a:ahLst/>
              <a:cxnLst/>
              <a:rect l="l" t="t" r="r" b="b"/>
              <a:pathLst>
                <a:path w="388" h="425" extrusionOk="0">
                  <a:moveTo>
                    <a:pt x="350" y="1"/>
                  </a:moveTo>
                  <a:lnTo>
                    <a:pt x="277" y="112"/>
                  </a:lnTo>
                  <a:lnTo>
                    <a:pt x="203" y="222"/>
                  </a:lnTo>
                  <a:lnTo>
                    <a:pt x="111" y="314"/>
                  </a:lnTo>
                  <a:lnTo>
                    <a:pt x="0" y="388"/>
                  </a:lnTo>
                  <a:lnTo>
                    <a:pt x="37" y="425"/>
                  </a:lnTo>
                  <a:lnTo>
                    <a:pt x="129" y="351"/>
                  </a:lnTo>
                  <a:lnTo>
                    <a:pt x="221" y="241"/>
                  </a:lnTo>
                  <a:lnTo>
                    <a:pt x="313" y="148"/>
                  </a:lnTo>
                  <a:lnTo>
                    <a:pt x="387" y="38"/>
                  </a:lnTo>
                  <a:lnTo>
                    <a:pt x="3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7980075" y="3983725"/>
              <a:ext cx="4150" cy="5075"/>
            </a:xfrm>
            <a:custGeom>
              <a:avLst/>
              <a:gdLst/>
              <a:ahLst/>
              <a:cxnLst/>
              <a:rect l="l" t="t" r="r" b="b"/>
              <a:pathLst>
                <a:path w="166" h="203" extrusionOk="0">
                  <a:moveTo>
                    <a:pt x="129" y="0"/>
                  </a:moveTo>
                  <a:lnTo>
                    <a:pt x="0" y="185"/>
                  </a:lnTo>
                  <a:lnTo>
                    <a:pt x="37" y="203"/>
                  </a:lnTo>
                  <a:lnTo>
                    <a:pt x="166" y="37"/>
                  </a:lnTo>
                  <a:lnTo>
                    <a:pt x="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7939975" y="3961600"/>
              <a:ext cx="10150" cy="8775"/>
            </a:xfrm>
            <a:custGeom>
              <a:avLst/>
              <a:gdLst/>
              <a:ahLst/>
              <a:cxnLst/>
              <a:rect l="l" t="t" r="r" b="b"/>
              <a:pathLst>
                <a:path w="406" h="351" extrusionOk="0">
                  <a:moveTo>
                    <a:pt x="0" y="0"/>
                  </a:moveTo>
                  <a:lnTo>
                    <a:pt x="56" y="37"/>
                  </a:lnTo>
                  <a:lnTo>
                    <a:pt x="129" y="111"/>
                  </a:lnTo>
                  <a:lnTo>
                    <a:pt x="166" y="185"/>
                  </a:lnTo>
                  <a:lnTo>
                    <a:pt x="240" y="351"/>
                  </a:lnTo>
                  <a:lnTo>
                    <a:pt x="277" y="351"/>
                  </a:lnTo>
                  <a:lnTo>
                    <a:pt x="222" y="203"/>
                  </a:lnTo>
                  <a:lnTo>
                    <a:pt x="185" y="129"/>
                  </a:lnTo>
                  <a:lnTo>
                    <a:pt x="148" y="56"/>
                  </a:lnTo>
                  <a:lnTo>
                    <a:pt x="148" y="56"/>
                  </a:lnTo>
                  <a:lnTo>
                    <a:pt x="258" y="74"/>
                  </a:lnTo>
                  <a:lnTo>
                    <a:pt x="387" y="111"/>
                  </a:lnTo>
                  <a:lnTo>
                    <a:pt x="406" y="74"/>
                  </a:lnTo>
                  <a:lnTo>
                    <a:pt x="240" y="19"/>
                  </a:lnTo>
                  <a:lnTo>
                    <a:pt x="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8076825" y="3834875"/>
              <a:ext cx="11550" cy="12000"/>
            </a:xfrm>
            <a:custGeom>
              <a:avLst/>
              <a:gdLst/>
              <a:ahLst/>
              <a:cxnLst/>
              <a:rect l="l" t="t" r="r" b="b"/>
              <a:pathLst>
                <a:path w="462" h="480" extrusionOk="0">
                  <a:moveTo>
                    <a:pt x="56" y="0"/>
                  </a:moveTo>
                  <a:lnTo>
                    <a:pt x="1" y="19"/>
                  </a:lnTo>
                  <a:lnTo>
                    <a:pt x="75" y="166"/>
                  </a:lnTo>
                  <a:lnTo>
                    <a:pt x="167" y="295"/>
                  </a:lnTo>
                  <a:lnTo>
                    <a:pt x="296" y="406"/>
                  </a:lnTo>
                  <a:lnTo>
                    <a:pt x="443" y="479"/>
                  </a:lnTo>
                  <a:lnTo>
                    <a:pt x="462" y="424"/>
                  </a:lnTo>
                  <a:lnTo>
                    <a:pt x="314" y="350"/>
                  </a:lnTo>
                  <a:lnTo>
                    <a:pt x="204" y="258"/>
                  </a:lnTo>
                  <a:lnTo>
                    <a:pt x="112" y="148"/>
                  </a:lnTo>
                  <a:lnTo>
                    <a:pt x="5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8092975" y="3847300"/>
              <a:ext cx="6925" cy="1425"/>
            </a:xfrm>
            <a:custGeom>
              <a:avLst/>
              <a:gdLst/>
              <a:ahLst/>
              <a:cxnLst/>
              <a:rect l="l" t="t" r="r" b="b"/>
              <a:pathLst>
                <a:path w="277" h="57" extrusionOk="0">
                  <a:moveTo>
                    <a:pt x="0" y="1"/>
                  </a:moveTo>
                  <a:lnTo>
                    <a:pt x="0" y="38"/>
                  </a:lnTo>
                  <a:lnTo>
                    <a:pt x="277" y="56"/>
                  </a:lnTo>
                  <a:lnTo>
                    <a:pt x="277" y="19"/>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70"/>
            <p:cNvSpPr/>
            <p:nvPr/>
          </p:nvSpPr>
          <p:spPr>
            <a:xfrm>
              <a:off x="8114625" y="3774500"/>
              <a:ext cx="6025" cy="2800"/>
            </a:xfrm>
            <a:custGeom>
              <a:avLst/>
              <a:gdLst/>
              <a:ahLst/>
              <a:cxnLst/>
              <a:rect l="l" t="t" r="r" b="b"/>
              <a:pathLst>
                <a:path w="241" h="112" extrusionOk="0">
                  <a:moveTo>
                    <a:pt x="240" y="0"/>
                  </a:moveTo>
                  <a:lnTo>
                    <a:pt x="111" y="19"/>
                  </a:lnTo>
                  <a:lnTo>
                    <a:pt x="1" y="56"/>
                  </a:lnTo>
                  <a:lnTo>
                    <a:pt x="37" y="111"/>
                  </a:lnTo>
                  <a:lnTo>
                    <a:pt x="130" y="56"/>
                  </a:lnTo>
                  <a:lnTo>
                    <a:pt x="240" y="56"/>
                  </a:lnTo>
                  <a:lnTo>
                    <a:pt x="2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70"/>
            <p:cNvSpPr/>
            <p:nvPr/>
          </p:nvSpPr>
          <p:spPr>
            <a:xfrm>
              <a:off x="8148275" y="3892925"/>
              <a:ext cx="26750" cy="8325"/>
            </a:xfrm>
            <a:custGeom>
              <a:avLst/>
              <a:gdLst/>
              <a:ahLst/>
              <a:cxnLst/>
              <a:rect l="l" t="t" r="r" b="b"/>
              <a:pathLst>
                <a:path w="1070" h="333" extrusionOk="0">
                  <a:moveTo>
                    <a:pt x="166" y="1"/>
                  </a:moveTo>
                  <a:lnTo>
                    <a:pt x="129" y="19"/>
                  </a:lnTo>
                  <a:lnTo>
                    <a:pt x="74" y="38"/>
                  </a:lnTo>
                  <a:lnTo>
                    <a:pt x="37" y="75"/>
                  </a:lnTo>
                  <a:lnTo>
                    <a:pt x="0" y="130"/>
                  </a:lnTo>
                  <a:lnTo>
                    <a:pt x="0" y="204"/>
                  </a:lnTo>
                  <a:lnTo>
                    <a:pt x="19" y="240"/>
                  </a:lnTo>
                  <a:lnTo>
                    <a:pt x="74" y="296"/>
                  </a:lnTo>
                  <a:lnTo>
                    <a:pt x="148" y="333"/>
                  </a:lnTo>
                  <a:lnTo>
                    <a:pt x="314" y="333"/>
                  </a:lnTo>
                  <a:lnTo>
                    <a:pt x="461" y="277"/>
                  </a:lnTo>
                  <a:lnTo>
                    <a:pt x="608" y="222"/>
                  </a:lnTo>
                  <a:lnTo>
                    <a:pt x="940" y="222"/>
                  </a:lnTo>
                  <a:lnTo>
                    <a:pt x="1069" y="204"/>
                  </a:lnTo>
                  <a:lnTo>
                    <a:pt x="1069" y="111"/>
                  </a:lnTo>
                  <a:lnTo>
                    <a:pt x="996" y="75"/>
                  </a:lnTo>
                  <a:lnTo>
                    <a:pt x="903" y="75"/>
                  </a:lnTo>
                  <a:lnTo>
                    <a:pt x="2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70"/>
            <p:cNvSpPr/>
            <p:nvPr/>
          </p:nvSpPr>
          <p:spPr>
            <a:xfrm>
              <a:off x="7570850" y="3868050"/>
              <a:ext cx="280200" cy="114300"/>
            </a:xfrm>
            <a:custGeom>
              <a:avLst/>
              <a:gdLst/>
              <a:ahLst/>
              <a:cxnLst/>
              <a:rect l="l" t="t" r="r" b="b"/>
              <a:pathLst>
                <a:path w="11208" h="4572" extrusionOk="0">
                  <a:moveTo>
                    <a:pt x="940" y="0"/>
                  </a:moveTo>
                  <a:lnTo>
                    <a:pt x="719" y="56"/>
                  </a:lnTo>
                  <a:lnTo>
                    <a:pt x="516" y="129"/>
                  </a:lnTo>
                  <a:lnTo>
                    <a:pt x="332" y="240"/>
                  </a:lnTo>
                  <a:lnTo>
                    <a:pt x="258" y="314"/>
                  </a:lnTo>
                  <a:lnTo>
                    <a:pt x="185" y="388"/>
                  </a:lnTo>
                  <a:lnTo>
                    <a:pt x="129" y="480"/>
                  </a:lnTo>
                  <a:lnTo>
                    <a:pt x="74" y="572"/>
                  </a:lnTo>
                  <a:lnTo>
                    <a:pt x="37" y="664"/>
                  </a:lnTo>
                  <a:lnTo>
                    <a:pt x="19" y="775"/>
                  </a:lnTo>
                  <a:lnTo>
                    <a:pt x="0" y="922"/>
                  </a:lnTo>
                  <a:lnTo>
                    <a:pt x="37" y="1070"/>
                  </a:lnTo>
                  <a:lnTo>
                    <a:pt x="74" y="1199"/>
                  </a:lnTo>
                  <a:lnTo>
                    <a:pt x="129" y="1346"/>
                  </a:lnTo>
                  <a:lnTo>
                    <a:pt x="203" y="1475"/>
                  </a:lnTo>
                  <a:lnTo>
                    <a:pt x="295" y="1604"/>
                  </a:lnTo>
                  <a:lnTo>
                    <a:pt x="480" y="1844"/>
                  </a:lnTo>
                  <a:lnTo>
                    <a:pt x="719" y="2083"/>
                  </a:lnTo>
                  <a:lnTo>
                    <a:pt x="959" y="2341"/>
                  </a:lnTo>
                  <a:lnTo>
                    <a:pt x="1217" y="2563"/>
                  </a:lnTo>
                  <a:lnTo>
                    <a:pt x="1493" y="2802"/>
                  </a:lnTo>
                  <a:lnTo>
                    <a:pt x="1770" y="3005"/>
                  </a:lnTo>
                  <a:lnTo>
                    <a:pt x="2065" y="3208"/>
                  </a:lnTo>
                  <a:lnTo>
                    <a:pt x="2360" y="3411"/>
                  </a:lnTo>
                  <a:lnTo>
                    <a:pt x="2673" y="3595"/>
                  </a:lnTo>
                  <a:lnTo>
                    <a:pt x="2950" y="3742"/>
                  </a:lnTo>
                  <a:lnTo>
                    <a:pt x="3226" y="3871"/>
                  </a:lnTo>
                  <a:lnTo>
                    <a:pt x="3521" y="4000"/>
                  </a:lnTo>
                  <a:lnTo>
                    <a:pt x="3797" y="4111"/>
                  </a:lnTo>
                  <a:lnTo>
                    <a:pt x="4092" y="4222"/>
                  </a:lnTo>
                  <a:lnTo>
                    <a:pt x="4387" y="4314"/>
                  </a:lnTo>
                  <a:lnTo>
                    <a:pt x="4682" y="4388"/>
                  </a:lnTo>
                  <a:lnTo>
                    <a:pt x="4977" y="4461"/>
                  </a:lnTo>
                  <a:lnTo>
                    <a:pt x="5235" y="4498"/>
                  </a:lnTo>
                  <a:lnTo>
                    <a:pt x="5475" y="4535"/>
                  </a:lnTo>
                  <a:lnTo>
                    <a:pt x="5991" y="4572"/>
                  </a:lnTo>
                  <a:lnTo>
                    <a:pt x="6507" y="4572"/>
                  </a:lnTo>
                  <a:lnTo>
                    <a:pt x="7005" y="4535"/>
                  </a:lnTo>
                  <a:lnTo>
                    <a:pt x="7521" y="4480"/>
                  </a:lnTo>
                  <a:lnTo>
                    <a:pt x="8037" y="4388"/>
                  </a:lnTo>
                  <a:lnTo>
                    <a:pt x="8535" y="4295"/>
                  </a:lnTo>
                  <a:lnTo>
                    <a:pt x="9051" y="4185"/>
                  </a:lnTo>
                  <a:lnTo>
                    <a:pt x="9309" y="4129"/>
                  </a:lnTo>
                  <a:lnTo>
                    <a:pt x="9567" y="4093"/>
                  </a:lnTo>
                  <a:lnTo>
                    <a:pt x="9954" y="4093"/>
                  </a:lnTo>
                  <a:lnTo>
                    <a:pt x="10083" y="4111"/>
                  </a:lnTo>
                  <a:lnTo>
                    <a:pt x="10175" y="4129"/>
                  </a:lnTo>
                  <a:lnTo>
                    <a:pt x="10286" y="4148"/>
                  </a:lnTo>
                  <a:lnTo>
                    <a:pt x="10378" y="4129"/>
                  </a:lnTo>
                  <a:lnTo>
                    <a:pt x="10415" y="4111"/>
                  </a:lnTo>
                  <a:lnTo>
                    <a:pt x="10452" y="4074"/>
                  </a:lnTo>
                  <a:lnTo>
                    <a:pt x="10489" y="4000"/>
                  </a:lnTo>
                  <a:lnTo>
                    <a:pt x="10507" y="3982"/>
                  </a:lnTo>
                  <a:lnTo>
                    <a:pt x="10489" y="3945"/>
                  </a:lnTo>
                  <a:lnTo>
                    <a:pt x="10452" y="3890"/>
                  </a:lnTo>
                  <a:lnTo>
                    <a:pt x="10378" y="3853"/>
                  </a:lnTo>
                  <a:lnTo>
                    <a:pt x="10249" y="3835"/>
                  </a:lnTo>
                  <a:lnTo>
                    <a:pt x="10120" y="3816"/>
                  </a:lnTo>
                  <a:lnTo>
                    <a:pt x="10010" y="3779"/>
                  </a:lnTo>
                  <a:lnTo>
                    <a:pt x="9954" y="3761"/>
                  </a:lnTo>
                  <a:lnTo>
                    <a:pt x="9917" y="3706"/>
                  </a:lnTo>
                  <a:lnTo>
                    <a:pt x="9899" y="3669"/>
                  </a:lnTo>
                  <a:lnTo>
                    <a:pt x="9899" y="3632"/>
                  </a:lnTo>
                  <a:lnTo>
                    <a:pt x="9917" y="3576"/>
                  </a:lnTo>
                  <a:lnTo>
                    <a:pt x="9936" y="3558"/>
                  </a:lnTo>
                  <a:lnTo>
                    <a:pt x="10046" y="3558"/>
                  </a:lnTo>
                  <a:lnTo>
                    <a:pt x="10157" y="3613"/>
                  </a:lnTo>
                  <a:lnTo>
                    <a:pt x="10268" y="3669"/>
                  </a:lnTo>
                  <a:lnTo>
                    <a:pt x="10470" y="3816"/>
                  </a:lnTo>
                  <a:lnTo>
                    <a:pt x="10673" y="3964"/>
                  </a:lnTo>
                  <a:lnTo>
                    <a:pt x="10784" y="4000"/>
                  </a:lnTo>
                  <a:lnTo>
                    <a:pt x="10894" y="4019"/>
                  </a:lnTo>
                  <a:lnTo>
                    <a:pt x="11005" y="4019"/>
                  </a:lnTo>
                  <a:lnTo>
                    <a:pt x="11097" y="4000"/>
                  </a:lnTo>
                  <a:lnTo>
                    <a:pt x="11152" y="3945"/>
                  </a:lnTo>
                  <a:lnTo>
                    <a:pt x="11189" y="3871"/>
                  </a:lnTo>
                  <a:lnTo>
                    <a:pt x="11208" y="3779"/>
                  </a:lnTo>
                  <a:lnTo>
                    <a:pt x="11208" y="3687"/>
                  </a:lnTo>
                  <a:lnTo>
                    <a:pt x="11171" y="3595"/>
                  </a:lnTo>
                  <a:lnTo>
                    <a:pt x="11134" y="3503"/>
                  </a:lnTo>
                  <a:lnTo>
                    <a:pt x="11060" y="3411"/>
                  </a:lnTo>
                  <a:lnTo>
                    <a:pt x="10986" y="3337"/>
                  </a:lnTo>
                  <a:lnTo>
                    <a:pt x="10802" y="3189"/>
                  </a:lnTo>
                  <a:lnTo>
                    <a:pt x="10563" y="3005"/>
                  </a:lnTo>
                  <a:lnTo>
                    <a:pt x="10433" y="2913"/>
                  </a:lnTo>
                  <a:lnTo>
                    <a:pt x="10304" y="2858"/>
                  </a:lnTo>
                  <a:lnTo>
                    <a:pt x="10212" y="2821"/>
                  </a:lnTo>
                  <a:lnTo>
                    <a:pt x="10120" y="2802"/>
                  </a:lnTo>
                  <a:lnTo>
                    <a:pt x="9936" y="2802"/>
                  </a:lnTo>
                  <a:lnTo>
                    <a:pt x="9751" y="2821"/>
                  </a:lnTo>
                  <a:lnTo>
                    <a:pt x="9567" y="2876"/>
                  </a:lnTo>
                  <a:lnTo>
                    <a:pt x="9180" y="2987"/>
                  </a:lnTo>
                  <a:lnTo>
                    <a:pt x="8996" y="3023"/>
                  </a:lnTo>
                  <a:lnTo>
                    <a:pt x="8811" y="3042"/>
                  </a:lnTo>
                  <a:lnTo>
                    <a:pt x="8314" y="3060"/>
                  </a:lnTo>
                  <a:lnTo>
                    <a:pt x="7816" y="3060"/>
                  </a:lnTo>
                  <a:lnTo>
                    <a:pt x="7300" y="3023"/>
                  </a:lnTo>
                  <a:lnTo>
                    <a:pt x="6802" y="2968"/>
                  </a:lnTo>
                  <a:lnTo>
                    <a:pt x="6544" y="2913"/>
                  </a:lnTo>
                  <a:lnTo>
                    <a:pt x="6268" y="2858"/>
                  </a:lnTo>
                  <a:lnTo>
                    <a:pt x="5991" y="2784"/>
                  </a:lnTo>
                  <a:lnTo>
                    <a:pt x="5733" y="2692"/>
                  </a:lnTo>
                  <a:lnTo>
                    <a:pt x="5475" y="2600"/>
                  </a:lnTo>
                  <a:lnTo>
                    <a:pt x="5217" y="2489"/>
                  </a:lnTo>
                  <a:lnTo>
                    <a:pt x="4701" y="2231"/>
                  </a:lnTo>
                  <a:lnTo>
                    <a:pt x="4221" y="1954"/>
                  </a:lnTo>
                  <a:lnTo>
                    <a:pt x="3742" y="1659"/>
                  </a:lnTo>
                  <a:lnTo>
                    <a:pt x="3300" y="1328"/>
                  </a:lnTo>
                  <a:lnTo>
                    <a:pt x="2857" y="977"/>
                  </a:lnTo>
                  <a:lnTo>
                    <a:pt x="2526" y="701"/>
                  </a:lnTo>
                  <a:lnTo>
                    <a:pt x="2175" y="424"/>
                  </a:lnTo>
                  <a:lnTo>
                    <a:pt x="1991" y="295"/>
                  </a:lnTo>
                  <a:lnTo>
                    <a:pt x="1807" y="185"/>
                  </a:lnTo>
                  <a:lnTo>
                    <a:pt x="1604" y="93"/>
                  </a:lnTo>
                  <a:lnTo>
                    <a:pt x="1401" y="37"/>
                  </a:lnTo>
                  <a:lnTo>
                    <a:pt x="1180"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70"/>
            <p:cNvSpPr/>
            <p:nvPr/>
          </p:nvSpPr>
          <p:spPr>
            <a:xfrm>
              <a:off x="7570375" y="3867575"/>
              <a:ext cx="281150" cy="115250"/>
            </a:xfrm>
            <a:custGeom>
              <a:avLst/>
              <a:gdLst/>
              <a:ahLst/>
              <a:cxnLst/>
              <a:rect l="l" t="t" r="r" b="b"/>
              <a:pathLst>
                <a:path w="11246" h="4610" extrusionOk="0">
                  <a:moveTo>
                    <a:pt x="1125" y="38"/>
                  </a:moveTo>
                  <a:lnTo>
                    <a:pt x="1273" y="56"/>
                  </a:lnTo>
                  <a:lnTo>
                    <a:pt x="1402" y="75"/>
                  </a:lnTo>
                  <a:lnTo>
                    <a:pt x="1586" y="130"/>
                  </a:lnTo>
                  <a:lnTo>
                    <a:pt x="1770" y="204"/>
                  </a:lnTo>
                  <a:lnTo>
                    <a:pt x="1936" y="296"/>
                  </a:lnTo>
                  <a:lnTo>
                    <a:pt x="2084" y="407"/>
                  </a:lnTo>
                  <a:lnTo>
                    <a:pt x="2397" y="628"/>
                  </a:lnTo>
                  <a:lnTo>
                    <a:pt x="2692" y="886"/>
                  </a:lnTo>
                  <a:lnTo>
                    <a:pt x="2858" y="1015"/>
                  </a:lnTo>
                  <a:lnTo>
                    <a:pt x="3374" y="1420"/>
                  </a:lnTo>
                  <a:lnTo>
                    <a:pt x="3890" y="1789"/>
                  </a:lnTo>
                  <a:lnTo>
                    <a:pt x="4388" y="2102"/>
                  </a:lnTo>
                  <a:lnTo>
                    <a:pt x="4886" y="2379"/>
                  </a:lnTo>
                  <a:lnTo>
                    <a:pt x="5383" y="2600"/>
                  </a:lnTo>
                  <a:lnTo>
                    <a:pt x="5863" y="2784"/>
                  </a:lnTo>
                  <a:lnTo>
                    <a:pt x="6342" y="2913"/>
                  </a:lnTo>
                  <a:lnTo>
                    <a:pt x="6821" y="3006"/>
                  </a:lnTo>
                  <a:lnTo>
                    <a:pt x="7356" y="3061"/>
                  </a:lnTo>
                  <a:lnTo>
                    <a:pt x="7853" y="3098"/>
                  </a:lnTo>
                  <a:lnTo>
                    <a:pt x="8351" y="3116"/>
                  </a:lnTo>
                  <a:lnTo>
                    <a:pt x="8830" y="3098"/>
                  </a:lnTo>
                  <a:lnTo>
                    <a:pt x="8978" y="3079"/>
                  </a:lnTo>
                  <a:lnTo>
                    <a:pt x="9107" y="3042"/>
                  </a:lnTo>
                  <a:lnTo>
                    <a:pt x="9383" y="2969"/>
                  </a:lnTo>
                  <a:lnTo>
                    <a:pt x="9623" y="2895"/>
                  </a:lnTo>
                  <a:lnTo>
                    <a:pt x="9863" y="2858"/>
                  </a:lnTo>
                  <a:lnTo>
                    <a:pt x="9973" y="2840"/>
                  </a:lnTo>
                  <a:lnTo>
                    <a:pt x="10084" y="2840"/>
                  </a:lnTo>
                  <a:lnTo>
                    <a:pt x="10194" y="2858"/>
                  </a:lnTo>
                  <a:lnTo>
                    <a:pt x="10305" y="2895"/>
                  </a:lnTo>
                  <a:lnTo>
                    <a:pt x="10452" y="2969"/>
                  </a:lnTo>
                  <a:lnTo>
                    <a:pt x="10582" y="3042"/>
                  </a:lnTo>
                  <a:lnTo>
                    <a:pt x="10803" y="3227"/>
                  </a:lnTo>
                  <a:lnTo>
                    <a:pt x="10987" y="3356"/>
                  </a:lnTo>
                  <a:lnTo>
                    <a:pt x="11061" y="3448"/>
                  </a:lnTo>
                  <a:lnTo>
                    <a:pt x="11135" y="3540"/>
                  </a:lnTo>
                  <a:lnTo>
                    <a:pt x="11171" y="3632"/>
                  </a:lnTo>
                  <a:lnTo>
                    <a:pt x="11208" y="3743"/>
                  </a:lnTo>
                  <a:lnTo>
                    <a:pt x="11190" y="3835"/>
                  </a:lnTo>
                  <a:lnTo>
                    <a:pt x="11171" y="3927"/>
                  </a:lnTo>
                  <a:lnTo>
                    <a:pt x="11116" y="3983"/>
                  </a:lnTo>
                  <a:lnTo>
                    <a:pt x="11061" y="4001"/>
                  </a:lnTo>
                  <a:lnTo>
                    <a:pt x="11005" y="4019"/>
                  </a:lnTo>
                  <a:lnTo>
                    <a:pt x="10913" y="4019"/>
                  </a:lnTo>
                  <a:lnTo>
                    <a:pt x="10784" y="3983"/>
                  </a:lnTo>
                  <a:lnTo>
                    <a:pt x="10674" y="3927"/>
                  </a:lnTo>
                  <a:lnTo>
                    <a:pt x="10434" y="3780"/>
                  </a:lnTo>
                  <a:lnTo>
                    <a:pt x="10268" y="3651"/>
                  </a:lnTo>
                  <a:lnTo>
                    <a:pt x="10176" y="3595"/>
                  </a:lnTo>
                  <a:lnTo>
                    <a:pt x="10084" y="3559"/>
                  </a:lnTo>
                  <a:lnTo>
                    <a:pt x="10010" y="3540"/>
                  </a:lnTo>
                  <a:lnTo>
                    <a:pt x="9955" y="3559"/>
                  </a:lnTo>
                  <a:lnTo>
                    <a:pt x="9918" y="3577"/>
                  </a:lnTo>
                  <a:lnTo>
                    <a:pt x="9899" y="3614"/>
                  </a:lnTo>
                  <a:lnTo>
                    <a:pt x="9881" y="3688"/>
                  </a:lnTo>
                  <a:lnTo>
                    <a:pt x="9918" y="3743"/>
                  </a:lnTo>
                  <a:lnTo>
                    <a:pt x="9973" y="3817"/>
                  </a:lnTo>
                  <a:lnTo>
                    <a:pt x="10047" y="3854"/>
                  </a:lnTo>
                  <a:lnTo>
                    <a:pt x="10139" y="3872"/>
                  </a:lnTo>
                  <a:lnTo>
                    <a:pt x="10231" y="3872"/>
                  </a:lnTo>
                  <a:lnTo>
                    <a:pt x="10379" y="3909"/>
                  </a:lnTo>
                  <a:lnTo>
                    <a:pt x="10452" y="3946"/>
                  </a:lnTo>
                  <a:lnTo>
                    <a:pt x="10489" y="3983"/>
                  </a:lnTo>
                  <a:lnTo>
                    <a:pt x="10489" y="4038"/>
                  </a:lnTo>
                  <a:lnTo>
                    <a:pt x="10452" y="4075"/>
                  </a:lnTo>
                  <a:lnTo>
                    <a:pt x="10397" y="4130"/>
                  </a:lnTo>
                  <a:lnTo>
                    <a:pt x="10231" y="4130"/>
                  </a:lnTo>
                  <a:lnTo>
                    <a:pt x="10158" y="4112"/>
                  </a:lnTo>
                  <a:lnTo>
                    <a:pt x="10102" y="4112"/>
                  </a:lnTo>
                  <a:lnTo>
                    <a:pt x="9973" y="4093"/>
                  </a:lnTo>
                  <a:lnTo>
                    <a:pt x="9844" y="4075"/>
                  </a:lnTo>
                  <a:lnTo>
                    <a:pt x="9568" y="4093"/>
                  </a:lnTo>
                  <a:lnTo>
                    <a:pt x="9310" y="4130"/>
                  </a:lnTo>
                  <a:lnTo>
                    <a:pt x="9052" y="4185"/>
                  </a:lnTo>
                  <a:lnTo>
                    <a:pt x="8591" y="4278"/>
                  </a:lnTo>
                  <a:lnTo>
                    <a:pt x="8093" y="4388"/>
                  </a:lnTo>
                  <a:lnTo>
                    <a:pt x="7595" y="4462"/>
                  </a:lnTo>
                  <a:lnTo>
                    <a:pt x="7079" y="4517"/>
                  </a:lnTo>
                  <a:lnTo>
                    <a:pt x="6563" y="4554"/>
                  </a:lnTo>
                  <a:lnTo>
                    <a:pt x="6047" y="4554"/>
                  </a:lnTo>
                  <a:lnTo>
                    <a:pt x="5531" y="4536"/>
                  </a:lnTo>
                  <a:lnTo>
                    <a:pt x="5254" y="4499"/>
                  </a:lnTo>
                  <a:lnTo>
                    <a:pt x="4996" y="4443"/>
                  </a:lnTo>
                  <a:lnTo>
                    <a:pt x="4720" y="4388"/>
                  </a:lnTo>
                  <a:lnTo>
                    <a:pt x="4425" y="4314"/>
                  </a:lnTo>
                  <a:lnTo>
                    <a:pt x="4130" y="4222"/>
                  </a:lnTo>
                  <a:lnTo>
                    <a:pt x="3835" y="4112"/>
                  </a:lnTo>
                  <a:lnTo>
                    <a:pt x="3558" y="4001"/>
                  </a:lnTo>
                  <a:lnTo>
                    <a:pt x="3264" y="3872"/>
                  </a:lnTo>
                  <a:lnTo>
                    <a:pt x="2987" y="3725"/>
                  </a:lnTo>
                  <a:lnTo>
                    <a:pt x="2711" y="3577"/>
                  </a:lnTo>
                  <a:lnTo>
                    <a:pt x="2397" y="3411"/>
                  </a:lnTo>
                  <a:lnTo>
                    <a:pt x="2102" y="3208"/>
                  </a:lnTo>
                  <a:lnTo>
                    <a:pt x="1807" y="3006"/>
                  </a:lnTo>
                  <a:lnTo>
                    <a:pt x="1531" y="2784"/>
                  </a:lnTo>
                  <a:lnTo>
                    <a:pt x="1254" y="2563"/>
                  </a:lnTo>
                  <a:lnTo>
                    <a:pt x="996" y="2342"/>
                  </a:lnTo>
                  <a:lnTo>
                    <a:pt x="757" y="2084"/>
                  </a:lnTo>
                  <a:lnTo>
                    <a:pt x="517" y="1844"/>
                  </a:lnTo>
                  <a:lnTo>
                    <a:pt x="333" y="1623"/>
                  </a:lnTo>
                  <a:lnTo>
                    <a:pt x="259" y="1494"/>
                  </a:lnTo>
                  <a:lnTo>
                    <a:pt x="185" y="1365"/>
                  </a:lnTo>
                  <a:lnTo>
                    <a:pt x="111" y="1236"/>
                  </a:lnTo>
                  <a:lnTo>
                    <a:pt x="75" y="1089"/>
                  </a:lnTo>
                  <a:lnTo>
                    <a:pt x="56" y="941"/>
                  </a:lnTo>
                  <a:lnTo>
                    <a:pt x="56" y="794"/>
                  </a:lnTo>
                  <a:lnTo>
                    <a:pt x="93" y="628"/>
                  </a:lnTo>
                  <a:lnTo>
                    <a:pt x="167" y="499"/>
                  </a:lnTo>
                  <a:lnTo>
                    <a:pt x="277" y="370"/>
                  </a:lnTo>
                  <a:lnTo>
                    <a:pt x="406" y="259"/>
                  </a:lnTo>
                  <a:lnTo>
                    <a:pt x="572" y="167"/>
                  </a:lnTo>
                  <a:lnTo>
                    <a:pt x="738" y="93"/>
                  </a:lnTo>
                  <a:lnTo>
                    <a:pt x="922" y="56"/>
                  </a:lnTo>
                  <a:lnTo>
                    <a:pt x="1125" y="38"/>
                  </a:lnTo>
                  <a:close/>
                  <a:moveTo>
                    <a:pt x="1015" y="1"/>
                  </a:moveTo>
                  <a:lnTo>
                    <a:pt x="886" y="19"/>
                  </a:lnTo>
                  <a:lnTo>
                    <a:pt x="738" y="38"/>
                  </a:lnTo>
                  <a:lnTo>
                    <a:pt x="628" y="93"/>
                  </a:lnTo>
                  <a:lnTo>
                    <a:pt x="499" y="148"/>
                  </a:lnTo>
                  <a:lnTo>
                    <a:pt x="388" y="204"/>
                  </a:lnTo>
                  <a:lnTo>
                    <a:pt x="240" y="333"/>
                  </a:lnTo>
                  <a:lnTo>
                    <a:pt x="130" y="462"/>
                  </a:lnTo>
                  <a:lnTo>
                    <a:pt x="56" y="628"/>
                  </a:lnTo>
                  <a:lnTo>
                    <a:pt x="1" y="794"/>
                  </a:lnTo>
                  <a:lnTo>
                    <a:pt x="1" y="941"/>
                  </a:lnTo>
                  <a:lnTo>
                    <a:pt x="19" y="1089"/>
                  </a:lnTo>
                  <a:lnTo>
                    <a:pt x="75" y="1236"/>
                  </a:lnTo>
                  <a:lnTo>
                    <a:pt x="130" y="1383"/>
                  </a:lnTo>
                  <a:lnTo>
                    <a:pt x="204" y="1513"/>
                  </a:lnTo>
                  <a:lnTo>
                    <a:pt x="296" y="1642"/>
                  </a:lnTo>
                  <a:lnTo>
                    <a:pt x="480" y="1881"/>
                  </a:lnTo>
                  <a:lnTo>
                    <a:pt x="720" y="2121"/>
                  </a:lnTo>
                  <a:lnTo>
                    <a:pt x="959" y="2379"/>
                  </a:lnTo>
                  <a:lnTo>
                    <a:pt x="1217" y="2600"/>
                  </a:lnTo>
                  <a:lnTo>
                    <a:pt x="1494" y="2840"/>
                  </a:lnTo>
                  <a:lnTo>
                    <a:pt x="1770" y="3042"/>
                  </a:lnTo>
                  <a:lnTo>
                    <a:pt x="2065" y="3245"/>
                  </a:lnTo>
                  <a:lnTo>
                    <a:pt x="2360" y="3448"/>
                  </a:lnTo>
                  <a:lnTo>
                    <a:pt x="2674" y="3632"/>
                  </a:lnTo>
                  <a:lnTo>
                    <a:pt x="2950" y="3780"/>
                  </a:lnTo>
                  <a:lnTo>
                    <a:pt x="3245" y="3909"/>
                  </a:lnTo>
                  <a:lnTo>
                    <a:pt x="3540" y="4038"/>
                  </a:lnTo>
                  <a:lnTo>
                    <a:pt x="3816" y="4167"/>
                  </a:lnTo>
                  <a:lnTo>
                    <a:pt x="4111" y="4259"/>
                  </a:lnTo>
                  <a:lnTo>
                    <a:pt x="4406" y="4351"/>
                  </a:lnTo>
                  <a:lnTo>
                    <a:pt x="4701" y="4425"/>
                  </a:lnTo>
                  <a:lnTo>
                    <a:pt x="4996" y="4499"/>
                  </a:lnTo>
                  <a:lnTo>
                    <a:pt x="5310" y="4554"/>
                  </a:lnTo>
                  <a:lnTo>
                    <a:pt x="5623" y="4591"/>
                  </a:lnTo>
                  <a:lnTo>
                    <a:pt x="5936" y="4609"/>
                  </a:lnTo>
                  <a:lnTo>
                    <a:pt x="6618" y="4609"/>
                  </a:lnTo>
                  <a:lnTo>
                    <a:pt x="6987" y="4591"/>
                  </a:lnTo>
                  <a:lnTo>
                    <a:pt x="7337" y="4554"/>
                  </a:lnTo>
                  <a:lnTo>
                    <a:pt x="7706" y="4499"/>
                  </a:lnTo>
                  <a:lnTo>
                    <a:pt x="8406" y="4370"/>
                  </a:lnTo>
                  <a:lnTo>
                    <a:pt x="9070" y="4241"/>
                  </a:lnTo>
                  <a:lnTo>
                    <a:pt x="9310" y="4185"/>
                  </a:lnTo>
                  <a:lnTo>
                    <a:pt x="9568" y="4148"/>
                  </a:lnTo>
                  <a:lnTo>
                    <a:pt x="9844" y="4130"/>
                  </a:lnTo>
                  <a:lnTo>
                    <a:pt x="9973" y="4130"/>
                  </a:lnTo>
                  <a:lnTo>
                    <a:pt x="10102" y="4148"/>
                  </a:lnTo>
                  <a:lnTo>
                    <a:pt x="10158" y="4167"/>
                  </a:lnTo>
                  <a:lnTo>
                    <a:pt x="10231" y="4185"/>
                  </a:lnTo>
                  <a:lnTo>
                    <a:pt x="10323" y="4185"/>
                  </a:lnTo>
                  <a:lnTo>
                    <a:pt x="10416" y="4167"/>
                  </a:lnTo>
                  <a:lnTo>
                    <a:pt x="10452" y="4148"/>
                  </a:lnTo>
                  <a:lnTo>
                    <a:pt x="10489" y="4112"/>
                  </a:lnTo>
                  <a:lnTo>
                    <a:pt x="10526" y="4075"/>
                  </a:lnTo>
                  <a:lnTo>
                    <a:pt x="10545" y="4038"/>
                  </a:lnTo>
                  <a:lnTo>
                    <a:pt x="10545" y="3983"/>
                  </a:lnTo>
                  <a:lnTo>
                    <a:pt x="10526" y="3946"/>
                  </a:lnTo>
                  <a:lnTo>
                    <a:pt x="10489" y="3909"/>
                  </a:lnTo>
                  <a:lnTo>
                    <a:pt x="10397" y="3854"/>
                  </a:lnTo>
                  <a:lnTo>
                    <a:pt x="10323" y="3835"/>
                  </a:lnTo>
                  <a:lnTo>
                    <a:pt x="10231" y="3817"/>
                  </a:lnTo>
                  <a:lnTo>
                    <a:pt x="10065" y="3798"/>
                  </a:lnTo>
                  <a:lnTo>
                    <a:pt x="10010" y="3761"/>
                  </a:lnTo>
                  <a:lnTo>
                    <a:pt x="9955" y="3725"/>
                  </a:lnTo>
                  <a:lnTo>
                    <a:pt x="9936" y="3669"/>
                  </a:lnTo>
                  <a:lnTo>
                    <a:pt x="9936" y="3632"/>
                  </a:lnTo>
                  <a:lnTo>
                    <a:pt x="9955" y="3614"/>
                  </a:lnTo>
                  <a:lnTo>
                    <a:pt x="9973" y="3595"/>
                  </a:lnTo>
                  <a:lnTo>
                    <a:pt x="10010" y="3595"/>
                  </a:lnTo>
                  <a:lnTo>
                    <a:pt x="10065" y="3614"/>
                  </a:lnTo>
                  <a:lnTo>
                    <a:pt x="10231" y="3688"/>
                  </a:lnTo>
                  <a:lnTo>
                    <a:pt x="10397" y="3817"/>
                  </a:lnTo>
                  <a:lnTo>
                    <a:pt x="10526" y="3909"/>
                  </a:lnTo>
                  <a:lnTo>
                    <a:pt x="10655" y="3983"/>
                  </a:lnTo>
                  <a:lnTo>
                    <a:pt x="10784" y="4038"/>
                  </a:lnTo>
                  <a:lnTo>
                    <a:pt x="10913" y="4075"/>
                  </a:lnTo>
                  <a:lnTo>
                    <a:pt x="11005" y="4075"/>
                  </a:lnTo>
                  <a:lnTo>
                    <a:pt x="11098" y="4056"/>
                  </a:lnTo>
                  <a:lnTo>
                    <a:pt x="11153" y="4019"/>
                  </a:lnTo>
                  <a:lnTo>
                    <a:pt x="11208" y="3946"/>
                  </a:lnTo>
                  <a:lnTo>
                    <a:pt x="11245" y="3854"/>
                  </a:lnTo>
                  <a:lnTo>
                    <a:pt x="11245" y="3743"/>
                  </a:lnTo>
                  <a:lnTo>
                    <a:pt x="11227" y="3632"/>
                  </a:lnTo>
                  <a:lnTo>
                    <a:pt x="11171" y="3503"/>
                  </a:lnTo>
                  <a:lnTo>
                    <a:pt x="11098" y="3411"/>
                  </a:lnTo>
                  <a:lnTo>
                    <a:pt x="11024" y="3319"/>
                  </a:lnTo>
                  <a:lnTo>
                    <a:pt x="10840" y="3172"/>
                  </a:lnTo>
                  <a:lnTo>
                    <a:pt x="10600" y="3006"/>
                  </a:lnTo>
                  <a:lnTo>
                    <a:pt x="10471" y="2913"/>
                  </a:lnTo>
                  <a:lnTo>
                    <a:pt x="10323" y="2858"/>
                  </a:lnTo>
                  <a:lnTo>
                    <a:pt x="10213" y="2821"/>
                  </a:lnTo>
                  <a:lnTo>
                    <a:pt x="10102" y="2803"/>
                  </a:lnTo>
                  <a:lnTo>
                    <a:pt x="9973" y="2784"/>
                  </a:lnTo>
                  <a:lnTo>
                    <a:pt x="9863" y="2803"/>
                  </a:lnTo>
                  <a:lnTo>
                    <a:pt x="9623" y="2858"/>
                  </a:lnTo>
                  <a:lnTo>
                    <a:pt x="9383" y="2913"/>
                  </a:lnTo>
                  <a:lnTo>
                    <a:pt x="9107" y="3006"/>
                  </a:lnTo>
                  <a:lnTo>
                    <a:pt x="8959" y="3024"/>
                  </a:lnTo>
                  <a:lnTo>
                    <a:pt x="8830" y="3042"/>
                  </a:lnTo>
                  <a:lnTo>
                    <a:pt x="8351" y="3061"/>
                  </a:lnTo>
                  <a:lnTo>
                    <a:pt x="7872" y="3042"/>
                  </a:lnTo>
                  <a:lnTo>
                    <a:pt x="7356" y="3024"/>
                  </a:lnTo>
                  <a:lnTo>
                    <a:pt x="6840" y="2950"/>
                  </a:lnTo>
                  <a:lnTo>
                    <a:pt x="6360" y="2858"/>
                  </a:lnTo>
                  <a:lnTo>
                    <a:pt x="5881" y="2729"/>
                  </a:lnTo>
                  <a:lnTo>
                    <a:pt x="5402" y="2545"/>
                  </a:lnTo>
                  <a:lnTo>
                    <a:pt x="4904" y="2324"/>
                  </a:lnTo>
                  <a:lnTo>
                    <a:pt x="4406" y="2047"/>
                  </a:lnTo>
                  <a:lnTo>
                    <a:pt x="3909" y="1734"/>
                  </a:lnTo>
                  <a:lnTo>
                    <a:pt x="3411" y="1383"/>
                  </a:lnTo>
                  <a:lnTo>
                    <a:pt x="2895" y="978"/>
                  </a:lnTo>
                  <a:lnTo>
                    <a:pt x="2729" y="830"/>
                  </a:lnTo>
                  <a:lnTo>
                    <a:pt x="2434" y="591"/>
                  </a:lnTo>
                  <a:lnTo>
                    <a:pt x="2121" y="351"/>
                  </a:lnTo>
                  <a:lnTo>
                    <a:pt x="1955" y="259"/>
                  </a:lnTo>
                  <a:lnTo>
                    <a:pt x="1789" y="167"/>
                  </a:lnTo>
                  <a:lnTo>
                    <a:pt x="1605" y="93"/>
                  </a:lnTo>
                  <a:lnTo>
                    <a:pt x="1420" y="38"/>
                  </a:lnTo>
                  <a:lnTo>
                    <a:pt x="12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70"/>
            <p:cNvSpPr/>
            <p:nvPr/>
          </p:nvSpPr>
          <p:spPr>
            <a:xfrm>
              <a:off x="7831675" y="3945925"/>
              <a:ext cx="19375" cy="17075"/>
            </a:xfrm>
            <a:custGeom>
              <a:avLst/>
              <a:gdLst/>
              <a:ahLst/>
              <a:cxnLst/>
              <a:rect l="l" t="t" r="r" b="b"/>
              <a:pathLst>
                <a:path w="775" h="683" extrusionOk="0">
                  <a:moveTo>
                    <a:pt x="0" y="1"/>
                  </a:moveTo>
                  <a:lnTo>
                    <a:pt x="775" y="683"/>
                  </a:lnTo>
                  <a:lnTo>
                    <a:pt x="590" y="480"/>
                  </a:lnTo>
                  <a:lnTo>
                    <a:pt x="424" y="314"/>
                  </a:lnTo>
                  <a:lnTo>
                    <a:pt x="222" y="148"/>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70"/>
            <p:cNvSpPr/>
            <p:nvPr/>
          </p:nvSpPr>
          <p:spPr>
            <a:xfrm>
              <a:off x="7831675" y="3945925"/>
              <a:ext cx="19375" cy="17075"/>
            </a:xfrm>
            <a:custGeom>
              <a:avLst/>
              <a:gdLst/>
              <a:ahLst/>
              <a:cxnLst/>
              <a:rect l="l" t="t" r="r" b="b"/>
              <a:pathLst>
                <a:path w="775" h="683" fill="none" extrusionOk="0">
                  <a:moveTo>
                    <a:pt x="775" y="683"/>
                  </a:moveTo>
                  <a:lnTo>
                    <a:pt x="775" y="683"/>
                  </a:lnTo>
                  <a:lnTo>
                    <a:pt x="590" y="480"/>
                  </a:lnTo>
                  <a:lnTo>
                    <a:pt x="424" y="314"/>
                  </a:lnTo>
                  <a:lnTo>
                    <a:pt x="222" y="14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70"/>
            <p:cNvSpPr/>
            <p:nvPr/>
          </p:nvSpPr>
          <p:spPr>
            <a:xfrm>
              <a:off x="7831675" y="3945475"/>
              <a:ext cx="19850" cy="17525"/>
            </a:xfrm>
            <a:custGeom>
              <a:avLst/>
              <a:gdLst/>
              <a:ahLst/>
              <a:cxnLst/>
              <a:rect l="l" t="t" r="r" b="b"/>
              <a:pathLst>
                <a:path w="794" h="701" extrusionOk="0">
                  <a:moveTo>
                    <a:pt x="19" y="0"/>
                  </a:moveTo>
                  <a:lnTo>
                    <a:pt x="0" y="56"/>
                  </a:lnTo>
                  <a:lnTo>
                    <a:pt x="222" y="203"/>
                  </a:lnTo>
                  <a:lnTo>
                    <a:pt x="424" y="350"/>
                  </a:lnTo>
                  <a:lnTo>
                    <a:pt x="590" y="516"/>
                  </a:lnTo>
                  <a:lnTo>
                    <a:pt x="756" y="701"/>
                  </a:lnTo>
                  <a:lnTo>
                    <a:pt x="793" y="682"/>
                  </a:lnTo>
                  <a:lnTo>
                    <a:pt x="627" y="479"/>
                  </a:lnTo>
                  <a:lnTo>
                    <a:pt x="443" y="314"/>
                  </a:lnTo>
                  <a:lnTo>
                    <a:pt x="259" y="166"/>
                  </a:lnTo>
                  <a:lnTo>
                    <a:pt x="19"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70"/>
            <p:cNvSpPr/>
            <p:nvPr/>
          </p:nvSpPr>
          <p:spPr>
            <a:xfrm>
              <a:off x="7831675" y="3950525"/>
              <a:ext cx="18000" cy="16175"/>
            </a:xfrm>
            <a:custGeom>
              <a:avLst/>
              <a:gdLst/>
              <a:ahLst/>
              <a:cxnLst/>
              <a:rect l="l" t="t" r="r" b="b"/>
              <a:pathLst>
                <a:path w="720" h="647" extrusionOk="0">
                  <a:moveTo>
                    <a:pt x="0" y="1"/>
                  </a:moveTo>
                  <a:lnTo>
                    <a:pt x="719" y="646"/>
                  </a:lnTo>
                  <a:lnTo>
                    <a:pt x="553" y="462"/>
                  </a:lnTo>
                  <a:lnTo>
                    <a:pt x="388" y="296"/>
                  </a:lnTo>
                  <a:lnTo>
                    <a:pt x="203" y="148"/>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70"/>
            <p:cNvSpPr/>
            <p:nvPr/>
          </p:nvSpPr>
          <p:spPr>
            <a:xfrm>
              <a:off x="7831675" y="3950525"/>
              <a:ext cx="18000" cy="16175"/>
            </a:xfrm>
            <a:custGeom>
              <a:avLst/>
              <a:gdLst/>
              <a:ahLst/>
              <a:cxnLst/>
              <a:rect l="l" t="t" r="r" b="b"/>
              <a:pathLst>
                <a:path w="720" h="647" fill="none" extrusionOk="0">
                  <a:moveTo>
                    <a:pt x="719" y="646"/>
                  </a:moveTo>
                  <a:lnTo>
                    <a:pt x="719" y="646"/>
                  </a:lnTo>
                  <a:lnTo>
                    <a:pt x="553" y="462"/>
                  </a:lnTo>
                  <a:lnTo>
                    <a:pt x="388" y="296"/>
                  </a:lnTo>
                  <a:lnTo>
                    <a:pt x="203" y="14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70"/>
            <p:cNvSpPr/>
            <p:nvPr/>
          </p:nvSpPr>
          <p:spPr>
            <a:xfrm>
              <a:off x="7831225" y="3950075"/>
              <a:ext cx="18900" cy="17075"/>
            </a:xfrm>
            <a:custGeom>
              <a:avLst/>
              <a:gdLst/>
              <a:ahLst/>
              <a:cxnLst/>
              <a:rect l="l" t="t" r="r" b="b"/>
              <a:pathLst>
                <a:path w="756" h="683" extrusionOk="0">
                  <a:moveTo>
                    <a:pt x="18" y="1"/>
                  </a:moveTo>
                  <a:lnTo>
                    <a:pt x="0" y="37"/>
                  </a:lnTo>
                  <a:lnTo>
                    <a:pt x="184" y="166"/>
                  </a:lnTo>
                  <a:lnTo>
                    <a:pt x="369" y="314"/>
                  </a:lnTo>
                  <a:lnTo>
                    <a:pt x="535" y="480"/>
                  </a:lnTo>
                  <a:lnTo>
                    <a:pt x="719" y="683"/>
                  </a:lnTo>
                  <a:lnTo>
                    <a:pt x="756" y="646"/>
                  </a:lnTo>
                  <a:lnTo>
                    <a:pt x="571" y="443"/>
                  </a:lnTo>
                  <a:lnTo>
                    <a:pt x="387" y="277"/>
                  </a:lnTo>
                  <a:lnTo>
                    <a:pt x="221" y="130"/>
                  </a:lnTo>
                  <a:lnTo>
                    <a:pt x="18"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70"/>
            <p:cNvSpPr/>
            <p:nvPr/>
          </p:nvSpPr>
          <p:spPr>
            <a:xfrm>
              <a:off x="7830750" y="3955600"/>
              <a:ext cx="14775" cy="12925"/>
            </a:xfrm>
            <a:custGeom>
              <a:avLst/>
              <a:gdLst/>
              <a:ahLst/>
              <a:cxnLst/>
              <a:rect l="l" t="t" r="r" b="b"/>
              <a:pathLst>
                <a:path w="591" h="517" extrusionOk="0">
                  <a:moveTo>
                    <a:pt x="1" y="1"/>
                  </a:moveTo>
                  <a:lnTo>
                    <a:pt x="590" y="517"/>
                  </a:lnTo>
                  <a:lnTo>
                    <a:pt x="443" y="388"/>
                  </a:lnTo>
                  <a:lnTo>
                    <a:pt x="314" y="240"/>
                  </a:lnTo>
                  <a:lnTo>
                    <a:pt x="148" y="11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70"/>
            <p:cNvSpPr/>
            <p:nvPr/>
          </p:nvSpPr>
          <p:spPr>
            <a:xfrm>
              <a:off x="7830750" y="3955600"/>
              <a:ext cx="14775" cy="12925"/>
            </a:xfrm>
            <a:custGeom>
              <a:avLst/>
              <a:gdLst/>
              <a:ahLst/>
              <a:cxnLst/>
              <a:rect l="l" t="t" r="r" b="b"/>
              <a:pathLst>
                <a:path w="591" h="517" fill="none" extrusionOk="0">
                  <a:moveTo>
                    <a:pt x="590" y="517"/>
                  </a:moveTo>
                  <a:lnTo>
                    <a:pt x="590" y="517"/>
                  </a:lnTo>
                  <a:lnTo>
                    <a:pt x="443" y="388"/>
                  </a:lnTo>
                  <a:lnTo>
                    <a:pt x="314" y="240"/>
                  </a:lnTo>
                  <a:lnTo>
                    <a:pt x="148" y="11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70"/>
            <p:cNvSpPr/>
            <p:nvPr/>
          </p:nvSpPr>
          <p:spPr>
            <a:xfrm>
              <a:off x="7830300" y="3955150"/>
              <a:ext cx="15675" cy="13850"/>
            </a:xfrm>
            <a:custGeom>
              <a:avLst/>
              <a:gdLst/>
              <a:ahLst/>
              <a:cxnLst/>
              <a:rect l="l" t="t" r="r" b="b"/>
              <a:pathLst>
                <a:path w="627" h="554" extrusionOk="0">
                  <a:moveTo>
                    <a:pt x="19" y="0"/>
                  </a:moveTo>
                  <a:lnTo>
                    <a:pt x="0" y="37"/>
                  </a:lnTo>
                  <a:lnTo>
                    <a:pt x="166" y="148"/>
                  </a:lnTo>
                  <a:lnTo>
                    <a:pt x="314" y="277"/>
                  </a:lnTo>
                  <a:lnTo>
                    <a:pt x="443" y="406"/>
                  </a:lnTo>
                  <a:lnTo>
                    <a:pt x="590" y="553"/>
                  </a:lnTo>
                  <a:lnTo>
                    <a:pt x="627" y="516"/>
                  </a:lnTo>
                  <a:lnTo>
                    <a:pt x="479" y="387"/>
                  </a:lnTo>
                  <a:lnTo>
                    <a:pt x="350" y="240"/>
                  </a:lnTo>
                  <a:lnTo>
                    <a:pt x="185" y="111"/>
                  </a:lnTo>
                  <a:lnTo>
                    <a:pt x="19"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70"/>
            <p:cNvSpPr/>
            <p:nvPr/>
          </p:nvSpPr>
          <p:spPr>
            <a:xfrm>
              <a:off x="7817400" y="3960675"/>
              <a:ext cx="16150" cy="10625"/>
            </a:xfrm>
            <a:custGeom>
              <a:avLst/>
              <a:gdLst/>
              <a:ahLst/>
              <a:cxnLst/>
              <a:rect l="l" t="t" r="r" b="b"/>
              <a:pathLst>
                <a:path w="646" h="425" extrusionOk="0">
                  <a:moveTo>
                    <a:pt x="55" y="1"/>
                  </a:moveTo>
                  <a:lnTo>
                    <a:pt x="0" y="388"/>
                  </a:lnTo>
                  <a:lnTo>
                    <a:pt x="74" y="369"/>
                  </a:lnTo>
                  <a:lnTo>
                    <a:pt x="166" y="388"/>
                  </a:lnTo>
                  <a:lnTo>
                    <a:pt x="313" y="424"/>
                  </a:lnTo>
                  <a:lnTo>
                    <a:pt x="479" y="424"/>
                  </a:lnTo>
                  <a:lnTo>
                    <a:pt x="571" y="388"/>
                  </a:lnTo>
                  <a:lnTo>
                    <a:pt x="627" y="351"/>
                  </a:lnTo>
                  <a:lnTo>
                    <a:pt x="645" y="314"/>
                  </a:lnTo>
                  <a:lnTo>
                    <a:pt x="645" y="295"/>
                  </a:lnTo>
                  <a:lnTo>
                    <a:pt x="627" y="222"/>
                  </a:lnTo>
                  <a:lnTo>
                    <a:pt x="571" y="185"/>
                  </a:lnTo>
                  <a:lnTo>
                    <a:pt x="516" y="148"/>
                  </a:lnTo>
                  <a:lnTo>
                    <a:pt x="387" y="130"/>
                  </a:lnTo>
                  <a:lnTo>
                    <a:pt x="258" y="111"/>
                  </a:lnTo>
                  <a:lnTo>
                    <a:pt x="148" y="74"/>
                  </a:lnTo>
                  <a:lnTo>
                    <a:pt x="92" y="56"/>
                  </a:lnTo>
                  <a:lnTo>
                    <a:pt x="55"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70"/>
            <p:cNvSpPr/>
            <p:nvPr/>
          </p:nvSpPr>
          <p:spPr>
            <a:xfrm>
              <a:off x="7817400" y="3960675"/>
              <a:ext cx="16150" cy="10625"/>
            </a:xfrm>
            <a:custGeom>
              <a:avLst/>
              <a:gdLst/>
              <a:ahLst/>
              <a:cxnLst/>
              <a:rect l="l" t="t" r="r" b="b"/>
              <a:pathLst>
                <a:path w="646" h="425" fill="none" extrusionOk="0">
                  <a:moveTo>
                    <a:pt x="55" y="1"/>
                  </a:moveTo>
                  <a:lnTo>
                    <a:pt x="55" y="1"/>
                  </a:lnTo>
                  <a:lnTo>
                    <a:pt x="92" y="56"/>
                  </a:lnTo>
                  <a:lnTo>
                    <a:pt x="148" y="74"/>
                  </a:lnTo>
                  <a:lnTo>
                    <a:pt x="258" y="111"/>
                  </a:lnTo>
                  <a:lnTo>
                    <a:pt x="387" y="130"/>
                  </a:lnTo>
                  <a:lnTo>
                    <a:pt x="516" y="148"/>
                  </a:lnTo>
                  <a:lnTo>
                    <a:pt x="516" y="148"/>
                  </a:lnTo>
                  <a:lnTo>
                    <a:pt x="571" y="185"/>
                  </a:lnTo>
                  <a:lnTo>
                    <a:pt x="627" y="222"/>
                  </a:lnTo>
                  <a:lnTo>
                    <a:pt x="645" y="295"/>
                  </a:lnTo>
                  <a:lnTo>
                    <a:pt x="645" y="314"/>
                  </a:lnTo>
                  <a:lnTo>
                    <a:pt x="627" y="351"/>
                  </a:lnTo>
                  <a:lnTo>
                    <a:pt x="627" y="351"/>
                  </a:lnTo>
                  <a:lnTo>
                    <a:pt x="571" y="388"/>
                  </a:lnTo>
                  <a:lnTo>
                    <a:pt x="479" y="424"/>
                  </a:lnTo>
                  <a:lnTo>
                    <a:pt x="387" y="424"/>
                  </a:lnTo>
                  <a:lnTo>
                    <a:pt x="313" y="424"/>
                  </a:lnTo>
                  <a:lnTo>
                    <a:pt x="313" y="424"/>
                  </a:lnTo>
                  <a:lnTo>
                    <a:pt x="166" y="388"/>
                  </a:lnTo>
                  <a:lnTo>
                    <a:pt x="74" y="369"/>
                  </a:lnTo>
                  <a:lnTo>
                    <a:pt x="0" y="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70"/>
            <p:cNvSpPr/>
            <p:nvPr/>
          </p:nvSpPr>
          <p:spPr>
            <a:xfrm>
              <a:off x="7817400" y="3960675"/>
              <a:ext cx="16600" cy="11075"/>
            </a:xfrm>
            <a:custGeom>
              <a:avLst/>
              <a:gdLst/>
              <a:ahLst/>
              <a:cxnLst/>
              <a:rect l="l" t="t" r="r" b="b"/>
              <a:pathLst>
                <a:path w="664" h="443" extrusionOk="0">
                  <a:moveTo>
                    <a:pt x="74" y="1"/>
                  </a:moveTo>
                  <a:lnTo>
                    <a:pt x="37" y="19"/>
                  </a:lnTo>
                  <a:lnTo>
                    <a:pt x="92" y="93"/>
                  </a:lnTo>
                  <a:lnTo>
                    <a:pt x="166" y="130"/>
                  </a:lnTo>
                  <a:lnTo>
                    <a:pt x="258" y="148"/>
                  </a:lnTo>
                  <a:lnTo>
                    <a:pt x="350" y="148"/>
                  </a:lnTo>
                  <a:lnTo>
                    <a:pt x="498" y="185"/>
                  </a:lnTo>
                  <a:lnTo>
                    <a:pt x="571" y="222"/>
                  </a:lnTo>
                  <a:lnTo>
                    <a:pt x="608" y="240"/>
                  </a:lnTo>
                  <a:lnTo>
                    <a:pt x="627" y="277"/>
                  </a:lnTo>
                  <a:lnTo>
                    <a:pt x="627" y="314"/>
                  </a:lnTo>
                  <a:lnTo>
                    <a:pt x="608" y="332"/>
                  </a:lnTo>
                  <a:lnTo>
                    <a:pt x="553" y="369"/>
                  </a:lnTo>
                  <a:lnTo>
                    <a:pt x="479" y="388"/>
                  </a:lnTo>
                  <a:lnTo>
                    <a:pt x="387" y="406"/>
                  </a:lnTo>
                  <a:lnTo>
                    <a:pt x="313" y="388"/>
                  </a:lnTo>
                  <a:lnTo>
                    <a:pt x="221" y="369"/>
                  </a:lnTo>
                  <a:lnTo>
                    <a:pt x="111" y="351"/>
                  </a:lnTo>
                  <a:lnTo>
                    <a:pt x="55" y="351"/>
                  </a:lnTo>
                  <a:lnTo>
                    <a:pt x="0" y="369"/>
                  </a:lnTo>
                  <a:lnTo>
                    <a:pt x="18" y="406"/>
                  </a:lnTo>
                  <a:lnTo>
                    <a:pt x="111" y="406"/>
                  </a:lnTo>
                  <a:lnTo>
                    <a:pt x="221" y="424"/>
                  </a:lnTo>
                  <a:lnTo>
                    <a:pt x="313" y="443"/>
                  </a:lnTo>
                  <a:lnTo>
                    <a:pt x="387" y="443"/>
                  </a:lnTo>
                  <a:lnTo>
                    <a:pt x="535" y="424"/>
                  </a:lnTo>
                  <a:lnTo>
                    <a:pt x="608" y="406"/>
                  </a:lnTo>
                  <a:lnTo>
                    <a:pt x="645" y="369"/>
                  </a:lnTo>
                  <a:lnTo>
                    <a:pt x="664" y="314"/>
                  </a:lnTo>
                  <a:lnTo>
                    <a:pt x="664" y="259"/>
                  </a:lnTo>
                  <a:lnTo>
                    <a:pt x="645" y="222"/>
                  </a:lnTo>
                  <a:lnTo>
                    <a:pt x="608" y="185"/>
                  </a:lnTo>
                  <a:lnTo>
                    <a:pt x="516" y="130"/>
                  </a:lnTo>
                  <a:lnTo>
                    <a:pt x="442" y="111"/>
                  </a:lnTo>
                  <a:lnTo>
                    <a:pt x="350" y="93"/>
                  </a:lnTo>
                  <a:lnTo>
                    <a:pt x="184" y="74"/>
                  </a:lnTo>
                  <a:lnTo>
                    <a:pt x="129" y="37"/>
                  </a:lnTo>
                  <a:lnTo>
                    <a:pt x="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70"/>
            <p:cNvSpPr/>
            <p:nvPr/>
          </p:nvSpPr>
          <p:spPr>
            <a:xfrm>
              <a:off x="7452400" y="3760675"/>
              <a:ext cx="92650" cy="82525"/>
            </a:xfrm>
            <a:custGeom>
              <a:avLst/>
              <a:gdLst/>
              <a:ahLst/>
              <a:cxnLst/>
              <a:rect l="l" t="t" r="r" b="b"/>
              <a:pathLst>
                <a:path w="3706" h="3301" extrusionOk="0">
                  <a:moveTo>
                    <a:pt x="2065" y="0"/>
                  </a:moveTo>
                  <a:lnTo>
                    <a:pt x="1881" y="37"/>
                  </a:lnTo>
                  <a:lnTo>
                    <a:pt x="1697" y="111"/>
                  </a:lnTo>
                  <a:lnTo>
                    <a:pt x="1549" y="203"/>
                  </a:lnTo>
                  <a:lnTo>
                    <a:pt x="1383" y="332"/>
                  </a:lnTo>
                  <a:lnTo>
                    <a:pt x="1254" y="480"/>
                  </a:lnTo>
                  <a:lnTo>
                    <a:pt x="1125" y="646"/>
                  </a:lnTo>
                  <a:lnTo>
                    <a:pt x="886" y="996"/>
                  </a:lnTo>
                  <a:lnTo>
                    <a:pt x="646" y="1365"/>
                  </a:lnTo>
                  <a:lnTo>
                    <a:pt x="425" y="1733"/>
                  </a:lnTo>
                  <a:lnTo>
                    <a:pt x="314" y="1881"/>
                  </a:lnTo>
                  <a:lnTo>
                    <a:pt x="204" y="2028"/>
                  </a:lnTo>
                  <a:lnTo>
                    <a:pt x="93" y="2176"/>
                  </a:lnTo>
                  <a:lnTo>
                    <a:pt x="38" y="2249"/>
                  </a:lnTo>
                  <a:lnTo>
                    <a:pt x="19" y="2323"/>
                  </a:lnTo>
                  <a:lnTo>
                    <a:pt x="1" y="2378"/>
                  </a:lnTo>
                  <a:lnTo>
                    <a:pt x="1" y="2452"/>
                  </a:lnTo>
                  <a:lnTo>
                    <a:pt x="38" y="2563"/>
                  </a:lnTo>
                  <a:lnTo>
                    <a:pt x="111" y="2655"/>
                  </a:lnTo>
                  <a:lnTo>
                    <a:pt x="204" y="2747"/>
                  </a:lnTo>
                  <a:lnTo>
                    <a:pt x="296" y="2821"/>
                  </a:lnTo>
                  <a:lnTo>
                    <a:pt x="406" y="2858"/>
                  </a:lnTo>
                  <a:lnTo>
                    <a:pt x="646" y="2931"/>
                  </a:lnTo>
                  <a:lnTo>
                    <a:pt x="1605" y="3153"/>
                  </a:lnTo>
                  <a:lnTo>
                    <a:pt x="2010" y="3226"/>
                  </a:lnTo>
                  <a:lnTo>
                    <a:pt x="2416" y="3300"/>
                  </a:lnTo>
                  <a:lnTo>
                    <a:pt x="2821" y="3300"/>
                  </a:lnTo>
                  <a:lnTo>
                    <a:pt x="3024" y="3282"/>
                  </a:lnTo>
                  <a:lnTo>
                    <a:pt x="3227" y="3245"/>
                  </a:lnTo>
                  <a:lnTo>
                    <a:pt x="3319" y="3226"/>
                  </a:lnTo>
                  <a:lnTo>
                    <a:pt x="3411" y="3189"/>
                  </a:lnTo>
                  <a:lnTo>
                    <a:pt x="3503" y="3134"/>
                  </a:lnTo>
                  <a:lnTo>
                    <a:pt x="3577" y="3060"/>
                  </a:lnTo>
                  <a:lnTo>
                    <a:pt x="3632" y="2968"/>
                  </a:lnTo>
                  <a:lnTo>
                    <a:pt x="3669" y="2876"/>
                  </a:lnTo>
                  <a:lnTo>
                    <a:pt x="3706" y="2747"/>
                  </a:lnTo>
                  <a:lnTo>
                    <a:pt x="3706" y="2600"/>
                  </a:lnTo>
                  <a:lnTo>
                    <a:pt x="3706" y="2286"/>
                  </a:lnTo>
                  <a:lnTo>
                    <a:pt x="3651" y="1936"/>
                  </a:lnTo>
                  <a:lnTo>
                    <a:pt x="3577" y="1586"/>
                  </a:lnTo>
                  <a:lnTo>
                    <a:pt x="3485" y="1272"/>
                  </a:lnTo>
                  <a:lnTo>
                    <a:pt x="3411" y="996"/>
                  </a:lnTo>
                  <a:lnTo>
                    <a:pt x="3337" y="793"/>
                  </a:lnTo>
                  <a:lnTo>
                    <a:pt x="3264" y="664"/>
                  </a:lnTo>
                  <a:lnTo>
                    <a:pt x="3171" y="535"/>
                  </a:lnTo>
                  <a:lnTo>
                    <a:pt x="3079" y="406"/>
                  </a:lnTo>
                  <a:lnTo>
                    <a:pt x="2969" y="314"/>
                  </a:lnTo>
                  <a:lnTo>
                    <a:pt x="2876" y="222"/>
                  </a:lnTo>
                  <a:lnTo>
                    <a:pt x="2747" y="166"/>
                  </a:lnTo>
                  <a:lnTo>
                    <a:pt x="2637" y="111"/>
                  </a:lnTo>
                  <a:lnTo>
                    <a:pt x="2508" y="56"/>
                  </a:lnTo>
                  <a:lnTo>
                    <a:pt x="2287" y="19"/>
                  </a:lnTo>
                  <a:lnTo>
                    <a:pt x="20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0"/>
            <p:cNvSpPr/>
            <p:nvPr/>
          </p:nvSpPr>
          <p:spPr>
            <a:xfrm>
              <a:off x="7542725" y="4419675"/>
              <a:ext cx="54400" cy="141025"/>
            </a:xfrm>
            <a:custGeom>
              <a:avLst/>
              <a:gdLst/>
              <a:ahLst/>
              <a:cxnLst/>
              <a:rect l="l" t="t" r="r" b="b"/>
              <a:pathLst>
                <a:path w="2176" h="5641" extrusionOk="0">
                  <a:moveTo>
                    <a:pt x="1" y="0"/>
                  </a:moveTo>
                  <a:lnTo>
                    <a:pt x="93" y="1125"/>
                  </a:lnTo>
                  <a:lnTo>
                    <a:pt x="185" y="2267"/>
                  </a:lnTo>
                  <a:lnTo>
                    <a:pt x="296" y="3355"/>
                  </a:lnTo>
                  <a:lnTo>
                    <a:pt x="443" y="4424"/>
                  </a:lnTo>
                  <a:lnTo>
                    <a:pt x="480" y="4664"/>
                  </a:lnTo>
                  <a:lnTo>
                    <a:pt x="535" y="4885"/>
                  </a:lnTo>
                  <a:lnTo>
                    <a:pt x="628" y="5088"/>
                  </a:lnTo>
                  <a:lnTo>
                    <a:pt x="720" y="5254"/>
                  </a:lnTo>
                  <a:lnTo>
                    <a:pt x="830" y="5401"/>
                  </a:lnTo>
                  <a:lnTo>
                    <a:pt x="904" y="5475"/>
                  </a:lnTo>
                  <a:lnTo>
                    <a:pt x="996" y="5530"/>
                  </a:lnTo>
                  <a:lnTo>
                    <a:pt x="1070" y="5567"/>
                  </a:lnTo>
                  <a:lnTo>
                    <a:pt x="1162" y="5604"/>
                  </a:lnTo>
                  <a:lnTo>
                    <a:pt x="1273" y="5622"/>
                  </a:lnTo>
                  <a:lnTo>
                    <a:pt x="1383" y="5641"/>
                  </a:lnTo>
                  <a:lnTo>
                    <a:pt x="1789" y="2802"/>
                  </a:lnTo>
                  <a:lnTo>
                    <a:pt x="1992" y="1401"/>
                  </a:lnTo>
                  <a:lnTo>
                    <a:pt x="2176"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70"/>
            <p:cNvSpPr/>
            <p:nvPr/>
          </p:nvSpPr>
          <p:spPr>
            <a:xfrm>
              <a:off x="7542275" y="4418750"/>
              <a:ext cx="55325" cy="142425"/>
            </a:xfrm>
            <a:custGeom>
              <a:avLst/>
              <a:gdLst/>
              <a:ahLst/>
              <a:cxnLst/>
              <a:rect l="l" t="t" r="r" b="b"/>
              <a:pathLst>
                <a:path w="2213" h="5697" extrusionOk="0">
                  <a:moveTo>
                    <a:pt x="2157" y="56"/>
                  </a:moveTo>
                  <a:lnTo>
                    <a:pt x="1991" y="1383"/>
                  </a:lnTo>
                  <a:lnTo>
                    <a:pt x="1807" y="2728"/>
                  </a:lnTo>
                  <a:lnTo>
                    <a:pt x="1420" y="5383"/>
                  </a:lnTo>
                  <a:lnTo>
                    <a:pt x="1383" y="5641"/>
                  </a:lnTo>
                  <a:lnTo>
                    <a:pt x="1199" y="5622"/>
                  </a:lnTo>
                  <a:lnTo>
                    <a:pt x="1051" y="5549"/>
                  </a:lnTo>
                  <a:lnTo>
                    <a:pt x="904" y="5457"/>
                  </a:lnTo>
                  <a:lnTo>
                    <a:pt x="793" y="5327"/>
                  </a:lnTo>
                  <a:lnTo>
                    <a:pt x="682" y="5162"/>
                  </a:lnTo>
                  <a:lnTo>
                    <a:pt x="609" y="4959"/>
                  </a:lnTo>
                  <a:lnTo>
                    <a:pt x="535" y="4738"/>
                  </a:lnTo>
                  <a:lnTo>
                    <a:pt x="480" y="4461"/>
                  </a:lnTo>
                  <a:lnTo>
                    <a:pt x="351" y="3429"/>
                  </a:lnTo>
                  <a:lnTo>
                    <a:pt x="240" y="2360"/>
                  </a:lnTo>
                  <a:lnTo>
                    <a:pt x="148" y="1235"/>
                  </a:lnTo>
                  <a:lnTo>
                    <a:pt x="56" y="56"/>
                  </a:lnTo>
                  <a:close/>
                  <a:moveTo>
                    <a:pt x="0" y="0"/>
                  </a:moveTo>
                  <a:lnTo>
                    <a:pt x="0" y="37"/>
                  </a:lnTo>
                  <a:lnTo>
                    <a:pt x="93" y="1217"/>
                  </a:lnTo>
                  <a:lnTo>
                    <a:pt x="185" y="2360"/>
                  </a:lnTo>
                  <a:lnTo>
                    <a:pt x="295" y="3429"/>
                  </a:lnTo>
                  <a:lnTo>
                    <a:pt x="424" y="4461"/>
                  </a:lnTo>
                  <a:lnTo>
                    <a:pt x="461" y="4682"/>
                  </a:lnTo>
                  <a:lnTo>
                    <a:pt x="517" y="4885"/>
                  </a:lnTo>
                  <a:lnTo>
                    <a:pt x="590" y="5088"/>
                  </a:lnTo>
                  <a:lnTo>
                    <a:pt x="682" y="5272"/>
                  </a:lnTo>
                  <a:lnTo>
                    <a:pt x="811" y="5438"/>
                  </a:lnTo>
                  <a:lnTo>
                    <a:pt x="885" y="5512"/>
                  </a:lnTo>
                  <a:lnTo>
                    <a:pt x="977" y="5567"/>
                  </a:lnTo>
                  <a:lnTo>
                    <a:pt x="1070" y="5622"/>
                  </a:lnTo>
                  <a:lnTo>
                    <a:pt x="1162" y="5659"/>
                  </a:lnTo>
                  <a:lnTo>
                    <a:pt x="1272" y="5678"/>
                  </a:lnTo>
                  <a:lnTo>
                    <a:pt x="1401" y="5696"/>
                  </a:lnTo>
                  <a:lnTo>
                    <a:pt x="1420" y="5696"/>
                  </a:lnTo>
                  <a:lnTo>
                    <a:pt x="1475" y="5401"/>
                  </a:lnTo>
                  <a:lnTo>
                    <a:pt x="1862" y="2728"/>
                  </a:lnTo>
                  <a:lnTo>
                    <a:pt x="2046" y="1364"/>
                  </a:lnTo>
                  <a:lnTo>
                    <a:pt x="2212" y="37"/>
                  </a:lnTo>
                  <a:lnTo>
                    <a:pt x="22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70"/>
            <p:cNvSpPr/>
            <p:nvPr/>
          </p:nvSpPr>
          <p:spPr>
            <a:xfrm>
              <a:off x="7369450" y="4345925"/>
              <a:ext cx="91750" cy="186675"/>
            </a:xfrm>
            <a:custGeom>
              <a:avLst/>
              <a:gdLst/>
              <a:ahLst/>
              <a:cxnLst/>
              <a:rect l="l" t="t" r="r" b="b"/>
              <a:pathLst>
                <a:path w="3670" h="7467" extrusionOk="0">
                  <a:moveTo>
                    <a:pt x="1070" y="1"/>
                  </a:moveTo>
                  <a:lnTo>
                    <a:pt x="720" y="1826"/>
                  </a:lnTo>
                  <a:lnTo>
                    <a:pt x="554" y="2729"/>
                  </a:lnTo>
                  <a:lnTo>
                    <a:pt x="388" y="3651"/>
                  </a:lnTo>
                  <a:lnTo>
                    <a:pt x="333" y="4038"/>
                  </a:lnTo>
                  <a:lnTo>
                    <a:pt x="296" y="4425"/>
                  </a:lnTo>
                  <a:lnTo>
                    <a:pt x="204" y="5254"/>
                  </a:lnTo>
                  <a:lnTo>
                    <a:pt x="130" y="6084"/>
                  </a:lnTo>
                  <a:lnTo>
                    <a:pt x="19" y="6876"/>
                  </a:lnTo>
                  <a:lnTo>
                    <a:pt x="1" y="7079"/>
                  </a:lnTo>
                  <a:lnTo>
                    <a:pt x="1" y="7153"/>
                  </a:lnTo>
                  <a:lnTo>
                    <a:pt x="38" y="7227"/>
                  </a:lnTo>
                  <a:lnTo>
                    <a:pt x="75" y="7282"/>
                  </a:lnTo>
                  <a:lnTo>
                    <a:pt x="148" y="7319"/>
                  </a:lnTo>
                  <a:lnTo>
                    <a:pt x="241" y="7374"/>
                  </a:lnTo>
                  <a:lnTo>
                    <a:pt x="370" y="7411"/>
                  </a:lnTo>
                  <a:lnTo>
                    <a:pt x="628" y="7466"/>
                  </a:lnTo>
                  <a:lnTo>
                    <a:pt x="794" y="7466"/>
                  </a:lnTo>
                  <a:lnTo>
                    <a:pt x="849" y="7448"/>
                  </a:lnTo>
                  <a:lnTo>
                    <a:pt x="904" y="7411"/>
                  </a:lnTo>
                  <a:lnTo>
                    <a:pt x="959" y="7337"/>
                  </a:lnTo>
                  <a:lnTo>
                    <a:pt x="1015" y="7245"/>
                  </a:lnTo>
                  <a:lnTo>
                    <a:pt x="1365" y="6508"/>
                  </a:lnTo>
                  <a:lnTo>
                    <a:pt x="1697" y="5734"/>
                  </a:lnTo>
                  <a:lnTo>
                    <a:pt x="2010" y="4941"/>
                  </a:lnTo>
                  <a:lnTo>
                    <a:pt x="2305" y="4130"/>
                  </a:lnTo>
                  <a:lnTo>
                    <a:pt x="2858" y="2489"/>
                  </a:lnTo>
                  <a:lnTo>
                    <a:pt x="3374" y="904"/>
                  </a:lnTo>
                  <a:lnTo>
                    <a:pt x="3669"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0"/>
            <p:cNvSpPr/>
            <p:nvPr/>
          </p:nvSpPr>
          <p:spPr>
            <a:xfrm>
              <a:off x="7369000" y="4345475"/>
              <a:ext cx="93100" cy="188050"/>
            </a:xfrm>
            <a:custGeom>
              <a:avLst/>
              <a:gdLst/>
              <a:ahLst/>
              <a:cxnLst/>
              <a:rect l="l" t="t" r="r" b="b"/>
              <a:pathLst>
                <a:path w="3724" h="7522" extrusionOk="0">
                  <a:moveTo>
                    <a:pt x="3650" y="56"/>
                  </a:moveTo>
                  <a:lnTo>
                    <a:pt x="3613" y="148"/>
                  </a:lnTo>
                  <a:lnTo>
                    <a:pt x="3374" y="922"/>
                  </a:lnTo>
                  <a:lnTo>
                    <a:pt x="2968" y="2120"/>
                  </a:lnTo>
                  <a:lnTo>
                    <a:pt x="2526" y="3447"/>
                  </a:lnTo>
                  <a:lnTo>
                    <a:pt x="2083" y="4756"/>
                  </a:lnTo>
                  <a:lnTo>
                    <a:pt x="1825" y="5401"/>
                  </a:lnTo>
                  <a:lnTo>
                    <a:pt x="1567" y="6028"/>
                  </a:lnTo>
                  <a:lnTo>
                    <a:pt x="1309" y="6655"/>
                  </a:lnTo>
                  <a:lnTo>
                    <a:pt x="1014" y="7263"/>
                  </a:lnTo>
                  <a:lnTo>
                    <a:pt x="959" y="7337"/>
                  </a:lnTo>
                  <a:lnTo>
                    <a:pt x="922" y="7392"/>
                  </a:lnTo>
                  <a:lnTo>
                    <a:pt x="867" y="7447"/>
                  </a:lnTo>
                  <a:lnTo>
                    <a:pt x="793" y="7466"/>
                  </a:lnTo>
                  <a:lnTo>
                    <a:pt x="719" y="7466"/>
                  </a:lnTo>
                  <a:lnTo>
                    <a:pt x="646" y="7447"/>
                  </a:lnTo>
                  <a:lnTo>
                    <a:pt x="406" y="7411"/>
                  </a:lnTo>
                  <a:lnTo>
                    <a:pt x="277" y="7374"/>
                  </a:lnTo>
                  <a:lnTo>
                    <a:pt x="185" y="7318"/>
                  </a:lnTo>
                  <a:lnTo>
                    <a:pt x="111" y="7282"/>
                  </a:lnTo>
                  <a:lnTo>
                    <a:pt x="74" y="7226"/>
                  </a:lnTo>
                  <a:lnTo>
                    <a:pt x="56" y="7171"/>
                  </a:lnTo>
                  <a:lnTo>
                    <a:pt x="56" y="7097"/>
                  </a:lnTo>
                  <a:lnTo>
                    <a:pt x="74" y="6894"/>
                  </a:lnTo>
                  <a:lnTo>
                    <a:pt x="166" y="6157"/>
                  </a:lnTo>
                  <a:lnTo>
                    <a:pt x="240" y="5364"/>
                  </a:lnTo>
                  <a:lnTo>
                    <a:pt x="332" y="4498"/>
                  </a:lnTo>
                  <a:lnTo>
                    <a:pt x="369" y="4074"/>
                  </a:lnTo>
                  <a:lnTo>
                    <a:pt x="443" y="3669"/>
                  </a:lnTo>
                  <a:lnTo>
                    <a:pt x="646" y="2452"/>
                  </a:lnTo>
                  <a:lnTo>
                    <a:pt x="867" y="1254"/>
                  </a:lnTo>
                  <a:lnTo>
                    <a:pt x="1106" y="56"/>
                  </a:lnTo>
                  <a:close/>
                  <a:moveTo>
                    <a:pt x="1051" y="0"/>
                  </a:moveTo>
                  <a:lnTo>
                    <a:pt x="1051" y="19"/>
                  </a:lnTo>
                  <a:lnTo>
                    <a:pt x="830" y="1235"/>
                  </a:lnTo>
                  <a:lnTo>
                    <a:pt x="590" y="2452"/>
                  </a:lnTo>
                  <a:lnTo>
                    <a:pt x="388" y="3669"/>
                  </a:lnTo>
                  <a:lnTo>
                    <a:pt x="332" y="4074"/>
                  </a:lnTo>
                  <a:lnTo>
                    <a:pt x="277" y="4498"/>
                  </a:lnTo>
                  <a:lnTo>
                    <a:pt x="185" y="5364"/>
                  </a:lnTo>
                  <a:lnTo>
                    <a:pt x="111" y="6139"/>
                  </a:lnTo>
                  <a:lnTo>
                    <a:pt x="19" y="6894"/>
                  </a:lnTo>
                  <a:lnTo>
                    <a:pt x="0" y="7097"/>
                  </a:lnTo>
                  <a:lnTo>
                    <a:pt x="0" y="7171"/>
                  </a:lnTo>
                  <a:lnTo>
                    <a:pt x="19" y="7245"/>
                  </a:lnTo>
                  <a:lnTo>
                    <a:pt x="74" y="7300"/>
                  </a:lnTo>
                  <a:lnTo>
                    <a:pt x="148" y="7355"/>
                  </a:lnTo>
                  <a:lnTo>
                    <a:pt x="240" y="7411"/>
                  </a:lnTo>
                  <a:lnTo>
                    <a:pt x="388" y="7447"/>
                  </a:lnTo>
                  <a:lnTo>
                    <a:pt x="590" y="7503"/>
                  </a:lnTo>
                  <a:lnTo>
                    <a:pt x="738" y="7521"/>
                  </a:lnTo>
                  <a:lnTo>
                    <a:pt x="848" y="7503"/>
                  </a:lnTo>
                  <a:lnTo>
                    <a:pt x="922" y="7466"/>
                  </a:lnTo>
                  <a:lnTo>
                    <a:pt x="996" y="7392"/>
                  </a:lnTo>
                  <a:lnTo>
                    <a:pt x="1051" y="7282"/>
                  </a:lnTo>
                  <a:lnTo>
                    <a:pt x="1346" y="6673"/>
                  </a:lnTo>
                  <a:lnTo>
                    <a:pt x="1623" y="6046"/>
                  </a:lnTo>
                  <a:lnTo>
                    <a:pt x="1881" y="5420"/>
                  </a:lnTo>
                  <a:lnTo>
                    <a:pt x="2120" y="4775"/>
                  </a:lnTo>
                  <a:lnTo>
                    <a:pt x="2581" y="3466"/>
                  </a:lnTo>
                  <a:lnTo>
                    <a:pt x="3024" y="2139"/>
                  </a:lnTo>
                  <a:lnTo>
                    <a:pt x="3411" y="940"/>
                  </a:lnTo>
                  <a:lnTo>
                    <a:pt x="3669" y="148"/>
                  </a:lnTo>
                  <a:lnTo>
                    <a:pt x="37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0"/>
            <p:cNvSpPr/>
            <p:nvPr/>
          </p:nvSpPr>
          <p:spPr>
            <a:xfrm>
              <a:off x="7370375" y="3967600"/>
              <a:ext cx="252100" cy="552100"/>
            </a:xfrm>
            <a:custGeom>
              <a:avLst/>
              <a:gdLst/>
              <a:ahLst/>
              <a:cxnLst/>
              <a:rect l="l" t="t" r="r" b="b"/>
              <a:pathLst>
                <a:path w="10084" h="22084" extrusionOk="0">
                  <a:moveTo>
                    <a:pt x="6176" y="0"/>
                  </a:moveTo>
                  <a:lnTo>
                    <a:pt x="5936" y="18"/>
                  </a:lnTo>
                  <a:lnTo>
                    <a:pt x="5697" y="55"/>
                  </a:lnTo>
                  <a:lnTo>
                    <a:pt x="5475" y="111"/>
                  </a:lnTo>
                  <a:lnTo>
                    <a:pt x="5273" y="184"/>
                  </a:lnTo>
                  <a:lnTo>
                    <a:pt x="5088" y="277"/>
                  </a:lnTo>
                  <a:lnTo>
                    <a:pt x="4886" y="406"/>
                  </a:lnTo>
                  <a:lnTo>
                    <a:pt x="4701" y="535"/>
                  </a:lnTo>
                  <a:lnTo>
                    <a:pt x="4517" y="682"/>
                  </a:lnTo>
                  <a:lnTo>
                    <a:pt x="4333" y="848"/>
                  </a:lnTo>
                  <a:lnTo>
                    <a:pt x="4185" y="1032"/>
                  </a:lnTo>
                  <a:lnTo>
                    <a:pt x="4019" y="1217"/>
                  </a:lnTo>
                  <a:lnTo>
                    <a:pt x="3743" y="1604"/>
                  </a:lnTo>
                  <a:lnTo>
                    <a:pt x="3485" y="1991"/>
                  </a:lnTo>
                  <a:lnTo>
                    <a:pt x="3245" y="2396"/>
                  </a:lnTo>
                  <a:lnTo>
                    <a:pt x="3024" y="2802"/>
                  </a:lnTo>
                  <a:lnTo>
                    <a:pt x="2821" y="3207"/>
                  </a:lnTo>
                  <a:lnTo>
                    <a:pt x="2637" y="3631"/>
                  </a:lnTo>
                  <a:lnTo>
                    <a:pt x="2471" y="4055"/>
                  </a:lnTo>
                  <a:lnTo>
                    <a:pt x="2305" y="4479"/>
                  </a:lnTo>
                  <a:lnTo>
                    <a:pt x="2157" y="4903"/>
                  </a:lnTo>
                  <a:lnTo>
                    <a:pt x="2010" y="5327"/>
                  </a:lnTo>
                  <a:lnTo>
                    <a:pt x="1899" y="5770"/>
                  </a:lnTo>
                  <a:lnTo>
                    <a:pt x="1678" y="6654"/>
                  </a:lnTo>
                  <a:lnTo>
                    <a:pt x="1494" y="7558"/>
                  </a:lnTo>
                  <a:lnTo>
                    <a:pt x="1328" y="8461"/>
                  </a:lnTo>
                  <a:lnTo>
                    <a:pt x="1180" y="9475"/>
                  </a:lnTo>
                  <a:lnTo>
                    <a:pt x="1051" y="10489"/>
                  </a:lnTo>
                  <a:lnTo>
                    <a:pt x="757" y="12977"/>
                  </a:lnTo>
                  <a:lnTo>
                    <a:pt x="480" y="15466"/>
                  </a:lnTo>
                  <a:lnTo>
                    <a:pt x="222" y="17954"/>
                  </a:lnTo>
                  <a:lnTo>
                    <a:pt x="1" y="20443"/>
                  </a:lnTo>
                  <a:lnTo>
                    <a:pt x="130" y="20498"/>
                  </a:lnTo>
                  <a:lnTo>
                    <a:pt x="277" y="20535"/>
                  </a:lnTo>
                  <a:lnTo>
                    <a:pt x="1475" y="20811"/>
                  </a:lnTo>
                  <a:lnTo>
                    <a:pt x="2084" y="20940"/>
                  </a:lnTo>
                  <a:lnTo>
                    <a:pt x="2674" y="21032"/>
                  </a:lnTo>
                  <a:lnTo>
                    <a:pt x="3005" y="20111"/>
                  </a:lnTo>
                  <a:lnTo>
                    <a:pt x="3300" y="19171"/>
                  </a:lnTo>
                  <a:lnTo>
                    <a:pt x="3577" y="18231"/>
                  </a:lnTo>
                  <a:lnTo>
                    <a:pt x="3853" y="17272"/>
                  </a:lnTo>
                  <a:lnTo>
                    <a:pt x="4351" y="15373"/>
                  </a:lnTo>
                  <a:lnTo>
                    <a:pt x="4849" y="13456"/>
                  </a:lnTo>
                  <a:lnTo>
                    <a:pt x="5254" y="11871"/>
                  </a:lnTo>
                  <a:lnTo>
                    <a:pt x="5457" y="11078"/>
                  </a:lnTo>
                  <a:lnTo>
                    <a:pt x="5641" y="10286"/>
                  </a:lnTo>
                  <a:lnTo>
                    <a:pt x="5807" y="9493"/>
                  </a:lnTo>
                  <a:lnTo>
                    <a:pt x="5918" y="8701"/>
                  </a:lnTo>
                  <a:lnTo>
                    <a:pt x="5973" y="8295"/>
                  </a:lnTo>
                  <a:lnTo>
                    <a:pt x="6010" y="7871"/>
                  </a:lnTo>
                  <a:lnTo>
                    <a:pt x="6028" y="7466"/>
                  </a:lnTo>
                  <a:lnTo>
                    <a:pt x="6028" y="10175"/>
                  </a:lnTo>
                  <a:lnTo>
                    <a:pt x="6028" y="11742"/>
                  </a:lnTo>
                  <a:lnTo>
                    <a:pt x="6065" y="13290"/>
                  </a:lnTo>
                  <a:lnTo>
                    <a:pt x="6102" y="14857"/>
                  </a:lnTo>
                  <a:lnTo>
                    <a:pt x="6157" y="16406"/>
                  </a:lnTo>
                  <a:lnTo>
                    <a:pt x="6231" y="17973"/>
                  </a:lnTo>
                  <a:lnTo>
                    <a:pt x="6342" y="19521"/>
                  </a:lnTo>
                  <a:lnTo>
                    <a:pt x="6416" y="20811"/>
                  </a:lnTo>
                  <a:lnTo>
                    <a:pt x="6471" y="21475"/>
                  </a:lnTo>
                  <a:lnTo>
                    <a:pt x="6526" y="21788"/>
                  </a:lnTo>
                  <a:lnTo>
                    <a:pt x="6581" y="22083"/>
                  </a:lnTo>
                  <a:lnTo>
                    <a:pt x="9199" y="21788"/>
                  </a:lnTo>
                  <a:lnTo>
                    <a:pt x="9291" y="21051"/>
                  </a:lnTo>
                  <a:lnTo>
                    <a:pt x="9439" y="19724"/>
                  </a:lnTo>
                  <a:lnTo>
                    <a:pt x="9605" y="17973"/>
                  </a:lnTo>
                  <a:lnTo>
                    <a:pt x="9752" y="16203"/>
                  </a:lnTo>
                  <a:lnTo>
                    <a:pt x="9955" y="14009"/>
                  </a:lnTo>
                  <a:lnTo>
                    <a:pt x="10028" y="12922"/>
                  </a:lnTo>
                  <a:lnTo>
                    <a:pt x="10047" y="12369"/>
                  </a:lnTo>
                  <a:lnTo>
                    <a:pt x="10065" y="11816"/>
                  </a:lnTo>
                  <a:lnTo>
                    <a:pt x="10084" y="10562"/>
                  </a:lnTo>
                  <a:lnTo>
                    <a:pt x="10065" y="9309"/>
                  </a:lnTo>
                  <a:lnTo>
                    <a:pt x="10010" y="8037"/>
                  </a:lnTo>
                  <a:lnTo>
                    <a:pt x="9973" y="7392"/>
                  </a:lnTo>
                  <a:lnTo>
                    <a:pt x="9918" y="6765"/>
                  </a:lnTo>
                  <a:lnTo>
                    <a:pt x="9844" y="6120"/>
                  </a:lnTo>
                  <a:lnTo>
                    <a:pt x="9770" y="5493"/>
                  </a:lnTo>
                  <a:lnTo>
                    <a:pt x="9660" y="4866"/>
                  </a:lnTo>
                  <a:lnTo>
                    <a:pt x="9549" y="4240"/>
                  </a:lnTo>
                  <a:lnTo>
                    <a:pt x="9402" y="3631"/>
                  </a:lnTo>
                  <a:lnTo>
                    <a:pt x="9254" y="3023"/>
                  </a:lnTo>
                  <a:lnTo>
                    <a:pt x="9070" y="2415"/>
                  </a:lnTo>
                  <a:lnTo>
                    <a:pt x="8886" y="1825"/>
                  </a:lnTo>
                  <a:lnTo>
                    <a:pt x="8738" y="1475"/>
                  </a:lnTo>
                  <a:lnTo>
                    <a:pt x="8572" y="1124"/>
                  </a:lnTo>
                  <a:lnTo>
                    <a:pt x="8480" y="977"/>
                  </a:lnTo>
                  <a:lnTo>
                    <a:pt x="8369" y="811"/>
                  </a:lnTo>
                  <a:lnTo>
                    <a:pt x="8240" y="682"/>
                  </a:lnTo>
                  <a:lnTo>
                    <a:pt x="8111" y="553"/>
                  </a:lnTo>
                  <a:lnTo>
                    <a:pt x="7982" y="461"/>
                  </a:lnTo>
                  <a:lnTo>
                    <a:pt x="7853" y="369"/>
                  </a:lnTo>
                  <a:lnTo>
                    <a:pt x="7724" y="295"/>
                  </a:lnTo>
                  <a:lnTo>
                    <a:pt x="7577" y="221"/>
                  </a:lnTo>
                  <a:lnTo>
                    <a:pt x="7245" y="111"/>
                  </a:lnTo>
                  <a:lnTo>
                    <a:pt x="6913" y="37"/>
                  </a:lnTo>
                  <a:lnTo>
                    <a:pt x="6674" y="18"/>
                  </a:lnTo>
                  <a:lnTo>
                    <a:pt x="6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0"/>
            <p:cNvSpPr/>
            <p:nvPr/>
          </p:nvSpPr>
          <p:spPr>
            <a:xfrm>
              <a:off x="7369925" y="3967125"/>
              <a:ext cx="253475" cy="553025"/>
            </a:xfrm>
            <a:custGeom>
              <a:avLst/>
              <a:gdLst/>
              <a:ahLst/>
              <a:cxnLst/>
              <a:rect l="l" t="t" r="r" b="b"/>
              <a:pathLst>
                <a:path w="10139" h="22121" extrusionOk="0">
                  <a:moveTo>
                    <a:pt x="6434" y="37"/>
                  </a:moveTo>
                  <a:lnTo>
                    <a:pt x="6673" y="56"/>
                  </a:lnTo>
                  <a:lnTo>
                    <a:pt x="6931" y="93"/>
                  </a:lnTo>
                  <a:lnTo>
                    <a:pt x="7281" y="166"/>
                  </a:lnTo>
                  <a:lnTo>
                    <a:pt x="7595" y="277"/>
                  </a:lnTo>
                  <a:lnTo>
                    <a:pt x="7742" y="332"/>
                  </a:lnTo>
                  <a:lnTo>
                    <a:pt x="7871" y="425"/>
                  </a:lnTo>
                  <a:lnTo>
                    <a:pt x="8000" y="498"/>
                  </a:lnTo>
                  <a:lnTo>
                    <a:pt x="8111" y="590"/>
                  </a:lnTo>
                  <a:lnTo>
                    <a:pt x="8222" y="701"/>
                  </a:lnTo>
                  <a:lnTo>
                    <a:pt x="8332" y="812"/>
                  </a:lnTo>
                  <a:lnTo>
                    <a:pt x="8443" y="959"/>
                  </a:lnTo>
                  <a:lnTo>
                    <a:pt x="8535" y="1107"/>
                  </a:lnTo>
                  <a:lnTo>
                    <a:pt x="8627" y="1254"/>
                  </a:lnTo>
                  <a:lnTo>
                    <a:pt x="8701" y="1438"/>
                  </a:lnTo>
                  <a:lnTo>
                    <a:pt x="8867" y="1844"/>
                  </a:lnTo>
                  <a:lnTo>
                    <a:pt x="9088" y="2471"/>
                  </a:lnTo>
                  <a:lnTo>
                    <a:pt x="9254" y="3116"/>
                  </a:lnTo>
                  <a:lnTo>
                    <a:pt x="9420" y="3743"/>
                  </a:lnTo>
                  <a:lnTo>
                    <a:pt x="9567" y="4406"/>
                  </a:lnTo>
                  <a:lnTo>
                    <a:pt x="9678" y="5051"/>
                  </a:lnTo>
                  <a:lnTo>
                    <a:pt x="9788" y="5696"/>
                  </a:lnTo>
                  <a:lnTo>
                    <a:pt x="9862" y="6342"/>
                  </a:lnTo>
                  <a:lnTo>
                    <a:pt x="9936" y="6987"/>
                  </a:lnTo>
                  <a:lnTo>
                    <a:pt x="9991" y="7632"/>
                  </a:lnTo>
                  <a:lnTo>
                    <a:pt x="10028" y="8277"/>
                  </a:lnTo>
                  <a:lnTo>
                    <a:pt x="10065" y="9512"/>
                  </a:lnTo>
                  <a:lnTo>
                    <a:pt x="10083" y="10710"/>
                  </a:lnTo>
                  <a:lnTo>
                    <a:pt x="10065" y="11835"/>
                  </a:lnTo>
                  <a:lnTo>
                    <a:pt x="10028" y="12646"/>
                  </a:lnTo>
                  <a:lnTo>
                    <a:pt x="9991" y="13475"/>
                  </a:lnTo>
                  <a:lnTo>
                    <a:pt x="9844" y="15097"/>
                  </a:lnTo>
                  <a:lnTo>
                    <a:pt x="9752" y="16222"/>
                  </a:lnTo>
                  <a:lnTo>
                    <a:pt x="9604" y="17862"/>
                  </a:lnTo>
                  <a:lnTo>
                    <a:pt x="9438" y="19743"/>
                  </a:lnTo>
                  <a:lnTo>
                    <a:pt x="9291" y="21070"/>
                  </a:lnTo>
                  <a:lnTo>
                    <a:pt x="9291" y="21125"/>
                  </a:lnTo>
                  <a:lnTo>
                    <a:pt x="9199" y="21770"/>
                  </a:lnTo>
                  <a:lnTo>
                    <a:pt x="6618" y="22084"/>
                  </a:lnTo>
                  <a:lnTo>
                    <a:pt x="6544" y="21641"/>
                  </a:lnTo>
                  <a:lnTo>
                    <a:pt x="6489" y="21180"/>
                  </a:lnTo>
                  <a:lnTo>
                    <a:pt x="6415" y="20204"/>
                  </a:lnTo>
                  <a:lnTo>
                    <a:pt x="6378" y="19540"/>
                  </a:lnTo>
                  <a:lnTo>
                    <a:pt x="6286" y="18065"/>
                  </a:lnTo>
                  <a:lnTo>
                    <a:pt x="6212" y="16591"/>
                  </a:lnTo>
                  <a:lnTo>
                    <a:pt x="6139" y="15097"/>
                  </a:lnTo>
                  <a:lnTo>
                    <a:pt x="6102" y="13568"/>
                  </a:lnTo>
                  <a:lnTo>
                    <a:pt x="6083" y="12019"/>
                  </a:lnTo>
                  <a:lnTo>
                    <a:pt x="6065" y="10434"/>
                  </a:lnTo>
                  <a:lnTo>
                    <a:pt x="6083" y="7079"/>
                  </a:lnTo>
                  <a:lnTo>
                    <a:pt x="6028" y="7079"/>
                  </a:lnTo>
                  <a:lnTo>
                    <a:pt x="6028" y="7448"/>
                  </a:lnTo>
                  <a:lnTo>
                    <a:pt x="6010" y="7816"/>
                  </a:lnTo>
                  <a:lnTo>
                    <a:pt x="5936" y="8572"/>
                  </a:lnTo>
                  <a:lnTo>
                    <a:pt x="5825" y="9309"/>
                  </a:lnTo>
                  <a:lnTo>
                    <a:pt x="5696" y="10028"/>
                  </a:lnTo>
                  <a:lnTo>
                    <a:pt x="5530" y="10747"/>
                  </a:lnTo>
                  <a:lnTo>
                    <a:pt x="5364" y="11466"/>
                  </a:lnTo>
                  <a:lnTo>
                    <a:pt x="4996" y="12885"/>
                  </a:lnTo>
                  <a:lnTo>
                    <a:pt x="4830" y="13475"/>
                  </a:lnTo>
                  <a:lnTo>
                    <a:pt x="4351" y="15392"/>
                  </a:lnTo>
                  <a:lnTo>
                    <a:pt x="3834" y="17291"/>
                  </a:lnTo>
                  <a:lnTo>
                    <a:pt x="3576" y="18250"/>
                  </a:lnTo>
                  <a:lnTo>
                    <a:pt x="3281" y="19171"/>
                  </a:lnTo>
                  <a:lnTo>
                    <a:pt x="2987" y="20111"/>
                  </a:lnTo>
                  <a:lnTo>
                    <a:pt x="2692" y="21033"/>
                  </a:lnTo>
                  <a:lnTo>
                    <a:pt x="2157" y="20941"/>
                  </a:lnTo>
                  <a:lnTo>
                    <a:pt x="1641" y="20849"/>
                  </a:lnTo>
                  <a:lnTo>
                    <a:pt x="627" y="20609"/>
                  </a:lnTo>
                  <a:lnTo>
                    <a:pt x="295" y="20535"/>
                  </a:lnTo>
                  <a:lnTo>
                    <a:pt x="166" y="20498"/>
                  </a:lnTo>
                  <a:lnTo>
                    <a:pt x="56" y="20443"/>
                  </a:lnTo>
                  <a:lnTo>
                    <a:pt x="277" y="17955"/>
                  </a:lnTo>
                  <a:lnTo>
                    <a:pt x="516" y="15466"/>
                  </a:lnTo>
                  <a:lnTo>
                    <a:pt x="793" y="12978"/>
                  </a:lnTo>
                  <a:lnTo>
                    <a:pt x="1088" y="10508"/>
                  </a:lnTo>
                  <a:lnTo>
                    <a:pt x="1235" y="9402"/>
                  </a:lnTo>
                  <a:lnTo>
                    <a:pt x="1364" y="8480"/>
                  </a:lnTo>
                  <a:lnTo>
                    <a:pt x="1512" y="7706"/>
                  </a:lnTo>
                  <a:lnTo>
                    <a:pt x="1659" y="6876"/>
                  </a:lnTo>
                  <a:lnTo>
                    <a:pt x="1881" y="6028"/>
                  </a:lnTo>
                  <a:lnTo>
                    <a:pt x="1991" y="5604"/>
                  </a:lnTo>
                  <a:lnTo>
                    <a:pt x="2120" y="5162"/>
                  </a:lnTo>
                  <a:lnTo>
                    <a:pt x="2268" y="4720"/>
                  </a:lnTo>
                  <a:lnTo>
                    <a:pt x="2434" y="4259"/>
                  </a:lnTo>
                  <a:lnTo>
                    <a:pt x="2618" y="3816"/>
                  </a:lnTo>
                  <a:lnTo>
                    <a:pt x="2802" y="3374"/>
                  </a:lnTo>
                  <a:lnTo>
                    <a:pt x="3023" y="2931"/>
                  </a:lnTo>
                  <a:lnTo>
                    <a:pt x="3245" y="2489"/>
                  </a:lnTo>
                  <a:lnTo>
                    <a:pt x="3503" y="2065"/>
                  </a:lnTo>
                  <a:lnTo>
                    <a:pt x="3779" y="1641"/>
                  </a:lnTo>
                  <a:lnTo>
                    <a:pt x="3945" y="1402"/>
                  </a:lnTo>
                  <a:lnTo>
                    <a:pt x="4093" y="1199"/>
                  </a:lnTo>
                  <a:lnTo>
                    <a:pt x="4258" y="1014"/>
                  </a:lnTo>
                  <a:lnTo>
                    <a:pt x="4424" y="830"/>
                  </a:lnTo>
                  <a:lnTo>
                    <a:pt x="4590" y="683"/>
                  </a:lnTo>
                  <a:lnTo>
                    <a:pt x="4775" y="535"/>
                  </a:lnTo>
                  <a:lnTo>
                    <a:pt x="4940" y="425"/>
                  </a:lnTo>
                  <a:lnTo>
                    <a:pt x="5106" y="314"/>
                  </a:lnTo>
                  <a:lnTo>
                    <a:pt x="5291" y="240"/>
                  </a:lnTo>
                  <a:lnTo>
                    <a:pt x="5493" y="166"/>
                  </a:lnTo>
                  <a:lnTo>
                    <a:pt x="5715" y="111"/>
                  </a:lnTo>
                  <a:lnTo>
                    <a:pt x="5954" y="74"/>
                  </a:lnTo>
                  <a:lnTo>
                    <a:pt x="6194" y="56"/>
                  </a:lnTo>
                  <a:lnTo>
                    <a:pt x="6434" y="37"/>
                  </a:lnTo>
                  <a:close/>
                  <a:moveTo>
                    <a:pt x="6175" y="1"/>
                  </a:moveTo>
                  <a:lnTo>
                    <a:pt x="5936" y="19"/>
                  </a:lnTo>
                  <a:lnTo>
                    <a:pt x="5715" y="56"/>
                  </a:lnTo>
                  <a:lnTo>
                    <a:pt x="5475" y="111"/>
                  </a:lnTo>
                  <a:lnTo>
                    <a:pt x="5272" y="185"/>
                  </a:lnTo>
                  <a:lnTo>
                    <a:pt x="5088" y="277"/>
                  </a:lnTo>
                  <a:lnTo>
                    <a:pt x="4904" y="388"/>
                  </a:lnTo>
                  <a:lnTo>
                    <a:pt x="4738" y="498"/>
                  </a:lnTo>
                  <a:lnTo>
                    <a:pt x="4572" y="646"/>
                  </a:lnTo>
                  <a:lnTo>
                    <a:pt x="4406" y="793"/>
                  </a:lnTo>
                  <a:lnTo>
                    <a:pt x="4222" y="978"/>
                  </a:lnTo>
                  <a:lnTo>
                    <a:pt x="4056" y="1162"/>
                  </a:lnTo>
                  <a:lnTo>
                    <a:pt x="3908" y="1383"/>
                  </a:lnTo>
                  <a:lnTo>
                    <a:pt x="3742" y="1604"/>
                  </a:lnTo>
                  <a:lnTo>
                    <a:pt x="3429" y="2084"/>
                  </a:lnTo>
                  <a:lnTo>
                    <a:pt x="3116" y="2655"/>
                  </a:lnTo>
                  <a:lnTo>
                    <a:pt x="2950" y="2968"/>
                  </a:lnTo>
                  <a:lnTo>
                    <a:pt x="2784" y="3300"/>
                  </a:lnTo>
                  <a:lnTo>
                    <a:pt x="2618" y="3669"/>
                  </a:lnTo>
                  <a:lnTo>
                    <a:pt x="2452" y="4056"/>
                  </a:lnTo>
                  <a:lnTo>
                    <a:pt x="2304" y="4480"/>
                  </a:lnTo>
                  <a:lnTo>
                    <a:pt x="2139" y="4941"/>
                  </a:lnTo>
                  <a:lnTo>
                    <a:pt x="1991" y="5420"/>
                  </a:lnTo>
                  <a:lnTo>
                    <a:pt x="1844" y="5955"/>
                  </a:lnTo>
                  <a:lnTo>
                    <a:pt x="1696" y="6526"/>
                  </a:lnTo>
                  <a:lnTo>
                    <a:pt x="1567" y="7134"/>
                  </a:lnTo>
                  <a:lnTo>
                    <a:pt x="1438" y="7779"/>
                  </a:lnTo>
                  <a:lnTo>
                    <a:pt x="1328" y="8480"/>
                  </a:lnTo>
                  <a:lnTo>
                    <a:pt x="1180" y="9402"/>
                  </a:lnTo>
                  <a:lnTo>
                    <a:pt x="1033" y="10508"/>
                  </a:lnTo>
                  <a:lnTo>
                    <a:pt x="756" y="12978"/>
                  </a:lnTo>
                  <a:lnTo>
                    <a:pt x="480" y="15466"/>
                  </a:lnTo>
                  <a:lnTo>
                    <a:pt x="222" y="17955"/>
                  </a:lnTo>
                  <a:lnTo>
                    <a:pt x="0" y="20462"/>
                  </a:lnTo>
                  <a:lnTo>
                    <a:pt x="0" y="20480"/>
                  </a:lnTo>
                  <a:lnTo>
                    <a:pt x="148" y="20554"/>
                  </a:lnTo>
                  <a:lnTo>
                    <a:pt x="295" y="20572"/>
                  </a:lnTo>
                  <a:lnTo>
                    <a:pt x="627" y="20664"/>
                  </a:lnTo>
                  <a:lnTo>
                    <a:pt x="1641" y="20886"/>
                  </a:lnTo>
                  <a:lnTo>
                    <a:pt x="2175" y="20996"/>
                  </a:lnTo>
                  <a:lnTo>
                    <a:pt x="2692" y="21088"/>
                  </a:lnTo>
                  <a:lnTo>
                    <a:pt x="2710" y="21088"/>
                  </a:lnTo>
                  <a:lnTo>
                    <a:pt x="2728" y="21070"/>
                  </a:lnTo>
                  <a:lnTo>
                    <a:pt x="3042" y="20130"/>
                  </a:lnTo>
                  <a:lnTo>
                    <a:pt x="3337" y="19208"/>
                  </a:lnTo>
                  <a:lnTo>
                    <a:pt x="3613" y="18268"/>
                  </a:lnTo>
                  <a:lnTo>
                    <a:pt x="3890" y="17328"/>
                  </a:lnTo>
                  <a:lnTo>
                    <a:pt x="4387" y="15411"/>
                  </a:lnTo>
                  <a:lnTo>
                    <a:pt x="4885" y="13475"/>
                  </a:lnTo>
                  <a:lnTo>
                    <a:pt x="5033" y="12904"/>
                  </a:lnTo>
                  <a:lnTo>
                    <a:pt x="5346" y="11743"/>
                  </a:lnTo>
                  <a:lnTo>
                    <a:pt x="5622" y="10563"/>
                  </a:lnTo>
                  <a:lnTo>
                    <a:pt x="5752" y="9973"/>
                  </a:lnTo>
                  <a:lnTo>
                    <a:pt x="5862" y="9383"/>
                  </a:lnTo>
                  <a:lnTo>
                    <a:pt x="5954" y="8775"/>
                  </a:lnTo>
                  <a:lnTo>
                    <a:pt x="6028" y="8167"/>
                  </a:lnTo>
                  <a:lnTo>
                    <a:pt x="6028" y="11190"/>
                  </a:lnTo>
                  <a:lnTo>
                    <a:pt x="6046" y="12646"/>
                  </a:lnTo>
                  <a:lnTo>
                    <a:pt x="6065" y="14065"/>
                  </a:lnTo>
                  <a:lnTo>
                    <a:pt x="6102" y="15448"/>
                  </a:lnTo>
                  <a:lnTo>
                    <a:pt x="6157" y="16830"/>
                  </a:lnTo>
                  <a:lnTo>
                    <a:pt x="6249" y="18194"/>
                  </a:lnTo>
                  <a:lnTo>
                    <a:pt x="6341" y="19540"/>
                  </a:lnTo>
                  <a:lnTo>
                    <a:pt x="6378" y="20204"/>
                  </a:lnTo>
                  <a:lnTo>
                    <a:pt x="6397" y="20701"/>
                  </a:lnTo>
                  <a:lnTo>
                    <a:pt x="6434" y="21199"/>
                  </a:lnTo>
                  <a:lnTo>
                    <a:pt x="6489" y="21678"/>
                  </a:lnTo>
                  <a:lnTo>
                    <a:pt x="6563" y="22102"/>
                  </a:lnTo>
                  <a:lnTo>
                    <a:pt x="6581" y="22121"/>
                  </a:lnTo>
                  <a:lnTo>
                    <a:pt x="9217" y="21826"/>
                  </a:lnTo>
                  <a:lnTo>
                    <a:pt x="9235" y="21826"/>
                  </a:lnTo>
                  <a:lnTo>
                    <a:pt x="9254" y="21807"/>
                  </a:lnTo>
                  <a:lnTo>
                    <a:pt x="9328" y="21125"/>
                  </a:lnTo>
                  <a:lnTo>
                    <a:pt x="9346" y="21070"/>
                  </a:lnTo>
                  <a:lnTo>
                    <a:pt x="9475" y="19743"/>
                  </a:lnTo>
                  <a:lnTo>
                    <a:pt x="9659" y="17862"/>
                  </a:lnTo>
                  <a:lnTo>
                    <a:pt x="9788" y="16222"/>
                  </a:lnTo>
                  <a:lnTo>
                    <a:pt x="9899" y="15097"/>
                  </a:lnTo>
                  <a:lnTo>
                    <a:pt x="10028" y="13475"/>
                  </a:lnTo>
                  <a:lnTo>
                    <a:pt x="10083" y="12664"/>
                  </a:lnTo>
                  <a:lnTo>
                    <a:pt x="10120" y="11835"/>
                  </a:lnTo>
                  <a:lnTo>
                    <a:pt x="10139" y="10710"/>
                  </a:lnTo>
                  <a:lnTo>
                    <a:pt x="10120" y="9512"/>
                  </a:lnTo>
                  <a:lnTo>
                    <a:pt x="10065" y="8259"/>
                  </a:lnTo>
                  <a:lnTo>
                    <a:pt x="10028" y="7632"/>
                  </a:lnTo>
                  <a:lnTo>
                    <a:pt x="9973" y="6987"/>
                  </a:lnTo>
                  <a:lnTo>
                    <a:pt x="9917" y="6342"/>
                  </a:lnTo>
                  <a:lnTo>
                    <a:pt x="9825" y="5696"/>
                  </a:lnTo>
                  <a:lnTo>
                    <a:pt x="9733" y="5033"/>
                  </a:lnTo>
                  <a:lnTo>
                    <a:pt x="9604" y="4388"/>
                  </a:lnTo>
                  <a:lnTo>
                    <a:pt x="9475" y="3743"/>
                  </a:lnTo>
                  <a:lnTo>
                    <a:pt x="9309" y="3097"/>
                  </a:lnTo>
                  <a:lnTo>
                    <a:pt x="9125" y="2452"/>
                  </a:lnTo>
                  <a:lnTo>
                    <a:pt x="8922" y="1825"/>
                  </a:lnTo>
                  <a:lnTo>
                    <a:pt x="8756" y="1420"/>
                  </a:lnTo>
                  <a:lnTo>
                    <a:pt x="8664" y="1236"/>
                  </a:lnTo>
                  <a:lnTo>
                    <a:pt x="8572" y="1070"/>
                  </a:lnTo>
                  <a:lnTo>
                    <a:pt x="8480" y="922"/>
                  </a:lnTo>
                  <a:lnTo>
                    <a:pt x="8369" y="793"/>
                  </a:lnTo>
                  <a:lnTo>
                    <a:pt x="8258" y="664"/>
                  </a:lnTo>
                  <a:lnTo>
                    <a:pt x="8148" y="554"/>
                  </a:lnTo>
                  <a:lnTo>
                    <a:pt x="8037" y="461"/>
                  </a:lnTo>
                  <a:lnTo>
                    <a:pt x="7908" y="369"/>
                  </a:lnTo>
                  <a:lnTo>
                    <a:pt x="7761" y="296"/>
                  </a:lnTo>
                  <a:lnTo>
                    <a:pt x="7613" y="222"/>
                  </a:lnTo>
                  <a:lnTo>
                    <a:pt x="7300" y="111"/>
                  </a:lnTo>
                  <a:lnTo>
                    <a:pt x="6931" y="37"/>
                  </a:lnTo>
                  <a:lnTo>
                    <a:pt x="6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0"/>
            <p:cNvSpPr/>
            <p:nvPr/>
          </p:nvSpPr>
          <p:spPr>
            <a:xfrm>
              <a:off x="7521075" y="3835800"/>
              <a:ext cx="475" cy="1400"/>
            </a:xfrm>
            <a:custGeom>
              <a:avLst/>
              <a:gdLst/>
              <a:ahLst/>
              <a:cxnLst/>
              <a:rect l="l" t="t" r="r" b="b"/>
              <a:pathLst>
                <a:path w="19" h="56" extrusionOk="0">
                  <a:moveTo>
                    <a:pt x="0" y="0"/>
                  </a:moveTo>
                  <a:lnTo>
                    <a:pt x="0" y="55"/>
                  </a:lnTo>
                  <a:lnTo>
                    <a:pt x="19" y="37"/>
                  </a:lnTo>
                  <a:lnTo>
                    <a:pt x="0" y="0"/>
                  </a:lnTo>
                  <a:close/>
                </a:path>
              </a:pathLst>
            </a:custGeom>
            <a:solidFill>
              <a:srgbClr val="5C2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70"/>
            <p:cNvSpPr/>
            <p:nvPr/>
          </p:nvSpPr>
          <p:spPr>
            <a:xfrm>
              <a:off x="7447350" y="3831650"/>
              <a:ext cx="181125" cy="186200"/>
            </a:xfrm>
            <a:custGeom>
              <a:avLst/>
              <a:gdLst/>
              <a:ahLst/>
              <a:cxnLst/>
              <a:rect l="l" t="t" r="r" b="b"/>
              <a:pathLst>
                <a:path w="7245" h="7448" extrusionOk="0">
                  <a:moveTo>
                    <a:pt x="3373" y="0"/>
                  </a:moveTo>
                  <a:lnTo>
                    <a:pt x="2986" y="19"/>
                  </a:lnTo>
                  <a:lnTo>
                    <a:pt x="2618" y="37"/>
                  </a:lnTo>
                  <a:lnTo>
                    <a:pt x="2249" y="74"/>
                  </a:lnTo>
                  <a:lnTo>
                    <a:pt x="1880" y="148"/>
                  </a:lnTo>
                  <a:lnTo>
                    <a:pt x="1530" y="221"/>
                  </a:lnTo>
                  <a:lnTo>
                    <a:pt x="1309" y="277"/>
                  </a:lnTo>
                  <a:lnTo>
                    <a:pt x="1106" y="369"/>
                  </a:lnTo>
                  <a:lnTo>
                    <a:pt x="940" y="461"/>
                  </a:lnTo>
                  <a:lnTo>
                    <a:pt x="774" y="590"/>
                  </a:lnTo>
                  <a:lnTo>
                    <a:pt x="645" y="719"/>
                  </a:lnTo>
                  <a:lnTo>
                    <a:pt x="535" y="867"/>
                  </a:lnTo>
                  <a:lnTo>
                    <a:pt x="461" y="1032"/>
                  </a:lnTo>
                  <a:lnTo>
                    <a:pt x="387" y="1198"/>
                  </a:lnTo>
                  <a:lnTo>
                    <a:pt x="313" y="1383"/>
                  </a:lnTo>
                  <a:lnTo>
                    <a:pt x="277" y="1585"/>
                  </a:lnTo>
                  <a:lnTo>
                    <a:pt x="221" y="1991"/>
                  </a:lnTo>
                  <a:lnTo>
                    <a:pt x="184" y="2397"/>
                  </a:lnTo>
                  <a:lnTo>
                    <a:pt x="166" y="2839"/>
                  </a:lnTo>
                  <a:lnTo>
                    <a:pt x="129" y="4056"/>
                  </a:lnTo>
                  <a:lnTo>
                    <a:pt x="92" y="5807"/>
                  </a:lnTo>
                  <a:lnTo>
                    <a:pt x="74" y="6673"/>
                  </a:lnTo>
                  <a:lnTo>
                    <a:pt x="55" y="7208"/>
                  </a:lnTo>
                  <a:lnTo>
                    <a:pt x="37" y="7374"/>
                  </a:lnTo>
                  <a:lnTo>
                    <a:pt x="19" y="7429"/>
                  </a:lnTo>
                  <a:lnTo>
                    <a:pt x="0" y="7447"/>
                  </a:lnTo>
                  <a:lnTo>
                    <a:pt x="2968" y="7447"/>
                  </a:lnTo>
                  <a:lnTo>
                    <a:pt x="4443" y="7410"/>
                  </a:lnTo>
                  <a:lnTo>
                    <a:pt x="5917" y="7337"/>
                  </a:lnTo>
                  <a:lnTo>
                    <a:pt x="5899" y="7337"/>
                  </a:lnTo>
                  <a:lnTo>
                    <a:pt x="5880" y="7318"/>
                  </a:lnTo>
                  <a:lnTo>
                    <a:pt x="5843" y="7208"/>
                  </a:lnTo>
                  <a:lnTo>
                    <a:pt x="5770" y="6839"/>
                  </a:lnTo>
                  <a:lnTo>
                    <a:pt x="5714" y="6286"/>
                  </a:lnTo>
                  <a:lnTo>
                    <a:pt x="5641" y="5678"/>
                  </a:lnTo>
                  <a:lnTo>
                    <a:pt x="5549" y="4479"/>
                  </a:lnTo>
                  <a:lnTo>
                    <a:pt x="5512" y="3834"/>
                  </a:lnTo>
                  <a:lnTo>
                    <a:pt x="6249" y="4258"/>
                  </a:lnTo>
                  <a:lnTo>
                    <a:pt x="6526" y="3595"/>
                  </a:lnTo>
                  <a:lnTo>
                    <a:pt x="6765" y="2931"/>
                  </a:lnTo>
                  <a:lnTo>
                    <a:pt x="7005" y="2249"/>
                  </a:lnTo>
                  <a:lnTo>
                    <a:pt x="7244" y="1585"/>
                  </a:lnTo>
                  <a:lnTo>
                    <a:pt x="6913" y="1364"/>
                  </a:lnTo>
                  <a:lnTo>
                    <a:pt x="6581" y="1161"/>
                  </a:lnTo>
                  <a:lnTo>
                    <a:pt x="6231" y="959"/>
                  </a:lnTo>
                  <a:lnTo>
                    <a:pt x="5899" y="774"/>
                  </a:lnTo>
                  <a:lnTo>
                    <a:pt x="5530" y="608"/>
                  </a:lnTo>
                  <a:lnTo>
                    <a:pt x="5180" y="461"/>
                  </a:lnTo>
                  <a:lnTo>
                    <a:pt x="4811" y="314"/>
                  </a:lnTo>
                  <a:lnTo>
                    <a:pt x="4443" y="185"/>
                  </a:lnTo>
                  <a:lnTo>
                    <a:pt x="4092" y="92"/>
                  </a:lnTo>
                  <a:lnTo>
                    <a:pt x="3742" y="37"/>
                  </a:lnTo>
                  <a:lnTo>
                    <a:pt x="3373" y="0"/>
                  </a:lnTo>
                  <a:close/>
                </a:path>
              </a:pathLst>
            </a:custGeom>
            <a:solidFill>
              <a:srgbClr val="FF9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70"/>
            <p:cNvSpPr/>
            <p:nvPr/>
          </p:nvSpPr>
          <p:spPr>
            <a:xfrm>
              <a:off x="7447350" y="3831175"/>
              <a:ext cx="181575" cy="187600"/>
            </a:xfrm>
            <a:custGeom>
              <a:avLst/>
              <a:gdLst/>
              <a:ahLst/>
              <a:cxnLst/>
              <a:rect l="l" t="t" r="r" b="b"/>
              <a:pathLst>
                <a:path w="7263" h="7504" extrusionOk="0">
                  <a:moveTo>
                    <a:pt x="3337" y="56"/>
                  </a:moveTo>
                  <a:lnTo>
                    <a:pt x="3705" y="74"/>
                  </a:lnTo>
                  <a:lnTo>
                    <a:pt x="4074" y="130"/>
                  </a:lnTo>
                  <a:lnTo>
                    <a:pt x="4258" y="167"/>
                  </a:lnTo>
                  <a:lnTo>
                    <a:pt x="4443" y="222"/>
                  </a:lnTo>
                  <a:lnTo>
                    <a:pt x="4793" y="351"/>
                  </a:lnTo>
                  <a:lnTo>
                    <a:pt x="5161" y="498"/>
                  </a:lnTo>
                  <a:lnTo>
                    <a:pt x="5512" y="646"/>
                  </a:lnTo>
                  <a:lnTo>
                    <a:pt x="5862" y="812"/>
                  </a:lnTo>
                  <a:lnTo>
                    <a:pt x="6212" y="996"/>
                  </a:lnTo>
                  <a:lnTo>
                    <a:pt x="6544" y="1180"/>
                  </a:lnTo>
                  <a:lnTo>
                    <a:pt x="6876" y="1383"/>
                  </a:lnTo>
                  <a:lnTo>
                    <a:pt x="7208" y="1604"/>
                  </a:lnTo>
                  <a:lnTo>
                    <a:pt x="6986" y="2268"/>
                  </a:lnTo>
                  <a:lnTo>
                    <a:pt x="6747" y="2932"/>
                  </a:lnTo>
                  <a:lnTo>
                    <a:pt x="6507" y="3595"/>
                  </a:lnTo>
                  <a:lnTo>
                    <a:pt x="6249" y="4240"/>
                  </a:lnTo>
                  <a:lnTo>
                    <a:pt x="5475" y="3816"/>
                  </a:lnTo>
                  <a:lnTo>
                    <a:pt x="5475" y="3853"/>
                  </a:lnTo>
                  <a:lnTo>
                    <a:pt x="5512" y="4369"/>
                  </a:lnTo>
                  <a:lnTo>
                    <a:pt x="5604" y="5457"/>
                  </a:lnTo>
                  <a:lnTo>
                    <a:pt x="5659" y="6084"/>
                  </a:lnTo>
                  <a:lnTo>
                    <a:pt x="5714" y="6637"/>
                  </a:lnTo>
                  <a:lnTo>
                    <a:pt x="5788" y="7079"/>
                  </a:lnTo>
                  <a:lnTo>
                    <a:pt x="5825" y="7245"/>
                  </a:lnTo>
                  <a:lnTo>
                    <a:pt x="5862" y="7337"/>
                  </a:lnTo>
                  <a:lnTo>
                    <a:pt x="4406" y="7411"/>
                  </a:lnTo>
                  <a:lnTo>
                    <a:pt x="2949" y="7448"/>
                  </a:lnTo>
                  <a:lnTo>
                    <a:pt x="1493" y="7448"/>
                  </a:lnTo>
                  <a:lnTo>
                    <a:pt x="37" y="7429"/>
                  </a:lnTo>
                  <a:lnTo>
                    <a:pt x="74" y="7282"/>
                  </a:lnTo>
                  <a:lnTo>
                    <a:pt x="92" y="6987"/>
                  </a:lnTo>
                  <a:lnTo>
                    <a:pt x="111" y="5992"/>
                  </a:lnTo>
                  <a:lnTo>
                    <a:pt x="111" y="5826"/>
                  </a:lnTo>
                  <a:lnTo>
                    <a:pt x="148" y="4075"/>
                  </a:lnTo>
                  <a:lnTo>
                    <a:pt x="184" y="2858"/>
                  </a:lnTo>
                  <a:lnTo>
                    <a:pt x="184" y="2839"/>
                  </a:lnTo>
                  <a:lnTo>
                    <a:pt x="203" y="2416"/>
                  </a:lnTo>
                  <a:lnTo>
                    <a:pt x="240" y="2010"/>
                  </a:lnTo>
                  <a:lnTo>
                    <a:pt x="295" y="1604"/>
                  </a:lnTo>
                  <a:lnTo>
                    <a:pt x="350" y="1420"/>
                  </a:lnTo>
                  <a:lnTo>
                    <a:pt x="406" y="1236"/>
                  </a:lnTo>
                  <a:lnTo>
                    <a:pt x="479" y="1070"/>
                  </a:lnTo>
                  <a:lnTo>
                    <a:pt x="572" y="904"/>
                  </a:lnTo>
                  <a:lnTo>
                    <a:pt x="664" y="757"/>
                  </a:lnTo>
                  <a:lnTo>
                    <a:pt x="793" y="627"/>
                  </a:lnTo>
                  <a:lnTo>
                    <a:pt x="940" y="498"/>
                  </a:lnTo>
                  <a:lnTo>
                    <a:pt x="1125" y="406"/>
                  </a:lnTo>
                  <a:lnTo>
                    <a:pt x="1327" y="314"/>
                  </a:lnTo>
                  <a:lnTo>
                    <a:pt x="1549" y="259"/>
                  </a:lnTo>
                  <a:lnTo>
                    <a:pt x="1862" y="185"/>
                  </a:lnTo>
                  <a:lnTo>
                    <a:pt x="2212" y="130"/>
                  </a:lnTo>
                  <a:lnTo>
                    <a:pt x="2581" y="93"/>
                  </a:lnTo>
                  <a:lnTo>
                    <a:pt x="2949" y="56"/>
                  </a:lnTo>
                  <a:close/>
                  <a:moveTo>
                    <a:pt x="2949" y="1"/>
                  </a:moveTo>
                  <a:lnTo>
                    <a:pt x="2562" y="38"/>
                  </a:lnTo>
                  <a:lnTo>
                    <a:pt x="2194" y="74"/>
                  </a:lnTo>
                  <a:lnTo>
                    <a:pt x="1862" y="148"/>
                  </a:lnTo>
                  <a:lnTo>
                    <a:pt x="1530" y="204"/>
                  </a:lnTo>
                  <a:lnTo>
                    <a:pt x="1309" y="277"/>
                  </a:lnTo>
                  <a:lnTo>
                    <a:pt x="1106" y="351"/>
                  </a:lnTo>
                  <a:lnTo>
                    <a:pt x="922" y="462"/>
                  </a:lnTo>
                  <a:lnTo>
                    <a:pt x="774" y="591"/>
                  </a:lnTo>
                  <a:lnTo>
                    <a:pt x="645" y="720"/>
                  </a:lnTo>
                  <a:lnTo>
                    <a:pt x="535" y="867"/>
                  </a:lnTo>
                  <a:lnTo>
                    <a:pt x="443" y="1033"/>
                  </a:lnTo>
                  <a:lnTo>
                    <a:pt x="350" y="1199"/>
                  </a:lnTo>
                  <a:lnTo>
                    <a:pt x="295" y="1383"/>
                  </a:lnTo>
                  <a:lnTo>
                    <a:pt x="258" y="1586"/>
                  </a:lnTo>
                  <a:lnTo>
                    <a:pt x="184" y="1992"/>
                  </a:lnTo>
                  <a:lnTo>
                    <a:pt x="166" y="2416"/>
                  </a:lnTo>
                  <a:lnTo>
                    <a:pt x="148" y="2839"/>
                  </a:lnTo>
                  <a:lnTo>
                    <a:pt x="148" y="2858"/>
                  </a:lnTo>
                  <a:lnTo>
                    <a:pt x="111" y="4075"/>
                  </a:lnTo>
                  <a:lnTo>
                    <a:pt x="55" y="5826"/>
                  </a:lnTo>
                  <a:lnTo>
                    <a:pt x="55" y="5992"/>
                  </a:lnTo>
                  <a:lnTo>
                    <a:pt x="37" y="7042"/>
                  </a:lnTo>
                  <a:lnTo>
                    <a:pt x="19" y="7319"/>
                  </a:lnTo>
                  <a:lnTo>
                    <a:pt x="0" y="7448"/>
                  </a:lnTo>
                  <a:lnTo>
                    <a:pt x="0" y="7485"/>
                  </a:lnTo>
                  <a:lnTo>
                    <a:pt x="1622" y="7503"/>
                  </a:lnTo>
                  <a:lnTo>
                    <a:pt x="2691" y="7485"/>
                  </a:lnTo>
                  <a:lnTo>
                    <a:pt x="3779" y="7466"/>
                  </a:lnTo>
                  <a:lnTo>
                    <a:pt x="4848" y="7429"/>
                  </a:lnTo>
                  <a:lnTo>
                    <a:pt x="5917" y="7393"/>
                  </a:lnTo>
                  <a:lnTo>
                    <a:pt x="5917" y="7356"/>
                  </a:lnTo>
                  <a:lnTo>
                    <a:pt x="5917" y="7337"/>
                  </a:lnTo>
                  <a:lnTo>
                    <a:pt x="5917" y="7319"/>
                  </a:lnTo>
                  <a:lnTo>
                    <a:pt x="5899" y="7282"/>
                  </a:lnTo>
                  <a:lnTo>
                    <a:pt x="5843" y="7061"/>
                  </a:lnTo>
                  <a:lnTo>
                    <a:pt x="5751" y="6563"/>
                  </a:lnTo>
                  <a:lnTo>
                    <a:pt x="5659" y="5660"/>
                  </a:lnTo>
                  <a:lnTo>
                    <a:pt x="5567" y="4572"/>
                  </a:lnTo>
                  <a:lnTo>
                    <a:pt x="5530" y="3909"/>
                  </a:lnTo>
                  <a:lnTo>
                    <a:pt x="6267" y="4314"/>
                  </a:lnTo>
                  <a:lnTo>
                    <a:pt x="6286" y="4277"/>
                  </a:lnTo>
                  <a:lnTo>
                    <a:pt x="6544" y="3614"/>
                  </a:lnTo>
                  <a:lnTo>
                    <a:pt x="6784" y="2950"/>
                  </a:lnTo>
                  <a:lnTo>
                    <a:pt x="7042" y="2286"/>
                  </a:lnTo>
                  <a:lnTo>
                    <a:pt x="7263" y="1604"/>
                  </a:lnTo>
                  <a:lnTo>
                    <a:pt x="7263" y="1586"/>
                  </a:lnTo>
                  <a:lnTo>
                    <a:pt x="7244" y="1586"/>
                  </a:lnTo>
                  <a:lnTo>
                    <a:pt x="6931" y="1365"/>
                  </a:lnTo>
                  <a:lnTo>
                    <a:pt x="6581" y="1144"/>
                  </a:lnTo>
                  <a:lnTo>
                    <a:pt x="6249" y="959"/>
                  </a:lnTo>
                  <a:lnTo>
                    <a:pt x="5899" y="775"/>
                  </a:lnTo>
                  <a:lnTo>
                    <a:pt x="5530" y="609"/>
                  </a:lnTo>
                  <a:lnTo>
                    <a:pt x="5180" y="443"/>
                  </a:lnTo>
                  <a:lnTo>
                    <a:pt x="4811" y="314"/>
                  </a:lnTo>
                  <a:lnTo>
                    <a:pt x="4443" y="167"/>
                  </a:lnTo>
                  <a:lnTo>
                    <a:pt x="4277" y="130"/>
                  </a:lnTo>
                  <a:lnTo>
                    <a:pt x="4092" y="74"/>
                  </a:lnTo>
                  <a:lnTo>
                    <a:pt x="3724" y="19"/>
                  </a:lnTo>
                  <a:lnTo>
                    <a:pt x="33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0"/>
            <p:cNvSpPr/>
            <p:nvPr/>
          </p:nvSpPr>
          <p:spPr>
            <a:xfrm>
              <a:off x="7490200" y="3761600"/>
              <a:ext cx="44725" cy="99100"/>
            </a:xfrm>
            <a:custGeom>
              <a:avLst/>
              <a:gdLst/>
              <a:ahLst/>
              <a:cxnLst/>
              <a:rect l="l" t="t" r="r" b="b"/>
              <a:pathLst>
                <a:path w="1789" h="3964" extrusionOk="0">
                  <a:moveTo>
                    <a:pt x="775" y="0"/>
                  </a:moveTo>
                  <a:lnTo>
                    <a:pt x="701" y="19"/>
                  </a:lnTo>
                  <a:lnTo>
                    <a:pt x="609" y="56"/>
                  </a:lnTo>
                  <a:lnTo>
                    <a:pt x="517" y="92"/>
                  </a:lnTo>
                  <a:lnTo>
                    <a:pt x="443" y="166"/>
                  </a:lnTo>
                  <a:lnTo>
                    <a:pt x="295" y="314"/>
                  </a:lnTo>
                  <a:lnTo>
                    <a:pt x="222" y="424"/>
                  </a:lnTo>
                  <a:lnTo>
                    <a:pt x="148" y="553"/>
                  </a:lnTo>
                  <a:lnTo>
                    <a:pt x="93" y="682"/>
                  </a:lnTo>
                  <a:lnTo>
                    <a:pt x="56" y="811"/>
                  </a:lnTo>
                  <a:lnTo>
                    <a:pt x="19" y="1162"/>
                  </a:lnTo>
                  <a:lnTo>
                    <a:pt x="0" y="1678"/>
                  </a:lnTo>
                  <a:lnTo>
                    <a:pt x="0" y="1917"/>
                  </a:lnTo>
                  <a:lnTo>
                    <a:pt x="19" y="2175"/>
                  </a:lnTo>
                  <a:lnTo>
                    <a:pt x="56" y="2434"/>
                  </a:lnTo>
                  <a:lnTo>
                    <a:pt x="93" y="2692"/>
                  </a:lnTo>
                  <a:lnTo>
                    <a:pt x="148" y="2931"/>
                  </a:lnTo>
                  <a:lnTo>
                    <a:pt x="222" y="3171"/>
                  </a:lnTo>
                  <a:lnTo>
                    <a:pt x="314" y="3410"/>
                  </a:lnTo>
                  <a:lnTo>
                    <a:pt x="388" y="3521"/>
                  </a:lnTo>
                  <a:lnTo>
                    <a:pt x="443" y="3632"/>
                  </a:lnTo>
                  <a:lnTo>
                    <a:pt x="535" y="3742"/>
                  </a:lnTo>
                  <a:lnTo>
                    <a:pt x="627" y="3834"/>
                  </a:lnTo>
                  <a:lnTo>
                    <a:pt x="719" y="3908"/>
                  </a:lnTo>
                  <a:lnTo>
                    <a:pt x="848" y="3945"/>
                  </a:lnTo>
                  <a:lnTo>
                    <a:pt x="922" y="3963"/>
                  </a:lnTo>
                  <a:lnTo>
                    <a:pt x="1014" y="3963"/>
                  </a:lnTo>
                  <a:lnTo>
                    <a:pt x="1088" y="3945"/>
                  </a:lnTo>
                  <a:lnTo>
                    <a:pt x="1162" y="3908"/>
                  </a:lnTo>
                  <a:lnTo>
                    <a:pt x="1217" y="3871"/>
                  </a:lnTo>
                  <a:lnTo>
                    <a:pt x="1272" y="3798"/>
                  </a:lnTo>
                  <a:lnTo>
                    <a:pt x="1309" y="3742"/>
                  </a:lnTo>
                  <a:lnTo>
                    <a:pt x="1346" y="3650"/>
                  </a:lnTo>
                  <a:lnTo>
                    <a:pt x="1383" y="3540"/>
                  </a:lnTo>
                  <a:lnTo>
                    <a:pt x="1401" y="3410"/>
                  </a:lnTo>
                  <a:lnTo>
                    <a:pt x="1420" y="3281"/>
                  </a:lnTo>
                  <a:lnTo>
                    <a:pt x="1401" y="3152"/>
                  </a:lnTo>
                  <a:lnTo>
                    <a:pt x="1364" y="2894"/>
                  </a:lnTo>
                  <a:lnTo>
                    <a:pt x="1328" y="2636"/>
                  </a:lnTo>
                  <a:lnTo>
                    <a:pt x="1328" y="2507"/>
                  </a:lnTo>
                  <a:lnTo>
                    <a:pt x="1328" y="2397"/>
                  </a:lnTo>
                  <a:lnTo>
                    <a:pt x="1328" y="2360"/>
                  </a:lnTo>
                  <a:lnTo>
                    <a:pt x="1346" y="2304"/>
                  </a:lnTo>
                  <a:lnTo>
                    <a:pt x="1383" y="2268"/>
                  </a:lnTo>
                  <a:lnTo>
                    <a:pt x="1420" y="2231"/>
                  </a:lnTo>
                  <a:lnTo>
                    <a:pt x="1512" y="2175"/>
                  </a:lnTo>
                  <a:lnTo>
                    <a:pt x="1567" y="2120"/>
                  </a:lnTo>
                  <a:lnTo>
                    <a:pt x="1623" y="2046"/>
                  </a:lnTo>
                  <a:lnTo>
                    <a:pt x="1678" y="1973"/>
                  </a:lnTo>
                  <a:lnTo>
                    <a:pt x="1696" y="1899"/>
                  </a:lnTo>
                  <a:lnTo>
                    <a:pt x="1752" y="1733"/>
                  </a:lnTo>
                  <a:lnTo>
                    <a:pt x="1770" y="1567"/>
                  </a:lnTo>
                  <a:lnTo>
                    <a:pt x="1788" y="1383"/>
                  </a:lnTo>
                  <a:lnTo>
                    <a:pt x="1770" y="1180"/>
                  </a:lnTo>
                  <a:lnTo>
                    <a:pt x="1752" y="996"/>
                  </a:lnTo>
                  <a:lnTo>
                    <a:pt x="1715" y="811"/>
                  </a:lnTo>
                  <a:lnTo>
                    <a:pt x="1641" y="627"/>
                  </a:lnTo>
                  <a:lnTo>
                    <a:pt x="1549" y="424"/>
                  </a:lnTo>
                  <a:lnTo>
                    <a:pt x="1420" y="258"/>
                  </a:lnTo>
                  <a:lnTo>
                    <a:pt x="1346" y="185"/>
                  </a:lnTo>
                  <a:lnTo>
                    <a:pt x="1254" y="129"/>
                  </a:lnTo>
                  <a:lnTo>
                    <a:pt x="1106" y="37"/>
                  </a:lnTo>
                  <a:lnTo>
                    <a:pt x="941"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0"/>
            <p:cNvSpPr/>
            <p:nvPr/>
          </p:nvSpPr>
          <p:spPr>
            <a:xfrm>
              <a:off x="7489725" y="3760675"/>
              <a:ext cx="45650" cy="100950"/>
            </a:xfrm>
            <a:custGeom>
              <a:avLst/>
              <a:gdLst/>
              <a:ahLst/>
              <a:cxnLst/>
              <a:rect l="l" t="t" r="r" b="b"/>
              <a:pathLst>
                <a:path w="1826" h="4038" extrusionOk="0">
                  <a:moveTo>
                    <a:pt x="978" y="56"/>
                  </a:moveTo>
                  <a:lnTo>
                    <a:pt x="1070" y="93"/>
                  </a:lnTo>
                  <a:lnTo>
                    <a:pt x="1162" y="129"/>
                  </a:lnTo>
                  <a:lnTo>
                    <a:pt x="1254" y="185"/>
                  </a:lnTo>
                  <a:lnTo>
                    <a:pt x="1402" y="314"/>
                  </a:lnTo>
                  <a:lnTo>
                    <a:pt x="1531" y="461"/>
                  </a:lnTo>
                  <a:lnTo>
                    <a:pt x="1623" y="646"/>
                  </a:lnTo>
                  <a:lnTo>
                    <a:pt x="1697" y="867"/>
                  </a:lnTo>
                  <a:lnTo>
                    <a:pt x="1734" y="1051"/>
                  </a:lnTo>
                  <a:lnTo>
                    <a:pt x="1771" y="1235"/>
                  </a:lnTo>
                  <a:lnTo>
                    <a:pt x="1771" y="1420"/>
                  </a:lnTo>
                  <a:lnTo>
                    <a:pt x="1771" y="1604"/>
                  </a:lnTo>
                  <a:lnTo>
                    <a:pt x="1734" y="1770"/>
                  </a:lnTo>
                  <a:lnTo>
                    <a:pt x="1697" y="1936"/>
                  </a:lnTo>
                  <a:lnTo>
                    <a:pt x="1623" y="2083"/>
                  </a:lnTo>
                  <a:lnTo>
                    <a:pt x="1568" y="2139"/>
                  </a:lnTo>
                  <a:lnTo>
                    <a:pt x="1513" y="2194"/>
                  </a:lnTo>
                  <a:lnTo>
                    <a:pt x="1476" y="2212"/>
                  </a:lnTo>
                  <a:lnTo>
                    <a:pt x="1402" y="2268"/>
                  </a:lnTo>
                  <a:lnTo>
                    <a:pt x="1347" y="2341"/>
                  </a:lnTo>
                  <a:lnTo>
                    <a:pt x="1328" y="2378"/>
                  </a:lnTo>
                  <a:lnTo>
                    <a:pt x="1310" y="2434"/>
                  </a:lnTo>
                  <a:lnTo>
                    <a:pt x="1310" y="2544"/>
                  </a:lnTo>
                  <a:lnTo>
                    <a:pt x="1328" y="2673"/>
                  </a:lnTo>
                  <a:lnTo>
                    <a:pt x="1365" y="2894"/>
                  </a:lnTo>
                  <a:lnTo>
                    <a:pt x="1383" y="3097"/>
                  </a:lnTo>
                  <a:lnTo>
                    <a:pt x="1402" y="3300"/>
                  </a:lnTo>
                  <a:lnTo>
                    <a:pt x="1402" y="3503"/>
                  </a:lnTo>
                  <a:lnTo>
                    <a:pt x="1383" y="3595"/>
                  </a:lnTo>
                  <a:lnTo>
                    <a:pt x="1347" y="3687"/>
                  </a:lnTo>
                  <a:lnTo>
                    <a:pt x="1273" y="3816"/>
                  </a:lnTo>
                  <a:lnTo>
                    <a:pt x="1218" y="3871"/>
                  </a:lnTo>
                  <a:lnTo>
                    <a:pt x="1162" y="3927"/>
                  </a:lnTo>
                  <a:lnTo>
                    <a:pt x="1107" y="3964"/>
                  </a:lnTo>
                  <a:lnTo>
                    <a:pt x="1033" y="3982"/>
                  </a:lnTo>
                  <a:lnTo>
                    <a:pt x="960" y="3982"/>
                  </a:lnTo>
                  <a:lnTo>
                    <a:pt x="867" y="3964"/>
                  </a:lnTo>
                  <a:lnTo>
                    <a:pt x="775" y="3927"/>
                  </a:lnTo>
                  <a:lnTo>
                    <a:pt x="701" y="3871"/>
                  </a:lnTo>
                  <a:lnTo>
                    <a:pt x="609" y="3798"/>
                  </a:lnTo>
                  <a:lnTo>
                    <a:pt x="536" y="3724"/>
                  </a:lnTo>
                  <a:lnTo>
                    <a:pt x="462" y="3613"/>
                  </a:lnTo>
                  <a:lnTo>
                    <a:pt x="388" y="3503"/>
                  </a:lnTo>
                  <a:lnTo>
                    <a:pt x="259" y="3208"/>
                  </a:lnTo>
                  <a:lnTo>
                    <a:pt x="185" y="2950"/>
                  </a:lnTo>
                  <a:lnTo>
                    <a:pt x="130" y="2673"/>
                  </a:lnTo>
                  <a:lnTo>
                    <a:pt x="75" y="2415"/>
                  </a:lnTo>
                  <a:lnTo>
                    <a:pt x="56" y="2139"/>
                  </a:lnTo>
                  <a:lnTo>
                    <a:pt x="56" y="1881"/>
                  </a:lnTo>
                  <a:lnTo>
                    <a:pt x="56" y="1641"/>
                  </a:lnTo>
                  <a:lnTo>
                    <a:pt x="75" y="1199"/>
                  </a:lnTo>
                  <a:lnTo>
                    <a:pt x="93" y="848"/>
                  </a:lnTo>
                  <a:lnTo>
                    <a:pt x="130" y="719"/>
                  </a:lnTo>
                  <a:lnTo>
                    <a:pt x="185" y="590"/>
                  </a:lnTo>
                  <a:lnTo>
                    <a:pt x="333" y="369"/>
                  </a:lnTo>
                  <a:lnTo>
                    <a:pt x="407" y="277"/>
                  </a:lnTo>
                  <a:lnTo>
                    <a:pt x="480" y="222"/>
                  </a:lnTo>
                  <a:lnTo>
                    <a:pt x="554" y="148"/>
                  </a:lnTo>
                  <a:lnTo>
                    <a:pt x="646" y="111"/>
                  </a:lnTo>
                  <a:lnTo>
                    <a:pt x="757" y="74"/>
                  </a:lnTo>
                  <a:lnTo>
                    <a:pt x="886" y="56"/>
                  </a:lnTo>
                  <a:close/>
                  <a:moveTo>
                    <a:pt x="867" y="0"/>
                  </a:moveTo>
                  <a:lnTo>
                    <a:pt x="775" y="19"/>
                  </a:lnTo>
                  <a:lnTo>
                    <a:pt x="701" y="37"/>
                  </a:lnTo>
                  <a:lnTo>
                    <a:pt x="609" y="56"/>
                  </a:lnTo>
                  <a:lnTo>
                    <a:pt x="536" y="111"/>
                  </a:lnTo>
                  <a:lnTo>
                    <a:pt x="443" y="166"/>
                  </a:lnTo>
                  <a:lnTo>
                    <a:pt x="370" y="259"/>
                  </a:lnTo>
                  <a:lnTo>
                    <a:pt x="296" y="332"/>
                  </a:lnTo>
                  <a:lnTo>
                    <a:pt x="222" y="461"/>
                  </a:lnTo>
                  <a:lnTo>
                    <a:pt x="130" y="590"/>
                  </a:lnTo>
                  <a:lnTo>
                    <a:pt x="75" y="719"/>
                  </a:lnTo>
                  <a:lnTo>
                    <a:pt x="38" y="848"/>
                  </a:lnTo>
                  <a:lnTo>
                    <a:pt x="19" y="1199"/>
                  </a:lnTo>
                  <a:lnTo>
                    <a:pt x="1" y="1641"/>
                  </a:lnTo>
                  <a:lnTo>
                    <a:pt x="1" y="1881"/>
                  </a:lnTo>
                  <a:lnTo>
                    <a:pt x="1" y="2139"/>
                  </a:lnTo>
                  <a:lnTo>
                    <a:pt x="38" y="2415"/>
                  </a:lnTo>
                  <a:lnTo>
                    <a:pt x="75" y="2692"/>
                  </a:lnTo>
                  <a:lnTo>
                    <a:pt x="130" y="2950"/>
                  </a:lnTo>
                  <a:lnTo>
                    <a:pt x="222" y="3226"/>
                  </a:lnTo>
                  <a:lnTo>
                    <a:pt x="277" y="3374"/>
                  </a:lnTo>
                  <a:lnTo>
                    <a:pt x="351" y="3521"/>
                  </a:lnTo>
                  <a:lnTo>
                    <a:pt x="425" y="3650"/>
                  </a:lnTo>
                  <a:lnTo>
                    <a:pt x="499" y="3761"/>
                  </a:lnTo>
                  <a:lnTo>
                    <a:pt x="572" y="3835"/>
                  </a:lnTo>
                  <a:lnTo>
                    <a:pt x="665" y="3908"/>
                  </a:lnTo>
                  <a:lnTo>
                    <a:pt x="757" y="3964"/>
                  </a:lnTo>
                  <a:lnTo>
                    <a:pt x="849" y="4019"/>
                  </a:lnTo>
                  <a:lnTo>
                    <a:pt x="978" y="4037"/>
                  </a:lnTo>
                  <a:lnTo>
                    <a:pt x="1052" y="4019"/>
                  </a:lnTo>
                  <a:lnTo>
                    <a:pt x="1125" y="4000"/>
                  </a:lnTo>
                  <a:lnTo>
                    <a:pt x="1181" y="3982"/>
                  </a:lnTo>
                  <a:lnTo>
                    <a:pt x="1236" y="3927"/>
                  </a:lnTo>
                  <a:lnTo>
                    <a:pt x="1328" y="3835"/>
                  </a:lnTo>
                  <a:lnTo>
                    <a:pt x="1402" y="3706"/>
                  </a:lnTo>
                  <a:lnTo>
                    <a:pt x="1420" y="3613"/>
                  </a:lnTo>
                  <a:lnTo>
                    <a:pt x="1439" y="3503"/>
                  </a:lnTo>
                  <a:lnTo>
                    <a:pt x="1457" y="3300"/>
                  </a:lnTo>
                  <a:lnTo>
                    <a:pt x="1439" y="3097"/>
                  </a:lnTo>
                  <a:lnTo>
                    <a:pt x="1402" y="2894"/>
                  </a:lnTo>
                  <a:lnTo>
                    <a:pt x="1383" y="2655"/>
                  </a:lnTo>
                  <a:lnTo>
                    <a:pt x="1365" y="2526"/>
                  </a:lnTo>
                  <a:lnTo>
                    <a:pt x="1365" y="2434"/>
                  </a:lnTo>
                  <a:lnTo>
                    <a:pt x="1402" y="2360"/>
                  </a:lnTo>
                  <a:lnTo>
                    <a:pt x="1439" y="2305"/>
                  </a:lnTo>
                  <a:lnTo>
                    <a:pt x="1494" y="2268"/>
                  </a:lnTo>
                  <a:lnTo>
                    <a:pt x="1549" y="2231"/>
                  </a:lnTo>
                  <a:lnTo>
                    <a:pt x="1605" y="2176"/>
                  </a:lnTo>
                  <a:lnTo>
                    <a:pt x="1660" y="2102"/>
                  </a:lnTo>
                  <a:lnTo>
                    <a:pt x="1715" y="2028"/>
                  </a:lnTo>
                  <a:lnTo>
                    <a:pt x="1734" y="1954"/>
                  </a:lnTo>
                  <a:lnTo>
                    <a:pt x="1789" y="1788"/>
                  </a:lnTo>
                  <a:lnTo>
                    <a:pt x="1807" y="1604"/>
                  </a:lnTo>
                  <a:lnTo>
                    <a:pt x="1826" y="1420"/>
                  </a:lnTo>
                  <a:lnTo>
                    <a:pt x="1826" y="1235"/>
                  </a:lnTo>
                  <a:lnTo>
                    <a:pt x="1789" y="1033"/>
                  </a:lnTo>
                  <a:lnTo>
                    <a:pt x="1752" y="848"/>
                  </a:lnTo>
                  <a:lnTo>
                    <a:pt x="1678" y="627"/>
                  </a:lnTo>
                  <a:lnTo>
                    <a:pt x="1568" y="443"/>
                  </a:lnTo>
                  <a:lnTo>
                    <a:pt x="1439" y="277"/>
                  </a:lnTo>
                  <a:lnTo>
                    <a:pt x="1291" y="148"/>
                  </a:lnTo>
                  <a:lnTo>
                    <a:pt x="1218" y="93"/>
                  </a:lnTo>
                  <a:lnTo>
                    <a:pt x="1125" y="56"/>
                  </a:lnTo>
                  <a:lnTo>
                    <a:pt x="1033" y="19"/>
                  </a:lnTo>
                  <a:lnTo>
                    <a:pt x="9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70"/>
            <p:cNvSpPr/>
            <p:nvPr/>
          </p:nvSpPr>
          <p:spPr>
            <a:xfrm>
              <a:off x="7480525" y="3756525"/>
              <a:ext cx="60850" cy="40125"/>
            </a:xfrm>
            <a:custGeom>
              <a:avLst/>
              <a:gdLst/>
              <a:ahLst/>
              <a:cxnLst/>
              <a:rect l="l" t="t" r="r" b="b"/>
              <a:pathLst>
                <a:path w="2434" h="1605" extrusionOk="0">
                  <a:moveTo>
                    <a:pt x="1383" y="1"/>
                  </a:moveTo>
                  <a:lnTo>
                    <a:pt x="1254" y="19"/>
                  </a:lnTo>
                  <a:lnTo>
                    <a:pt x="1106" y="37"/>
                  </a:lnTo>
                  <a:lnTo>
                    <a:pt x="977" y="74"/>
                  </a:lnTo>
                  <a:lnTo>
                    <a:pt x="848" y="130"/>
                  </a:lnTo>
                  <a:lnTo>
                    <a:pt x="738" y="203"/>
                  </a:lnTo>
                  <a:lnTo>
                    <a:pt x="627" y="259"/>
                  </a:lnTo>
                  <a:lnTo>
                    <a:pt x="516" y="351"/>
                  </a:lnTo>
                  <a:lnTo>
                    <a:pt x="406" y="443"/>
                  </a:lnTo>
                  <a:lnTo>
                    <a:pt x="314" y="535"/>
                  </a:lnTo>
                  <a:lnTo>
                    <a:pt x="166" y="738"/>
                  </a:lnTo>
                  <a:lnTo>
                    <a:pt x="92" y="848"/>
                  </a:lnTo>
                  <a:lnTo>
                    <a:pt x="37" y="978"/>
                  </a:lnTo>
                  <a:lnTo>
                    <a:pt x="0" y="1107"/>
                  </a:lnTo>
                  <a:lnTo>
                    <a:pt x="0" y="1217"/>
                  </a:lnTo>
                  <a:lnTo>
                    <a:pt x="19" y="1328"/>
                  </a:lnTo>
                  <a:lnTo>
                    <a:pt x="56" y="1383"/>
                  </a:lnTo>
                  <a:lnTo>
                    <a:pt x="92" y="1438"/>
                  </a:lnTo>
                  <a:lnTo>
                    <a:pt x="166" y="1494"/>
                  </a:lnTo>
                  <a:lnTo>
                    <a:pt x="295" y="1567"/>
                  </a:lnTo>
                  <a:lnTo>
                    <a:pt x="406" y="1604"/>
                  </a:lnTo>
                  <a:lnTo>
                    <a:pt x="461" y="1604"/>
                  </a:lnTo>
                  <a:lnTo>
                    <a:pt x="498" y="1586"/>
                  </a:lnTo>
                  <a:lnTo>
                    <a:pt x="516" y="1549"/>
                  </a:lnTo>
                  <a:lnTo>
                    <a:pt x="553" y="1494"/>
                  </a:lnTo>
                  <a:lnTo>
                    <a:pt x="553" y="1438"/>
                  </a:lnTo>
                  <a:lnTo>
                    <a:pt x="590" y="1383"/>
                  </a:lnTo>
                  <a:lnTo>
                    <a:pt x="645" y="1346"/>
                  </a:lnTo>
                  <a:lnTo>
                    <a:pt x="719" y="1328"/>
                  </a:lnTo>
                  <a:lnTo>
                    <a:pt x="775" y="1291"/>
                  </a:lnTo>
                  <a:lnTo>
                    <a:pt x="830" y="1236"/>
                  </a:lnTo>
                  <a:lnTo>
                    <a:pt x="848" y="1199"/>
                  </a:lnTo>
                  <a:lnTo>
                    <a:pt x="848" y="1143"/>
                  </a:lnTo>
                  <a:lnTo>
                    <a:pt x="848" y="1014"/>
                  </a:lnTo>
                  <a:lnTo>
                    <a:pt x="830" y="775"/>
                  </a:lnTo>
                  <a:lnTo>
                    <a:pt x="830" y="775"/>
                  </a:lnTo>
                  <a:lnTo>
                    <a:pt x="867" y="793"/>
                  </a:lnTo>
                  <a:lnTo>
                    <a:pt x="922" y="812"/>
                  </a:lnTo>
                  <a:lnTo>
                    <a:pt x="977" y="904"/>
                  </a:lnTo>
                  <a:lnTo>
                    <a:pt x="1051" y="996"/>
                  </a:lnTo>
                  <a:lnTo>
                    <a:pt x="1088" y="1033"/>
                  </a:lnTo>
                  <a:lnTo>
                    <a:pt x="1143" y="1051"/>
                  </a:lnTo>
                  <a:lnTo>
                    <a:pt x="1291" y="1051"/>
                  </a:lnTo>
                  <a:lnTo>
                    <a:pt x="2434" y="848"/>
                  </a:lnTo>
                  <a:lnTo>
                    <a:pt x="2434" y="738"/>
                  </a:lnTo>
                  <a:lnTo>
                    <a:pt x="2415" y="646"/>
                  </a:lnTo>
                  <a:lnTo>
                    <a:pt x="2397" y="535"/>
                  </a:lnTo>
                  <a:lnTo>
                    <a:pt x="2341" y="443"/>
                  </a:lnTo>
                  <a:lnTo>
                    <a:pt x="2286" y="369"/>
                  </a:lnTo>
                  <a:lnTo>
                    <a:pt x="2212" y="277"/>
                  </a:lnTo>
                  <a:lnTo>
                    <a:pt x="2139" y="203"/>
                  </a:lnTo>
                  <a:lnTo>
                    <a:pt x="2046" y="148"/>
                  </a:lnTo>
                  <a:lnTo>
                    <a:pt x="1917" y="74"/>
                  </a:lnTo>
                  <a:lnTo>
                    <a:pt x="1770" y="37"/>
                  </a:lnTo>
                  <a:lnTo>
                    <a:pt x="16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70"/>
            <p:cNvSpPr/>
            <p:nvPr/>
          </p:nvSpPr>
          <p:spPr>
            <a:xfrm>
              <a:off x="7487425" y="3783725"/>
              <a:ext cx="15700" cy="17075"/>
            </a:xfrm>
            <a:custGeom>
              <a:avLst/>
              <a:gdLst/>
              <a:ahLst/>
              <a:cxnLst/>
              <a:rect l="l" t="t" r="r" b="b"/>
              <a:pathLst>
                <a:path w="628" h="683" extrusionOk="0">
                  <a:moveTo>
                    <a:pt x="388" y="0"/>
                  </a:moveTo>
                  <a:lnTo>
                    <a:pt x="296" y="19"/>
                  </a:lnTo>
                  <a:lnTo>
                    <a:pt x="222" y="37"/>
                  </a:lnTo>
                  <a:lnTo>
                    <a:pt x="148" y="74"/>
                  </a:lnTo>
                  <a:lnTo>
                    <a:pt x="93" y="129"/>
                  </a:lnTo>
                  <a:lnTo>
                    <a:pt x="56" y="184"/>
                  </a:lnTo>
                  <a:lnTo>
                    <a:pt x="19" y="258"/>
                  </a:lnTo>
                  <a:lnTo>
                    <a:pt x="1" y="332"/>
                  </a:lnTo>
                  <a:lnTo>
                    <a:pt x="1" y="406"/>
                  </a:lnTo>
                  <a:lnTo>
                    <a:pt x="19" y="479"/>
                  </a:lnTo>
                  <a:lnTo>
                    <a:pt x="38" y="553"/>
                  </a:lnTo>
                  <a:lnTo>
                    <a:pt x="75" y="590"/>
                  </a:lnTo>
                  <a:lnTo>
                    <a:pt x="130" y="627"/>
                  </a:lnTo>
                  <a:lnTo>
                    <a:pt x="185" y="664"/>
                  </a:lnTo>
                  <a:lnTo>
                    <a:pt x="240" y="682"/>
                  </a:lnTo>
                  <a:lnTo>
                    <a:pt x="425" y="682"/>
                  </a:lnTo>
                  <a:lnTo>
                    <a:pt x="628" y="295"/>
                  </a:lnTo>
                  <a:lnTo>
                    <a:pt x="591" y="203"/>
                  </a:lnTo>
                  <a:lnTo>
                    <a:pt x="554" y="111"/>
                  </a:lnTo>
                  <a:lnTo>
                    <a:pt x="480" y="37"/>
                  </a:lnTo>
                  <a:lnTo>
                    <a:pt x="425" y="19"/>
                  </a:lnTo>
                  <a:lnTo>
                    <a:pt x="388"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0"/>
            <p:cNvSpPr/>
            <p:nvPr/>
          </p:nvSpPr>
          <p:spPr>
            <a:xfrm>
              <a:off x="7487425" y="3783725"/>
              <a:ext cx="15700" cy="17075"/>
            </a:xfrm>
            <a:custGeom>
              <a:avLst/>
              <a:gdLst/>
              <a:ahLst/>
              <a:cxnLst/>
              <a:rect l="l" t="t" r="r" b="b"/>
              <a:pathLst>
                <a:path w="628" h="683" fill="none" extrusionOk="0">
                  <a:moveTo>
                    <a:pt x="628" y="295"/>
                  </a:moveTo>
                  <a:lnTo>
                    <a:pt x="628" y="295"/>
                  </a:lnTo>
                  <a:lnTo>
                    <a:pt x="591" y="203"/>
                  </a:lnTo>
                  <a:lnTo>
                    <a:pt x="554" y="111"/>
                  </a:lnTo>
                  <a:lnTo>
                    <a:pt x="554" y="111"/>
                  </a:lnTo>
                  <a:lnTo>
                    <a:pt x="480" y="37"/>
                  </a:lnTo>
                  <a:lnTo>
                    <a:pt x="425" y="19"/>
                  </a:lnTo>
                  <a:lnTo>
                    <a:pt x="388" y="0"/>
                  </a:lnTo>
                  <a:lnTo>
                    <a:pt x="388" y="0"/>
                  </a:lnTo>
                  <a:lnTo>
                    <a:pt x="296" y="19"/>
                  </a:lnTo>
                  <a:lnTo>
                    <a:pt x="222" y="37"/>
                  </a:lnTo>
                  <a:lnTo>
                    <a:pt x="222" y="37"/>
                  </a:lnTo>
                  <a:lnTo>
                    <a:pt x="148" y="74"/>
                  </a:lnTo>
                  <a:lnTo>
                    <a:pt x="93" y="129"/>
                  </a:lnTo>
                  <a:lnTo>
                    <a:pt x="56" y="184"/>
                  </a:lnTo>
                  <a:lnTo>
                    <a:pt x="19" y="258"/>
                  </a:lnTo>
                  <a:lnTo>
                    <a:pt x="1" y="332"/>
                  </a:lnTo>
                  <a:lnTo>
                    <a:pt x="1" y="406"/>
                  </a:lnTo>
                  <a:lnTo>
                    <a:pt x="19" y="479"/>
                  </a:lnTo>
                  <a:lnTo>
                    <a:pt x="38" y="553"/>
                  </a:lnTo>
                  <a:lnTo>
                    <a:pt x="38" y="553"/>
                  </a:lnTo>
                  <a:lnTo>
                    <a:pt x="75" y="590"/>
                  </a:lnTo>
                  <a:lnTo>
                    <a:pt x="130" y="627"/>
                  </a:lnTo>
                  <a:lnTo>
                    <a:pt x="185" y="664"/>
                  </a:lnTo>
                  <a:lnTo>
                    <a:pt x="240" y="682"/>
                  </a:lnTo>
                  <a:lnTo>
                    <a:pt x="240" y="682"/>
                  </a:lnTo>
                  <a:lnTo>
                    <a:pt x="333" y="682"/>
                  </a:lnTo>
                  <a:lnTo>
                    <a:pt x="425" y="6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0"/>
            <p:cNvSpPr/>
            <p:nvPr/>
          </p:nvSpPr>
          <p:spPr>
            <a:xfrm>
              <a:off x="7486975" y="3783250"/>
              <a:ext cx="16600" cy="18475"/>
            </a:xfrm>
            <a:custGeom>
              <a:avLst/>
              <a:gdLst/>
              <a:ahLst/>
              <a:cxnLst/>
              <a:rect l="l" t="t" r="r" b="b"/>
              <a:pathLst>
                <a:path w="664" h="739" extrusionOk="0">
                  <a:moveTo>
                    <a:pt x="314" y="1"/>
                  </a:moveTo>
                  <a:lnTo>
                    <a:pt x="222" y="38"/>
                  </a:lnTo>
                  <a:lnTo>
                    <a:pt x="166" y="74"/>
                  </a:lnTo>
                  <a:lnTo>
                    <a:pt x="93" y="130"/>
                  </a:lnTo>
                  <a:lnTo>
                    <a:pt x="56" y="185"/>
                  </a:lnTo>
                  <a:lnTo>
                    <a:pt x="19" y="259"/>
                  </a:lnTo>
                  <a:lnTo>
                    <a:pt x="0" y="332"/>
                  </a:lnTo>
                  <a:lnTo>
                    <a:pt x="0" y="425"/>
                  </a:lnTo>
                  <a:lnTo>
                    <a:pt x="19" y="498"/>
                  </a:lnTo>
                  <a:lnTo>
                    <a:pt x="37" y="572"/>
                  </a:lnTo>
                  <a:lnTo>
                    <a:pt x="74" y="627"/>
                  </a:lnTo>
                  <a:lnTo>
                    <a:pt x="129" y="664"/>
                  </a:lnTo>
                  <a:lnTo>
                    <a:pt x="185" y="701"/>
                  </a:lnTo>
                  <a:lnTo>
                    <a:pt x="258" y="720"/>
                  </a:lnTo>
                  <a:lnTo>
                    <a:pt x="332" y="738"/>
                  </a:lnTo>
                  <a:lnTo>
                    <a:pt x="443" y="720"/>
                  </a:lnTo>
                  <a:lnTo>
                    <a:pt x="443" y="683"/>
                  </a:lnTo>
                  <a:lnTo>
                    <a:pt x="258" y="683"/>
                  </a:lnTo>
                  <a:lnTo>
                    <a:pt x="203" y="664"/>
                  </a:lnTo>
                  <a:lnTo>
                    <a:pt x="166" y="627"/>
                  </a:lnTo>
                  <a:lnTo>
                    <a:pt x="111" y="591"/>
                  </a:lnTo>
                  <a:lnTo>
                    <a:pt x="93" y="554"/>
                  </a:lnTo>
                  <a:lnTo>
                    <a:pt x="56" y="480"/>
                  </a:lnTo>
                  <a:lnTo>
                    <a:pt x="56" y="425"/>
                  </a:lnTo>
                  <a:lnTo>
                    <a:pt x="56" y="351"/>
                  </a:lnTo>
                  <a:lnTo>
                    <a:pt x="74" y="277"/>
                  </a:lnTo>
                  <a:lnTo>
                    <a:pt x="93" y="222"/>
                  </a:lnTo>
                  <a:lnTo>
                    <a:pt x="129" y="167"/>
                  </a:lnTo>
                  <a:lnTo>
                    <a:pt x="185" y="111"/>
                  </a:lnTo>
                  <a:lnTo>
                    <a:pt x="240" y="74"/>
                  </a:lnTo>
                  <a:lnTo>
                    <a:pt x="332" y="56"/>
                  </a:lnTo>
                  <a:lnTo>
                    <a:pt x="387" y="56"/>
                  </a:lnTo>
                  <a:lnTo>
                    <a:pt x="480" y="74"/>
                  </a:lnTo>
                  <a:lnTo>
                    <a:pt x="553" y="148"/>
                  </a:lnTo>
                  <a:lnTo>
                    <a:pt x="590" y="222"/>
                  </a:lnTo>
                  <a:lnTo>
                    <a:pt x="627" y="314"/>
                  </a:lnTo>
                  <a:lnTo>
                    <a:pt x="664" y="314"/>
                  </a:lnTo>
                  <a:lnTo>
                    <a:pt x="646" y="203"/>
                  </a:lnTo>
                  <a:lnTo>
                    <a:pt x="590" y="111"/>
                  </a:lnTo>
                  <a:lnTo>
                    <a:pt x="498" y="38"/>
                  </a:lnTo>
                  <a:lnTo>
                    <a:pt x="461" y="19"/>
                  </a:lnTo>
                  <a:lnTo>
                    <a:pt x="4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0"/>
            <p:cNvSpPr/>
            <p:nvPr/>
          </p:nvSpPr>
          <p:spPr>
            <a:xfrm>
              <a:off x="7516475" y="3815975"/>
              <a:ext cx="11525" cy="10625"/>
            </a:xfrm>
            <a:custGeom>
              <a:avLst/>
              <a:gdLst/>
              <a:ahLst/>
              <a:cxnLst/>
              <a:rect l="l" t="t" r="r" b="b"/>
              <a:pathLst>
                <a:path w="461" h="425" extrusionOk="0">
                  <a:moveTo>
                    <a:pt x="443" y="0"/>
                  </a:moveTo>
                  <a:lnTo>
                    <a:pt x="436" y="5"/>
                  </a:lnTo>
                  <a:lnTo>
                    <a:pt x="436" y="5"/>
                  </a:lnTo>
                  <a:lnTo>
                    <a:pt x="461" y="0"/>
                  </a:lnTo>
                  <a:close/>
                  <a:moveTo>
                    <a:pt x="436" y="5"/>
                  </a:moveTo>
                  <a:lnTo>
                    <a:pt x="369" y="19"/>
                  </a:lnTo>
                  <a:lnTo>
                    <a:pt x="184" y="56"/>
                  </a:lnTo>
                  <a:lnTo>
                    <a:pt x="0" y="56"/>
                  </a:lnTo>
                  <a:lnTo>
                    <a:pt x="129" y="240"/>
                  </a:lnTo>
                  <a:lnTo>
                    <a:pt x="203" y="332"/>
                  </a:lnTo>
                  <a:lnTo>
                    <a:pt x="258" y="369"/>
                  </a:lnTo>
                  <a:lnTo>
                    <a:pt x="277" y="424"/>
                  </a:lnTo>
                  <a:lnTo>
                    <a:pt x="277" y="259"/>
                  </a:lnTo>
                  <a:lnTo>
                    <a:pt x="277" y="185"/>
                  </a:lnTo>
                  <a:lnTo>
                    <a:pt x="313" y="129"/>
                  </a:lnTo>
                  <a:lnTo>
                    <a:pt x="369" y="56"/>
                  </a:lnTo>
                  <a:lnTo>
                    <a:pt x="436" y="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0"/>
            <p:cNvSpPr/>
            <p:nvPr/>
          </p:nvSpPr>
          <p:spPr>
            <a:xfrm>
              <a:off x="7250100" y="3865750"/>
              <a:ext cx="228150" cy="283900"/>
            </a:xfrm>
            <a:custGeom>
              <a:avLst/>
              <a:gdLst/>
              <a:ahLst/>
              <a:cxnLst/>
              <a:rect l="l" t="t" r="r" b="b"/>
              <a:pathLst>
                <a:path w="9126" h="11356" extrusionOk="0">
                  <a:moveTo>
                    <a:pt x="8001" y="0"/>
                  </a:moveTo>
                  <a:lnTo>
                    <a:pt x="7835" y="19"/>
                  </a:lnTo>
                  <a:lnTo>
                    <a:pt x="7669" y="37"/>
                  </a:lnTo>
                  <a:lnTo>
                    <a:pt x="7503" y="74"/>
                  </a:lnTo>
                  <a:lnTo>
                    <a:pt x="7356" y="129"/>
                  </a:lnTo>
                  <a:lnTo>
                    <a:pt x="7208" y="203"/>
                  </a:lnTo>
                  <a:lnTo>
                    <a:pt x="7061" y="277"/>
                  </a:lnTo>
                  <a:lnTo>
                    <a:pt x="6913" y="387"/>
                  </a:lnTo>
                  <a:lnTo>
                    <a:pt x="6784" y="498"/>
                  </a:lnTo>
                  <a:lnTo>
                    <a:pt x="6655" y="627"/>
                  </a:lnTo>
                  <a:lnTo>
                    <a:pt x="6544" y="756"/>
                  </a:lnTo>
                  <a:lnTo>
                    <a:pt x="6342" y="1051"/>
                  </a:lnTo>
                  <a:lnTo>
                    <a:pt x="6157" y="1383"/>
                  </a:lnTo>
                  <a:lnTo>
                    <a:pt x="5991" y="1715"/>
                  </a:lnTo>
                  <a:lnTo>
                    <a:pt x="5844" y="2065"/>
                  </a:lnTo>
                  <a:lnTo>
                    <a:pt x="5568" y="2765"/>
                  </a:lnTo>
                  <a:lnTo>
                    <a:pt x="5420" y="3134"/>
                  </a:lnTo>
                  <a:lnTo>
                    <a:pt x="5254" y="3484"/>
                  </a:lnTo>
                  <a:lnTo>
                    <a:pt x="4849" y="4277"/>
                  </a:lnTo>
                  <a:lnTo>
                    <a:pt x="4425" y="5051"/>
                  </a:lnTo>
                  <a:lnTo>
                    <a:pt x="3964" y="5788"/>
                  </a:lnTo>
                  <a:lnTo>
                    <a:pt x="3466" y="6507"/>
                  </a:lnTo>
                  <a:lnTo>
                    <a:pt x="2950" y="7208"/>
                  </a:lnTo>
                  <a:lnTo>
                    <a:pt x="2397" y="7890"/>
                  </a:lnTo>
                  <a:lnTo>
                    <a:pt x="1807" y="8553"/>
                  </a:lnTo>
                  <a:lnTo>
                    <a:pt x="1180" y="9198"/>
                  </a:lnTo>
                  <a:lnTo>
                    <a:pt x="793" y="9567"/>
                  </a:lnTo>
                  <a:lnTo>
                    <a:pt x="554" y="9807"/>
                  </a:lnTo>
                  <a:lnTo>
                    <a:pt x="351" y="10046"/>
                  </a:lnTo>
                  <a:lnTo>
                    <a:pt x="259" y="10175"/>
                  </a:lnTo>
                  <a:lnTo>
                    <a:pt x="167" y="10323"/>
                  </a:lnTo>
                  <a:lnTo>
                    <a:pt x="93" y="10452"/>
                  </a:lnTo>
                  <a:lnTo>
                    <a:pt x="56" y="10581"/>
                  </a:lnTo>
                  <a:lnTo>
                    <a:pt x="19" y="10728"/>
                  </a:lnTo>
                  <a:lnTo>
                    <a:pt x="1" y="10857"/>
                  </a:lnTo>
                  <a:lnTo>
                    <a:pt x="19" y="10987"/>
                  </a:lnTo>
                  <a:lnTo>
                    <a:pt x="56" y="11116"/>
                  </a:lnTo>
                  <a:lnTo>
                    <a:pt x="130" y="11226"/>
                  </a:lnTo>
                  <a:lnTo>
                    <a:pt x="203" y="11300"/>
                  </a:lnTo>
                  <a:lnTo>
                    <a:pt x="296" y="11337"/>
                  </a:lnTo>
                  <a:lnTo>
                    <a:pt x="388" y="11355"/>
                  </a:lnTo>
                  <a:lnTo>
                    <a:pt x="480" y="11337"/>
                  </a:lnTo>
                  <a:lnTo>
                    <a:pt x="572" y="11300"/>
                  </a:lnTo>
                  <a:lnTo>
                    <a:pt x="683" y="11226"/>
                  </a:lnTo>
                  <a:lnTo>
                    <a:pt x="775" y="11171"/>
                  </a:lnTo>
                  <a:lnTo>
                    <a:pt x="1162" y="10784"/>
                  </a:lnTo>
                  <a:lnTo>
                    <a:pt x="1402" y="10581"/>
                  </a:lnTo>
                  <a:lnTo>
                    <a:pt x="1475" y="10507"/>
                  </a:lnTo>
                  <a:lnTo>
                    <a:pt x="1512" y="10489"/>
                  </a:lnTo>
                  <a:lnTo>
                    <a:pt x="1531" y="10507"/>
                  </a:lnTo>
                  <a:lnTo>
                    <a:pt x="1531" y="10581"/>
                  </a:lnTo>
                  <a:lnTo>
                    <a:pt x="1531" y="10655"/>
                  </a:lnTo>
                  <a:lnTo>
                    <a:pt x="1494" y="10784"/>
                  </a:lnTo>
                  <a:lnTo>
                    <a:pt x="1457" y="10913"/>
                  </a:lnTo>
                  <a:lnTo>
                    <a:pt x="1457" y="10987"/>
                  </a:lnTo>
                  <a:lnTo>
                    <a:pt x="1457" y="11042"/>
                  </a:lnTo>
                  <a:lnTo>
                    <a:pt x="1494" y="11116"/>
                  </a:lnTo>
                  <a:lnTo>
                    <a:pt x="1512" y="11134"/>
                  </a:lnTo>
                  <a:lnTo>
                    <a:pt x="1567" y="11134"/>
                  </a:lnTo>
                  <a:lnTo>
                    <a:pt x="1604" y="11116"/>
                  </a:lnTo>
                  <a:lnTo>
                    <a:pt x="1660" y="11023"/>
                  </a:lnTo>
                  <a:lnTo>
                    <a:pt x="1733" y="10913"/>
                  </a:lnTo>
                  <a:lnTo>
                    <a:pt x="1826" y="10673"/>
                  </a:lnTo>
                  <a:lnTo>
                    <a:pt x="1899" y="10415"/>
                  </a:lnTo>
                  <a:lnTo>
                    <a:pt x="1955" y="10194"/>
                  </a:lnTo>
                  <a:lnTo>
                    <a:pt x="2010" y="10046"/>
                  </a:lnTo>
                  <a:lnTo>
                    <a:pt x="2065" y="9917"/>
                  </a:lnTo>
                  <a:lnTo>
                    <a:pt x="2139" y="9788"/>
                  </a:lnTo>
                  <a:lnTo>
                    <a:pt x="2213" y="9659"/>
                  </a:lnTo>
                  <a:lnTo>
                    <a:pt x="2415" y="9438"/>
                  </a:lnTo>
                  <a:lnTo>
                    <a:pt x="2637" y="9217"/>
                  </a:lnTo>
                  <a:lnTo>
                    <a:pt x="2876" y="9014"/>
                  </a:lnTo>
                  <a:lnTo>
                    <a:pt x="3116" y="8830"/>
                  </a:lnTo>
                  <a:lnTo>
                    <a:pt x="3595" y="8480"/>
                  </a:lnTo>
                  <a:lnTo>
                    <a:pt x="3982" y="8203"/>
                  </a:lnTo>
                  <a:lnTo>
                    <a:pt x="4351" y="7890"/>
                  </a:lnTo>
                  <a:lnTo>
                    <a:pt x="4720" y="7558"/>
                  </a:lnTo>
                  <a:lnTo>
                    <a:pt x="5051" y="7226"/>
                  </a:lnTo>
                  <a:lnTo>
                    <a:pt x="5383" y="6876"/>
                  </a:lnTo>
                  <a:lnTo>
                    <a:pt x="5697" y="6526"/>
                  </a:lnTo>
                  <a:lnTo>
                    <a:pt x="5991" y="6157"/>
                  </a:lnTo>
                  <a:lnTo>
                    <a:pt x="6286" y="5788"/>
                  </a:lnTo>
                  <a:lnTo>
                    <a:pt x="6563" y="5401"/>
                  </a:lnTo>
                  <a:lnTo>
                    <a:pt x="6839" y="4996"/>
                  </a:lnTo>
                  <a:lnTo>
                    <a:pt x="7356" y="4203"/>
                  </a:lnTo>
                  <a:lnTo>
                    <a:pt x="7853" y="3374"/>
                  </a:lnTo>
                  <a:lnTo>
                    <a:pt x="8333" y="2526"/>
                  </a:lnTo>
                  <a:lnTo>
                    <a:pt x="8646" y="1936"/>
                  </a:lnTo>
                  <a:lnTo>
                    <a:pt x="8922" y="1327"/>
                  </a:lnTo>
                  <a:lnTo>
                    <a:pt x="9051" y="1069"/>
                  </a:lnTo>
                  <a:lnTo>
                    <a:pt x="9088" y="959"/>
                  </a:lnTo>
                  <a:lnTo>
                    <a:pt x="9125" y="830"/>
                  </a:lnTo>
                  <a:lnTo>
                    <a:pt x="9125" y="719"/>
                  </a:lnTo>
                  <a:lnTo>
                    <a:pt x="9107" y="609"/>
                  </a:lnTo>
                  <a:lnTo>
                    <a:pt x="9051" y="480"/>
                  </a:lnTo>
                  <a:lnTo>
                    <a:pt x="8941" y="369"/>
                  </a:lnTo>
                  <a:lnTo>
                    <a:pt x="8812" y="258"/>
                  </a:lnTo>
                  <a:lnTo>
                    <a:pt x="8683" y="166"/>
                  </a:lnTo>
                  <a:lnTo>
                    <a:pt x="8535" y="111"/>
                  </a:lnTo>
                  <a:lnTo>
                    <a:pt x="8369" y="56"/>
                  </a:lnTo>
                  <a:lnTo>
                    <a:pt x="8185" y="19"/>
                  </a:lnTo>
                  <a:lnTo>
                    <a:pt x="8001"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0"/>
            <p:cNvSpPr/>
            <p:nvPr/>
          </p:nvSpPr>
          <p:spPr>
            <a:xfrm>
              <a:off x="7249650" y="3865275"/>
              <a:ext cx="229525" cy="284825"/>
            </a:xfrm>
            <a:custGeom>
              <a:avLst/>
              <a:gdLst/>
              <a:ahLst/>
              <a:cxnLst/>
              <a:rect l="l" t="t" r="r" b="b"/>
              <a:pathLst>
                <a:path w="9181" h="11393" extrusionOk="0">
                  <a:moveTo>
                    <a:pt x="7963" y="56"/>
                  </a:moveTo>
                  <a:lnTo>
                    <a:pt x="8166" y="75"/>
                  </a:lnTo>
                  <a:lnTo>
                    <a:pt x="8387" y="111"/>
                  </a:lnTo>
                  <a:lnTo>
                    <a:pt x="8553" y="167"/>
                  </a:lnTo>
                  <a:lnTo>
                    <a:pt x="8701" y="222"/>
                  </a:lnTo>
                  <a:lnTo>
                    <a:pt x="8830" y="296"/>
                  </a:lnTo>
                  <a:lnTo>
                    <a:pt x="8940" y="406"/>
                  </a:lnTo>
                  <a:lnTo>
                    <a:pt x="9033" y="499"/>
                  </a:lnTo>
                  <a:lnTo>
                    <a:pt x="9088" y="609"/>
                  </a:lnTo>
                  <a:lnTo>
                    <a:pt x="9125" y="701"/>
                  </a:lnTo>
                  <a:lnTo>
                    <a:pt x="9125" y="793"/>
                  </a:lnTo>
                  <a:lnTo>
                    <a:pt x="9106" y="886"/>
                  </a:lnTo>
                  <a:lnTo>
                    <a:pt x="9088" y="996"/>
                  </a:lnTo>
                  <a:lnTo>
                    <a:pt x="8996" y="1199"/>
                  </a:lnTo>
                  <a:lnTo>
                    <a:pt x="8922" y="1346"/>
                  </a:lnTo>
                  <a:lnTo>
                    <a:pt x="8645" y="1936"/>
                  </a:lnTo>
                  <a:lnTo>
                    <a:pt x="8332" y="2526"/>
                  </a:lnTo>
                  <a:lnTo>
                    <a:pt x="7871" y="3337"/>
                  </a:lnTo>
                  <a:lnTo>
                    <a:pt x="7392" y="4148"/>
                  </a:lnTo>
                  <a:lnTo>
                    <a:pt x="6876" y="4959"/>
                  </a:lnTo>
                  <a:lnTo>
                    <a:pt x="6599" y="5346"/>
                  </a:lnTo>
                  <a:lnTo>
                    <a:pt x="6323" y="5734"/>
                  </a:lnTo>
                  <a:lnTo>
                    <a:pt x="6028" y="6121"/>
                  </a:lnTo>
                  <a:lnTo>
                    <a:pt x="5733" y="6489"/>
                  </a:lnTo>
                  <a:lnTo>
                    <a:pt x="5420" y="6840"/>
                  </a:lnTo>
                  <a:lnTo>
                    <a:pt x="5088" y="7208"/>
                  </a:lnTo>
                  <a:lnTo>
                    <a:pt x="4738" y="7540"/>
                  </a:lnTo>
                  <a:lnTo>
                    <a:pt x="4369" y="7872"/>
                  </a:lnTo>
                  <a:lnTo>
                    <a:pt x="4000" y="8185"/>
                  </a:lnTo>
                  <a:lnTo>
                    <a:pt x="3595" y="8480"/>
                  </a:lnTo>
                  <a:lnTo>
                    <a:pt x="3392" y="8628"/>
                  </a:lnTo>
                  <a:lnTo>
                    <a:pt x="2968" y="8941"/>
                  </a:lnTo>
                  <a:lnTo>
                    <a:pt x="2747" y="9125"/>
                  </a:lnTo>
                  <a:lnTo>
                    <a:pt x="2544" y="9310"/>
                  </a:lnTo>
                  <a:lnTo>
                    <a:pt x="2341" y="9512"/>
                  </a:lnTo>
                  <a:lnTo>
                    <a:pt x="2175" y="9734"/>
                  </a:lnTo>
                  <a:lnTo>
                    <a:pt x="2046" y="9955"/>
                  </a:lnTo>
                  <a:lnTo>
                    <a:pt x="1991" y="10084"/>
                  </a:lnTo>
                  <a:lnTo>
                    <a:pt x="1954" y="10194"/>
                  </a:lnTo>
                  <a:lnTo>
                    <a:pt x="1899" y="10360"/>
                  </a:lnTo>
                  <a:lnTo>
                    <a:pt x="1844" y="10563"/>
                  </a:lnTo>
                  <a:lnTo>
                    <a:pt x="1788" y="10766"/>
                  </a:lnTo>
                  <a:lnTo>
                    <a:pt x="1696" y="10950"/>
                  </a:lnTo>
                  <a:lnTo>
                    <a:pt x="1659" y="11042"/>
                  </a:lnTo>
                  <a:lnTo>
                    <a:pt x="1604" y="11116"/>
                  </a:lnTo>
                  <a:lnTo>
                    <a:pt x="1549" y="11135"/>
                  </a:lnTo>
                  <a:lnTo>
                    <a:pt x="1530" y="11135"/>
                  </a:lnTo>
                  <a:lnTo>
                    <a:pt x="1512" y="11116"/>
                  </a:lnTo>
                  <a:lnTo>
                    <a:pt x="1493" y="11061"/>
                  </a:lnTo>
                  <a:lnTo>
                    <a:pt x="1493" y="11006"/>
                  </a:lnTo>
                  <a:lnTo>
                    <a:pt x="1493" y="10932"/>
                  </a:lnTo>
                  <a:lnTo>
                    <a:pt x="1530" y="10821"/>
                  </a:lnTo>
                  <a:lnTo>
                    <a:pt x="1567" y="10674"/>
                  </a:lnTo>
                  <a:lnTo>
                    <a:pt x="1567" y="10600"/>
                  </a:lnTo>
                  <a:lnTo>
                    <a:pt x="1567" y="10526"/>
                  </a:lnTo>
                  <a:lnTo>
                    <a:pt x="1567" y="10489"/>
                  </a:lnTo>
                  <a:lnTo>
                    <a:pt x="1512" y="10489"/>
                  </a:lnTo>
                  <a:lnTo>
                    <a:pt x="1438" y="10545"/>
                  </a:lnTo>
                  <a:lnTo>
                    <a:pt x="1014" y="10932"/>
                  </a:lnTo>
                  <a:lnTo>
                    <a:pt x="774" y="11171"/>
                  </a:lnTo>
                  <a:lnTo>
                    <a:pt x="664" y="11245"/>
                  </a:lnTo>
                  <a:lnTo>
                    <a:pt x="553" y="11300"/>
                  </a:lnTo>
                  <a:lnTo>
                    <a:pt x="424" y="11337"/>
                  </a:lnTo>
                  <a:lnTo>
                    <a:pt x="314" y="11337"/>
                  </a:lnTo>
                  <a:lnTo>
                    <a:pt x="240" y="11319"/>
                  </a:lnTo>
                  <a:lnTo>
                    <a:pt x="185" y="11264"/>
                  </a:lnTo>
                  <a:lnTo>
                    <a:pt x="148" y="11208"/>
                  </a:lnTo>
                  <a:lnTo>
                    <a:pt x="111" y="11135"/>
                  </a:lnTo>
                  <a:lnTo>
                    <a:pt x="56" y="11024"/>
                  </a:lnTo>
                  <a:lnTo>
                    <a:pt x="56" y="10895"/>
                  </a:lnTo>
                  <a:lnTo>
                    <a:pt x="56" y="10784"/>
                  </a:lnTo>
                  <a:lnTo>
                    <a:pt x="74" y="10655"/>
                  </a:lnTo>
                  <a:lnTo>
                    <a:pt x="111" y="10545"/>
                  </a:lnTo>
                  <a:lnTo>
                    <a:pt x="166" y="10416"/>
                  </a:lnTo>
                  <a:lnTo>
                    <a:pt x="314" y="10194"/>
                  </a:lnTo>
                  <a:lnTo>
                    <a:pt x="498" y="9955"/>
                  </a:lnTo>
                  <a:lnTo>
                    <a:pt x="682" y="9734"/>
                  </a:lnTo>
                  <a:lnTo>
                    <a:pt x="1069" y="9365"/>
                  </a:lnTo>
                  <a:lnTo>
                    <a:pt x="1217" y="9236"/>
                  </a:lnTo>
                  <a:lnTo>
                    <a:pt x="1825" y="8609"/>
                  </a:lnTo>
                  <a:lnTo>
                    <a:pt x="2397" y="7964"/>
                  </a:lnTo>
                  <a:lnTo>
                    <a:pt x="2950" y="7300"/>
                  </a:lnTo>
                  <a:lnTo>
                    <a:pt x="3484" y="6600"/>
                  </a:lnTo>
                  <a:lnTo>
                    <a:pt x="3963" y="5863"/>
                  </a:lnTo>
                  <a:lnTo>
                    <a:pt x="4443" y="5107"/>
                  </a:lnTo>
                  <a:lnTo>
                    <a:pt x="4885" y="4333"/>
                  </a:lnTo>
                  <a:lnTo>
                    <a:pt x="5309" y="3503"/>
                  </a:lnTo>
                  <a:lnTo>
                    <a:pt x="5456" y="3153"/>
                  </a:lnTo>
                  <a:lnTo>
                    <a:pt x="5604" y="2803"/>
                  </a:lnTo>
                  <a:lnTo>
                    <a:pt x="5678" y="2581"/>
                  </a:lnTo>
                  <a:lnTo>
                    <a:pt x="5936" y="1936"/>
                  </a:lnTo>
                  <a:lnTo>
                    <a:pt x="6083" y="1605"/>
                  </a:lnTo>
                  <a:lnTo>
                    <a:pt x="6249" y="1310"/>
                  </a:lnTo>
                  <a:lnTo>
                    <a:pt x="6415" y="1015"/>
                  </a:lnTo>
                  <a:lnTo>
                    <a:pt x="6618" y="757"/>
                  </a:lnTo>
                  <a:lnTo>
                    <a:pt x="6839" y="517"/>
                  </a:lnTo>
                  <a:lnTo>
                    <a:pt x="6968" y="406"/>
                  </a:lnTo>
                  <a:lnTo>
                    <a:pt x="7097" y="314"/>
                  </a:lnTo>
                  <a:lnTo>
                    <a:pt x="7300" y="204"/>
                  </a:lnTo>
                  <a:lnTo>
                    <a:pt x="7521" y="111"/>
                  </a:lnTo>
                  <a:lnTo>
                    <a:pt x="7742" y="75"/>
                  </a:lnTo>
                  <a:lnTo>
                    <a:pt x="7963" y="56"/>
                  </a:lnTo>
                  <a:close/>
                  <a:moveTo>
                    <a:pt x="7871" y="1"/>
                  </a:moveTo>
                  <a:lnTo>
                    <a:pt x="7705" y="19"/>
                  </a:lnTo>
                  <a:lnTo>
                    <a:pt x="7539" y="56"/>
                  </a:lnTo>
                  <a:lnTo>
                    <a:pt x="7374" y="111"/>
                  </a:lnTo>
                  <a:lnTo>
                    <a:pt x="7226" y="185"/>
                  </a:lnTo>
                  <a:lnTo>
                    <a:pt x="7060" y="277"/>
                  </a:lnTo>
                  <a:lnTo>
                    <a:pt x="6931" y="369"/>
                  </a:lnTo>
                  <a:lnTo>
                    <a:pt x="6802" y="480"/>
                  </a:lnTo>
                  <a:lnTo>
                    <a:pt x="6692" y="591"/>
                  </a:lnTo>
                  <a:lnTo>
                    <a:pt x="6581" y="720"/>
                  </a:lnTo>
                  <a:lnTo>
                    <a:pt x="6378" y="978"/>
                  </a:lnTo>
                  <a:lnTo>
                    <a:pt x="6212" y="1273"/>
                  </a:lnTo>
                  <a:lnTo>
                    <a:pt x="6046" y="1586"/>
                  </a:lnTo>
                  <a:lnTo>
                    <a:pt x="5899" y="1899"/>
                  </a:lnTo>
                  <a:lnTo>
                    <a:pt x="5641" y="2563"/>
                  </a:lnTo>
                  <a:lnTo>
                    <a:pt x="5549" y="2784"/>
                  </a:lnTo>
                  <a:lnTo>
                    <a:pt x="5420" y="3134"/>
                  </a:lnTo>
                  <a:lnTo>
                    <a:pt x="5254" y="3485"/>
                  </a:lnTo>
                  <a:lnTo>
                    <a:pt x="4830" y="4296"/>
                  </a:lnTo>
                  <a:lnTo>
                    <a:pt x="4387" y="5088"/>
                  </a:lnTo>
                  <a:lnTo>
                    <a:pt x="3927" y="5844"/>
                  </a:lnTo>
                  <a:lnTo>
                    <a:pt x="3429" y="6563"/>
                  </a:lnTo>
                  <a:lnTo>
                    <a:pt x="2913" y="7264"/>
                  </a:lnTo>
                  <a:lnTo>
                    <a:pt x="2360" y="7927"/>
                  </a:lnTo>
                  <a:lnTo>
                    <a:pt x="1788" y="8572"/>
                  </a:lnTo>
                  <a:lnTo>
                    <a:pt x="1180" y="9199"/>
                  </a:lnTo>
                  <a:lnTo>
                    <a:pt x="1033" y="9328"/>
                  </a:lnTo>
                  <a:lnTo>
                    <a:pt x="645" y="9715"/>
                  </a:lnTo>
                  <a:lnTo>
                    <a:pt x="443" y="9936"/>
                  </a:lnTo>
                  <a:lnTo>
                    <a:pt x="258" y="10176"/>
                  </a:lnTo>
                  <a:lnTo>
                    <a:pt x="111" y="10416"/>
                  </a:lnTo>
                  <a:lnTo>
                    <a:pt x="56" y="10545"/>
                  </a:lnTo>
                  <a:lnTo>
                    <a:pt x="19" y="10655"/>
                  </a:lnTo>
                  <a:lnTo>
                    <a:pt x="0" y="10784"/>
                  </a:lnTo>
                  <a:lnTo>
                    <a:pt x="0" y="10913"/>
                  </a:lnTo>
                  <a:lnTo>
                    <a:pt x="19" y="11024"/>
                  </a:lnTo>
                  <a:lnTo>
                    <a:pt x="56" y="11153"/>
                  </a:lnTo>
                  <a:lnTo>
                    <a:pt x="111" y="11245"/>
                  </a:lnTo>
                  <a:lnTo>
                    <a:pt x="166" y="11300"/>
                  </a:lnTo>
                  <a:lnTo>
                    <a:pt x="221" y="11356"/>
                  </a:lnTo>
                  <a:lnTo>
                    <a:pt x="295" y="11393"/>
                  </a:lnTo>
                  <a:lnTo>
                    <a:pt x="369" y="11393"/>
                  </a:lnTo>
                  <a:lnTo>
                    <a:pt x="480" y="11374"/>
                  </a:lnTo>
                  <a:lnTo>
                    <a:pt x="572" y="11356"/>
                  </a:lnTo>
                  <a:lnTo>
                    <a:pt x="682" y="11282"/>
                  </a:lnTo>
                  <a:lnTo>
                    <a:pt x="811" y="11208"/>
                  </a:lnTo>
                  <a:lnTo>
                    <a:pt x="1051" y="10969"/>
                  </a:lnTo>
                  <a:lnTo>
                    <a:pt x="1309" y="10729"/>
                  </a:lnTo>
                  <a:lnTo>
                    <a:pt x="1512" y="10545"/>
                  </a:lnTo>
                  <a:lnTo>
                    <a:pt x="1530" y="10600"/>
                  </a:lnTo>
                  <a:lnTo>
                    <a:pt x="1512" y="10674"/>
                  </a:lnTo>
                  <a:lnTo>
                    <a:pt x="1493" y="10803"/>
                  </a:lnTo>
                  <a:lnTo>
                    <a:pt x="1456" y="10932"/>
                  </a:lnTo>
                  <a:lnTo>
                    <a:pt x="1438" y="11006"/>
                  </a:lnTo>
                  <a:lnTo>
                    <a:pt x="1456" y="11079"/>
                  </a:lnTo>
                  <a:lnTo>
                    <a:pt x="1456" y="11116"/>
                  </a:lnTo>
                  <a:lnTo>
                    <a:pt x="1493" y="11153"/>
                  </a:lnTo>
                  <a:lnTo>
                    <a:pt x="1530" y="11190"/>
                  </a:lnTo>
                  <a:lnTo>
                    <a:pt x="1567" y="11190"/>
                  </a:lnTo>
                  <a:lnTo>
                    <a:pt x="1604" y="11171"/>
                  </a:lnTo>
                  <a:lnTo>
                    <a:pt x="1641" y="11153"/>
                  </a:lnTo>
                  <a:lnTo>
                    <a:pt x="1696" y="11061"/>
                  </a:lnTo>
                  <a:lnTo>
                    <a:pt x="1751" y="10987"/>
                  </a:lnTo>
                  <a:lnTo>
                    <a:pt x="1825" y="10784"/>
                  </a:lnTo>
                  <a:lnTo>
                    <a:pt x="1899" y="10582"/>
                  </a:lnTo>
                  <a:lnTo>
                    <a:pt x="1954" y="10379"/>
                  </a:lnTo>
                  <a:lnTo>
                    <a:pt x="1991" y="10213"/>
                  </a:lnTo>
                  <a:lnTo>
                    <a:pt x="2046" y="10102"/>
                  </a:lnTo>
                  <a:lnTo>
                    <a:pt x="2083" y="9973"/>
                  </a:lnTo>
                  <a:lnTo>
                    <a:pt x="2212" y="9752"/>
                  </a:lnTo>
                  <a:lnTo>
                    <a:pt x="2378" y="9549"/>
                  </a:lnTo>
                  <a:lnTo>
                    <a:pt x="2562" y="9347"/>
                  </a:lnTo>
                  <a:lnTo>
                    <a:pt x="2765" y="9162"/>
                  </a:lnTo>
                  <a:lnTo>
                    <a:pt x="2986" y="8996"/>
                  </a:lnTo>
                  <a:lnTo>
                    <a:pt x="3429" y="8683"/>
                  </a:lnTo>
                  <a:lnTo>
                    <a:pt x="3632" y="8535"/>
                  </a:lnTo>
                  <a:lnTo>
                    <a:pt x="4037" y="8222"/>
                  </a:lnTo>
                  <a:lnTo>
                    <a:pt x="4406" y="7909"/>
                  </a:lnTo>
                  <a:lnTo>
                    <a:pt x="4774" y="7577"/>
                  </a:lnTo>
                  <a:lnTo>
                    <a:pt x="5125" y="7245"/>
                  </a:lnTo>
                  <a:lnTo>
                    <a:pt x="5456" y="6876"/>
                  </a:lnTo>
                  <a:lnTo>
                    <a:pt x="5770" y="6526"/>
                  </a:lnTo>
                  <a:lnTo>
                    <a:pt x="6065" y="6139"/>
                  </a:lnTo>
                  <a:lnTo>
                    <a:pt x="6360" y="5770"/>
                  </a:lnTo>
                  <a:lnTo>
                    <a:pt x="6636" y="5383"/>
                  </a:lnTo>
                  <a:lnTo>
                    <a:pt x="6913" y="4978"/>
                  </a:lnTo>
                  <a:lnTo>
                    <a:pt x="7429" y="4185"/>
                  </a:lnTo>
                  <a:lnTo>
                    <a:pt x="7908" y="3374"/>
                  </a:lnTo>
                  <a:lnTo>
                    <a:pt x="8369" y="2563"/>
                  </a:lnTo>
                  <a:lnTo>
                    <a:pt x="8682" y="1973"/>
                  </a:lnTo>
                  <a:lnTo>
                    <a:pt x="8977" y="1365"/>
                  </a:lnTo>
                  <a:lnTo>
                    <a:pt x="9033" y="1217"/>
                  </a:lnTo>
                  <a:lnTo>
                    <a:pt x="9125" y="996"/>
                  </a:lnTo>
                  <a:lnTo>
                    <a:pt x="9162" y="904"/>
                  </a:lnTo>
                  <a:lnTo>
                    <a:pt x="9180" y="793"/>
                  </a:lnTo>
                  <a:lnTo>
                    <a:pt x="9162" y="701"/>
                  </a:lnTo>
                  <a:lnTo>
                    <a:pt x="9143" y="591"/>
                  </a:lnTo>
                  <a:lnTo>
                    <a:pt x="9069" y="480"/>
                  </a:lnTo>
                  <a:lnTo>
                    <a:pt x="8977" y="369"/>
                  </a:lnTo>
                  <a:lnTo>
                    <a:pt x="8867" y="259"/>
                  </a:lnTo>
                  <a:lnTo>
                    <a:pt x="8719" y="185"/>
                  </a:lnTo>
                  <a:lnTo>
                    <a:pt x="8572" y="111"/>
                  </a:lnTo>
                  <a:lnTo>
                    <a:pt x="8406" y="56"/>
                  </a:lnTo>
                  <a:lnTo>
                    <a:pt x="8221" y="19"/>
                  </a:lnTo>
                  <a:lnTo>
                    <a:pt x="80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0"/>
            <p:cNvSpPr/>
            <p:nvPr/>
          </p:nvSpPr>
          <p:spPr>
            <a:xfrm>
              <a:off x="7272225" y="4121975"/>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0"/>
            <p:cNvSpPr/>
            <p:nvPr/>
          </p:nvSpPr>
          <p:spPr>
            <a:xfrm>
              <a:off x="7272225" y="4121975"/>
              <a:ext cx="25" cy="25"/>
            </a:xfrm>
            <a:custGeom>
              <a:avLst/>
              <a:gdLst/>
              <a:ahLst/>
              <a:cxnLst/>
              <a:rect l="l" t="t" r="r" b="b"/>
              <a:pathLst>
                <a:path w="1" h="1" fill="none" extrusionOk="0">
                  <a:moveTo>
                    <a:pt x="0" y="0"/>
                  </a:moveTo>
                  <a:lnTo>
                    <a:pt x="0" y="0"/>
                  </a:lnTo>
                </a:path>
              </a:pathLst>
            </a:custGeom>
            <a:noFill/>
            <a:ln w="925" cap="rnd" cmpd="sng">
              <a:solidFill>
                <a:srgbClr val="1C1C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0"/>
            <p:cNvSpPr/>
            <p:nvPr/>
          </p:nvSpPr>
          <p:spPr>
            <a:xfrm>
              <a:off x="7250575" y="4144075"/>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0"/>
            <p:cNvSpPr/>
            <p:nvPr/>
          </p:nvSpPr>
          <p:spPr>
            <a:xfrm>
              <a:off x="7250575" y="4144075"/>
              <a:ext cx="25" cy="25"/>
            </a:xfrm>
            <a:custGeom>
              <a:avLst/>
              <a:gdLst/>
              <a:ahLst/>
              <a:cxnLst/>
              <a:rect l="l" t="t" r="r" b="b"/>
              <a:pathLst>
                <a:path w="1" h="1" fill="none" extrusionOk="0">
                  <a:moveTo>
                    <a:pt x="0" y="1"/>
                  </a:moveTo>
                  <a:lnTo>
                    <a:pt x="0" y="1"/>
                  </a:lnTo>
                </a:path>
              </a:pathLst>
            </a:custGeom>
            <a:noFill/>
            <a:ln w="925" cap="rnd" cmpd="sng">
              <a:solidFill>
                <a:srgbClr val="1C1C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0"/>
            <p:cNvSpPr/>
            <p:nvPr/>
          </p:nvSpPr>
          <p:spPr>
            <a:xfrm>
              <a:off x="7261625" y="4131175"/>
              <a:ext cx="14300" cy="16175"/>
            </a:xfrm>
            <a:custGeom>
              <a:avLst/>
              <a:gdLst/>
              <a:ahLst/>
              <a:cxnLst/>
              <a:rect l="l" t="t" r="r" b="b"/>
              <a:pathLst>
                <a:path w="572" h="647" extrusionOk="0">
                  <a:moveTo>
                    <a:pt x="572" y="1"/>
                  </a:moveTo>
                  <a:lnTo>
                    <a:pt x="424" y="167"/>
                  </a:lnTo>
                  <a:lnTo>
                    <a:pt x="277" y="333"/>
                  </a:lnTo>
                  <a:lnTo>
                    <a:pt x="191" y="431"/>
                  </a:lnTo>
                  <a:lnTo>
                    <a:pt x="191" y="431"/>
                  </a:lnTo>
                  <a:lnTo>
                    <a:pt x="572" y="1"/>
                  </a:lnTo>
                  <a:close/>
                  <a:moveTo>
                    <a:pt x="191" y="431"/>
                  </a:moveTo>
                  <a:lnTo>
                    <a:pt x="1" y="646"/>
                  </a:lnTo>
                  <a:lnTo>
                    <a:pt x="148" y="480"/>
                  </a:lnTo>
                  <a:lnTo>
                    <a:pt x="191"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0"/>
            <p:cNvSpPr/>
            <p:nvPr/>
          </p:nvSpPr>
          <p:spPr>
            <a:xfrm>
              <a:off x="7261625" y="4131175"/>
              <a:ext cx="14300" cy="16175"/>
            </a:xfrm>
            <a:custGeom>
              <a:avLst/>
              <a:gdLst/>
              <a:ahLst/>
              <a:cxnLst/>
              <a:rect l="l" t="t" r="r" b="b"/>
              <a:pathLst>
                <a:path w="572" h="647" fill="none" extrusionOk="0">
                  <a:moveTo>
                    <a:pt x="1" y="646"/>
                  </a:moveTo>
                  <a:lnTo>
                    <a:pt x="1" y="646"/>
                  </a:lnTo>
                  <a:lnTo>
                    <a:pt x="148" y="480"/>
                  </a:lnTo>
                  <a:lnTo>
                    <a:pt x="277" y="333"/>
                  </a:lnTo>
                  <a:lnTo>
                    <a:pt x="424" y="167"/>
                  </a:lnTo>
                  <a:lnTo>
                    <a:pt x="57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0"/>
            <p:cNvSpPr/>
            <p:nvPr/>
          </p:nvSpPr>
          <p:spPr>
            <a:xfrm>
              <a:off x="7261175" y="4130725"/>
              <a:ext cx="15225" cy="17075"/>
            </a:xfrm>
            <a:custGeom>
              <a:avLst/>
              <a:gdLst/>
              <a:ahLst/>
              <a:cxnLst/>
              <a:rect l="l" t="t" r="r" b="b"/>
              <a:pathLst>
                <a:path w="609" h="683" extrusionOk="0">
                  <a:moveTo>
                    <a:pt x="572" y="0"/>
                  </a:moveTo>
                  <a:lnTo>
                    <a:pt x="424" y="166"/>
                  </a:lnTo>
                  <a:lnTo>
                    <a:pt x="295" y="314"/>
                  </a:lnTo>
                  <a:lnTo>
                    <a:pt x="148" y="480"/>
                  </a:lnTo>
                  <a:lnTo>
                    <a:pt x="0" y="646"/>
                  </a:lnTo>
                  <a:lnTo>
                    <a:pt x="37" y="682"/>
                  </a:lnTo>
                  <a:lnTo>
                    <a:pt x="184" y="517"/>
                  </a:lnTo>
                  <a:lnTo>
                    <a:pt x="332" y="351"/>
                  </a:lnTo>
                  <a:lnTo>
                    <a:pt x="461" y="203"/>
                  </a:lnTo>
                  <a:lnTo>
                    <a:pt x="608" y="37"/>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0"/>
            <p:cNvSpPr/>
            <p:nvPr/>
          </p:nvSpPr>
          <p:spPr>
            <a:xfrm>
              <a:off x="7252875" y="4126125"/>
              <a:ext cx="17075" cy="19375"/>
            </a:xfrm>
            <a:custGeom>
              <a:avLst/>
              <a:gdLst/>
              <a:ahLst/>
              <a:cxnLst/>
              <a:rect l="l" t="t" r="r" b="b"/>
              <a:pathLst>
                <a:path w="683" h="775" extrusionOk="0">
                  <a:moveTo>
                    <a:pt x="0" y="774"/>
                  </a:moveTo>
                  <a:lnTo>
                    <a:pt x="0" y="774"/>
                  </a:lnTo>
                  <a:lnTo>
                    <a:pt x="6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0"/>
            <p:cNvSpPr/>
            <p:nvPr/>
          </p:nvSpPr>
          <p:spPr>
            <a:xfrm>
              <a:off x="7252875" y="4126125"/>
              <a:ext cx="17075" cy="19375"/>
            </a:xfrm>
            <a:custGeom>
              <a:avLst/>
              <a:gdLst/>
              <a:ahLst/>
              <a:cxnLst/>
              <a:rect l="l" t="t" r="r" b="b"/>
              <a:pathLst>
                <a:path w="683" h="775" fill="none" extrusionOk="0">
                  <a:moveTo>
                    <a:pt x="0" y="774"/>
                  </a:moveTo>
                  <a:lnTo>
                    <a:pt x="0" y="774"/>
                  </a:lnTo>
                  <a:lnTo>
                    <a:pt x="6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0"/>
            <p:cNvSpPr/>
            <p:nvPr/>
          </p:nvSpPr>
          <p:spPr>
            <a:xfrm>
              <a:off x="7252400" y="4125650"/>
              <a:ext cx="18000" cy="20300"/>
            </a:xfrm>
            <a:custGeom>
              <a:avLst/>
              <a:gdLst/>
              <a:ahLst/>
              <a:cxnLst/>
              <a:rect l="l" t="t" r="r" b="b"/>
              <a:pathLst>
                <a:path w="720" h="812" extrusionOk="0">
                  <a:moveTo>
                    <a:pt x="683" y="1"/>
                  </a:moveTo>
                  <a:lnTo>
                    <a:pt x="333" y="388"/>
                  </a:lnTo>
                  <a:lnTo>
                    <a:pt x="1" y="775"/>
                  </a:lnTo>
                  <a:lnTo>
                    <a:pt x="38" y="812"/>
                  </a:lnTo>
                  <a:lnTo>
                    <a:pt x="370" y="425"/>
                  </a:lnTo>
                  <a:lnTo>
                    <a:pt x="720" y="38"/>
                  </a:lnTo>
                  <a:lnTo>
                    <a:pt x="6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0"/>
            <p:cNvSpPr/>
            <p:nvPr/>
          </p:nvSpPr>
          <p:spPr>
            <a:xfrm>
              <a:off x="7249650" y="4120125"/>
              <a:ext cx="15675" cy="20300"/>
            </a:xfrm>
            <a:custGeom>
              <a:avLst/>
              <a:gdLst/>
              <a:ahLst/>
              <a:cxnLst/>
              <a:rect l="l" t="t" r="r" b="b"/>
              <a:pathLst>
                <a:path w="627" h="812" extrusionOk="0">
                  <a:moveTo>
                    <a:pt x="627" y="0"/>
                  </a:moveTo>
                  <a:lnTo>
                    <a:pt x="461" y="203"/>
                  </a:lnTo>
                  <a:lnTo>
                    <a:pt x="295" y="388"/>
                  </a:lnTo>
                  <a:lnTo>
                    <a:pt x="148" y="609"/>
                  </a:lnTo>
                  <a:lnTo>
                    <a:pt x="0" y="812"/>
                  </a:lnTo>
                  <a:lnTo>
                    <a:pt x="0" y="812"/>
                  </a:lnTo>
                  <a:lnTo>
                    <a:pt x="6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0"/>
            <p:cNvSpPr/>
            <p:nvPr/>
          </p:nvSpPr>
          <p:spPr>
            <a:xfrm>
              <a:off x="7249650" y="4120125"/>
              <a:ext cx="15675" cy="20300"/>
            </a:xfrm>
            <a:custGeom>
              <a:avLst/>
              <a:gdLst/>
              <a:ahLst/>
              <a:cxnLst/>
              <a:rect l="l" t="t" r="r" b="b"/>
              <a:pathLst>
                <a:path w="627" h="812" fill="none" extrusionOk="0">
                  <a:moveTo>
                    <a:pt x="0" y="812"/>
                  </a:moveTo>
                  <a:lnTo>
                    <a:pt x="0" y="812"/>
                  </a:lnTo>
                  <a:lnTo>
                    <a:pt x="148" y="609"/>
                  </a:lnTo>
                  <a:lnTo>
                    <a:pt x="295" y="388"/>
                  </a:lnTo>
                  <a:lnTo>
                    <a:pt x="461" y="203"/>
                  </a:lnTo>
                  <a:lnTo>
                    <a:pt x="6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0"/>
            <p:cNvSpPr/>
            <p:nvPr/>
          </p:nvSpPr>
          <p:spPr>
            <a:xfrm>
              <a:off x="7249175" y="4119675"/>
              <a:ext cx="16625" cy="21200"/>
            </a:xfrm>
            <a:custGeom>
              <a:avLst/>
              <a:gdLst/>
              <a:ahLst/>
              <a:cxnLst/>
              <a:rect l="l" t="t" r="r" b="b"/>
              <a:pathLst>
                <a:path w="665" h="848" extrusionOk="0">
                  <a:moveTo>
                    <a:pt x="628" y="0"/>
                  </a:moveTo>
                  <a:lnTo>
                    <a:pt x="462" y="203"/>
                  </a:lnTo>
                  <a:lnTo>
                    <a:pt x="296" y="406"/>
                  </a:lnTo>
                  <a:lnTo>
                    <a:pt x="148" y="608"/>
                  </a:lnTo>
                  <a:lnTo>
                    <a:pt x="1" y="811"/>
                  </a:lnTo>
                  <a:lnTo>
                    <a:pt x="56" y="848"/>
                  </a:lnTo>
                  <a:lnTo>
                    <a:pt x="185" y="627"/>
                  </a:lnTo>
                  <a:lnTo>
                    <a:pt x="333" y="424"/>
                  </a:lnTo>
                  <a:lnTo>
                    <a:pt x="499" y="221"/>
                  </a:lnTo>
                  <a:lnTo>
                    <a:pt x="664" y="37"/>
                  </a:lnTo>
                  <a:lnTo>
                    <a:pt x="6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0"/>
            <p:cNvSpPr/>
            <p:nvPr/>
          </p:nvSpPr>
          <p:spPr>
            <a:xfrm>
              <a:off x="7494350" y="3788325"/>
              <a:ext cx="6000" cy="7400"/>
            </a:xfrm>
            <a:custGeom>
              <a:avLst/>
              <a:gdLst/>
              <a:ahLst/>
              <a:cxnLst/>
              <a:rect l="l" t="t" r="r" b="b"/>
              <a:pathLst>
                <a:path w="240" h="296" extrusionOk="0">
                  <a:moveTo>
                    <a:pt x="0" y="0"/>
                  </a:moveTo>
                  <a:lnTo>
                    <a:pt x="0" y="56"/>
                  </a:lnTo>
                  <a:lnTo>
                    <a:pt x="74" y="74"/>
                  </a:lnTo>
                  <a:lnTo>
                    <a:pt x="148" y="111"/>
                  </a:lnTo>
                  <a:lnTo>
                    <a:pt x="166" y="148"/>
                  </a:lnTo>
                  <a:lnTo>
                    <a:pt x="185" y="203"/>
                  </a:lnTo>
                  <a:lnTo>
                    <a:pt x="203" y="295"/>
                  </a:lnTo>
                  <a:lnTo>
                    <a:pt x="240" y="295"/>
                  </a:lnTo>
                  <a:lnTo>
                    <a:pt x="240" y="185"/>
                  </a:lnTo>
                  <a:lnTo>
                    <a:pt x="222" y="129"/>
                  </a:lnTo>
                  <a:lnTo>
                    <a:pt x="185" y="74"/>
                  </a:lnTo>
                  <a:lnTo>
                    <a:pt x="148" y="56"/>
                  </a:lnTo>
                  <a:lnTo>
                    <a:pt x="92" y="37"/>
                  </a:lnTo>
                  <a:lnTo>
                    <a:pt x="0"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0"/>
            <p:cNvSpPr/>
            <p:nvPr/>
          </p:nvSpPr>
          <p:spPr>
            <a:xfrm>
              <a:off x="7552400" y="4535325"/>
              <a:ext cx="99575" cy="43350"/>
            </a:xfrm>
            <a:custGeom>
              <a:avLst/>
              <a:gdLst/>
              <a:ahLst/>
              <a:cxnLst/>
              <a:rect l="l" t="t" r="r" b="b"/>
              <a:pathLst>
                <a:path w="3983" h="1734" extrusionOk="0">
                  <a:moveTo>
                    <a:pt x="19" y="1"/>
                  </a:moveTo>
                  <a:lnTo>
                    <a:pt x="1" y="406"/>
                  </a:lnTo>
                  <a:lnTo>
                    <a:pt x="1" y="830"/>
                  </a:lnTo>
                  <a:lnTo>
                    <a:pt x="19" y="1236"/>
                  </a:lnTo>
                  <a:lnTo>
                    <a:pt x="56" y="1660"/>
                  </a:lnTo>
                  <a:lnTo>
                    <a:pt x="56" y="1678"/>
                  </a:lnTo>
                  <a:lnTo>
                    <a:pt x="75" y="1715"/>
                  </a:lnTo>
                  <a:lnTo>
                    <a:pt x="1236" y="1715"/>
                  </a:lnTo>
                  <a:lnTo>
                    <a:pt x="1789" y="1697"/>
                  </a:lnTo>
                  <a:lnTo>
                    <a:pt x="2360" y="1697"/>
                  </a:lnTo>
                  <a:lnTo>
                    <a:pt x="2877" y="1715"/>
                  </a:lnTo>
                  <a:lnTo>
                    <a:pt x="3135" y="1734"/>
                  </a:lnTo>
                  <a:lnTo>
                    <a:pt x="3393" y="1715"/>
                  </a:lnTo>
                  <a:lnTo>
                    <a:pt x="3577" y="1678"/>
                  </a:lnTo>
                  <a:lnTo>
                    <a:pt x="3706" y="1660"/>
                  </a:lnTo>
                  <a:lnTo>
                    <a:pt x="3817" y="1605"/>
                  </a:lnTo>
                  <a:lnTo>
                    <a:pt x="3927" y="1549"/>
                  </a:lnTo>
                  <a:lnTo>
                    <a:pt x="3946" y="1512"/>
                  </a:lnTo>
                  <a:lnTo>
                    <a:pt x="3983" y="1476"/>
                  </a:lnTo>
                  <a:lnTo>
                    <a:pt x="3983" y="1439"/>
                  </a:lnTo>
                  <a:lnTo>
                    <a:pt x="3964" y="1402"/>
                  </a:lnTo>
                  <a:lnTo>
                    <a:pt x="3946" y="1347"/>
                  </a:lnTo>
                  <a:lnTo>
                    <a:pt x="3890" y="1310"/>
                  </a:lnTo>
                  <a:lnTo>
                    <a:pt x="3798" y="1236"/>
                  </a:lnTo>
                  <a:lnTo>
                    <a:pt x="3688" y="1199"/>
                  </a:lnTo>
                  <a:lnTo>
                    <a:pt x="2950" y="941"/>
                  </a:lnTo>
                  <a:lnTo>
                    <a:pt x="2231" y="683"/>
                  </a:lnTo>
                  <a:lnTo>
                    <a:pt x="1955" y="591"/>
                  </a:lnTo>
                  <a:lnTo>
                    <a:pt x="1697" y="480"/>
                  </a:lnTo>
                  <a:lnTo>
                    <a:pt x="1586" y="406"/>
                  </a:lnTo>
                  <a:lnTo>
                    <a:pt x="1476" y="333"/>
                  </a:lnTo>
                  <a:lnTo>
                    <a:pt x="1365" y="241"/>
                  </a:lnTo>
                  <a:lnTo>
                    <a:pt x="1273" y="130"/>
                  </a:lnTo>
                  <a:lnTo>
                    <a:pt x="1236" y="93"/>
                  </a:lnTo>
                  <a:lnTo>
                    <a:pt x="923" y="111"/>
                  </a:lnTo>
                  <a:lnTo>
                    <a:pt x="462" y="111"/>
                  </a:lnTo>
                  <a:lnTo>
                    <a:pt x="314" y="75"/>
                  </a:lnTo>
                  <a:lnTo>
                    <a:pt x="167" y="38"/>
                  </a:lnTo>
                  <a:lnTo>
                    <a:pt x="1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0"/>
            <p:cNvSpPr/>
            <p:nvPr/>
          </p:nvSpPr>
          <p:spPr>
            <a:xfrm>
              <a:off x="7358400" y="4514125"/>
              <a:ext cx="91725" cy="66850"/>
            </a:xfrm>
            <a:custGeom>
              <a:avLst/>
              <a:gdLst/>
              <a:ahLst/>
              <a:cxnLst/>
              <a:rect l="l" t="t" r="r" b="b"/>
              <a:pathLst>
                <a:path w="3669" h="2674" extrusionOk="0">
                  <a:moveTo>
                    <a:pt x="424" y="1"/>
                  </a:moveTo>
                  <a:lnTo>
                    <a:pt x="295" y="480"/>
                  </a:lnTo>
                  <a:lnTo>
                    <a:pt x="148" y="941"/>
                  </a:lnTo>
                  <a:lnTo>
                    <a:pt x="56" y="1310"/>
                  </a:lnTo>
                  <a:lnTo>
                    <a:pt x="0" y="1549"/>
                  </a:lnTo>
                  <a:lnTo>
                    <a:pt x="0" y="1642"/>
                  </a:lnTo>
                  <a:lnTo>
                    <a:pt x="74" y="1678"/>
                  </a:lnTo>
                  <a:lnTo>
                    <a:pt x="959" y="2010"/>
                  </a:lnTo>
                  <a:lnTo>
                    <a:pt x="1844" y="2305"/>
                  </a:lnTo>
                  <a:lnTo>
                    <a:pt x="2415" y="2508"/>
                  </a:lnTo>
                  <a:lnTo>
                    <a:pt x="2692" y="2600"/>
                  </a:lnTo>
                  <a:lnTo>
                    <a:pt x="2839" y="2637"/>
                  </a:lnTo>
                  <a:lnTo>
                    <a:pt x="2987" y="2674"/>
                  </a:lnTo>
                  <a:lnTo>
                    <a:pt x="3318" y="2674"/>
                  </a:lnTo>
                  <a:lnTo>
                    <a:pt x="3429" y="2655"/>
                  </a:lnTo>
                  <a:lnTo>
                    <a:pt x="3540" y="2618"/>
                  </a:lnTo>
                  <a:lnTo>
                    <a:pt x="3613" y="2563"/>
                  </a:lnTo>
                  <a:lnTo>
                    <a:pt x="3650" y="2526"/>
                  </a:lnTo>
                  <a:lnTo>
                    <a:pt x="3669" y="2489"/>
                  </a:lnTo>
                  <a:lnTo>
                    <a:pt x="3669" y="2434"/>
                  </a:lnTo>
                  <a:lnTo>
                    <a:pt x="3669" y="2397"/>
                  </a:lnTo>
                  <a:lnTo>
                    <a:pt x="3650" y="2324"/>
                  </a:lnTo>
                  <a:lnTo>
                    <a:pt x="3613" y="2268"/>
                  </a:lnTo>
                  <a:lnTo>
                    <a:pt x="3558" y="2213"/>
                  </a:lnTo>
                  <a:lnTo>
                    <a:pt x="3503" y="2158"/>
                  </a:lnTo>
                  <a:lnTo>
                    <a:pt x="3355" y="2102"/>
                  </a:lnTo>
                  <a:lnTo>
                    <a:pt x="3079" y="1973"/>
                  </a:lnTo>
                  <a:lnTo>
                    <a:pt x="2821" y="1826"/>
                  </a:lnTo>
                  <a:lnTo>
                    <a:pt x="2581" y="1660"/>
                  </a:lnTo>
                  <a:lnTo>
                    <a:pt x="2342" y="1457"/>
                  </a:lnTo>
                  <a:lnTo>
                    <a:pt x="2120" y="1273"/>
                  </a:lnTo>
                  <a:lnTo>
                    <a:pt x="1936" y="1052"/>
                  </a:lnTo>
                  <a:lnTo>
                    <a:pt x="1862" y="941"/>
                  </a:lnTo>
                  <a:lnTo>
                    <a:pt x="1789" y="812"/>
                  </a:lnTo>
                  <a:lnTo>
                    <a:pt x="1715" y="683"/>
                  </a:lnTo>
                  <a:lnTo>
                    <a:pt x="1659" y="554"/>
                  </a:lnTo>
                  <a:lnTo>
                    <a:pt x="1641" y="480"/>
                  </a:lnTo>
                  <a:lnTo>
                    <a:pt x="1604" y="425"/>
                  </a:lnTo>
                  <a:lnTo>
                    <a:pt x="1567" y="406"/>
                  </a:lnTo>
                  <a:lnTo>
                    <a:pt x="1512" y="406"/>
                  </a:lnTo>
                  <a:lnTo>
                    <a:pt x="1328" y="388"/>
                  </a:lnTo>
                  <a:lnTo>
                    <a:pt x="1143" y="351"/>
                  </a:lnTo>
                  <a:lnTo>
                    <a:pt x="941" y="277"/>
                  </a:lnTo>
                  <a:lnTo>
                    <a:pt x="775" y="204"/>
                  </a:lnTo>
                  <a:lnTo>
                    <a:pt x="4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0"/>
            <p:cNvSpPr/>
            <p:nvPr/>
          </p:nvSpPr>
          <p:spPr>
            <a:xfrm>
              <a:off x="7399425" y="3835800"/>
              <a:ext cx="94950" cy="99100"/>
            </a:xfrm>
            <a:custGeom>
              <a:avLst/>
              <a:gdLst/>
              <a:ahLst/>
              <a:cxnLst/>
              <a:rect l="l" t="t" r="r" b="b"/>
              <a:pathLst>
                <a:path w="3798" h="3964" extrusionOk="0">
                  <a:moveTo>
                    <a:pt x="3797" y="0"/>
                  </a:moveTo>
                  <a:lnTo>
                    <a:pt x="3521" y="37"/>
                  </a:lnTo>
                  <a:lnTo>
                    <a:pt x="3226" y="74"/>
                  </a:lnTo>
                  <a:lnTo>
                    <a:pt x="2949" y="129"/>
                  </a:lnTo>
                  <a:lnTo>
                    <a:pt x="2673" y="221"/>
                  </a:lnTo>
                  <a:lnTo>
                    <a:pt x="2396" y="313"/>
                  </a:lnTo>
                  <a:lnTo>
                    <a:pt x="2120" y="424"/>
                  </a:lnTo>
                  <a:lnTo>
                    <a:pt x="1862" y="553"/>
                  </a:lnTo>
                  <a:lnTo>
                    <a:pt x="1604" y="701"/>
                  </a:lnTo>
                  <a:lnTo>
                    <a:pt x="1364" y="866"/>
                  </a:lnTo>
                  <a:lnTo>
                    <a:pt x="1143" y="1032"/>
                  </a:lnTo>
                  <a:lnTo>
                    <a:pt x="922" y="1217"/>
                  </a:lnTo>
                  <a:lnTo>
                    <a:pt x="701" y="1419"/>
                  </a:lnTo>
                  <a:lnTo>
                    <a:pt x="516" y="1641"/>
                  </a:lnTo>
                  <a:lnTo>
                    <a:pt x="332" y="1862"/>
                  </a:lnTo>
                  <a:lnTo>
                    <a:pt x="148" y="2101"/>
                  </a:lnTo>
                  <a:lnTo>
                    <a:pt x="0" y="2341"/>
                  </a:lnTo>
                  <a:lnTo>
                    <a:pt x="664" y="2802"/>
                  </a:lnTo>
                  <a:lnTo>
                    <a:pt x="1327" y="3226"/>
                  </a:lnTo>
                  <a:lnTo>
                    <a:pt x="2028" y="3613"/>
                  </a:lnTo>
                  <a:lnTo>
                    <a:pt x="2747" y="3963"/>
                  </a:lnTo>
                  <a:lnTo>
                    <a:pt x="3797" y="0"/>
                  </a:lnTo>
                  <a:close/>
                </a:path>
              </a:pathLst>
            </a:custGeom>
            <a:solidFill>
              <a:srgbClr val="FF9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0"/>
            <p:cNvSpPr/>
            <p:nvPr/>
          </p:nvSpPr>
          <p:spPr>
            <a:xfrm>
              <a:off x="7399425" y="3835800"/>
              <a:ext cx="94950" cy="99100"/>
            </a:xfrm>
            <a:custGeom>
              <a:avLst/>
              <a:gdLst/>
              <a:ahLst/>
              <a:cxnLst/>
              <a:rect l="l" t="t" r="r" b="b"/>
              <a:pathLst>
                <a:path w="3798" h="3964" fill="none" extrusionOk="0">
                  <a:moveTo>
                    <a:pt x="2747" y="3963"/>
                  </a:moveTo>
                  <a:lnTo>
                    <a:pt x="2747" y="3963"/>
                  </a:lnTo>
                  <a:lnTo>
                    <a:pt x="2028" y="3613"/>
                  </a:lnTo>
                  <a:lnTo>
                    <a:pt x="1327" y="3226"/>
                  </a:lnTo>
                  <a:lnTo>
                    <a:pt x="664" y="2802"/>
                  </a:lnTo>
                  <a:lnTo>
                    <a:pt x="0" y="2341"/>
                  </a:lnTo>
                  <a:lnTo>
                    <a:pt x="0" y="2341"/>
                  </a:lnTo>
                  <a:lnTo>
                    <a:pt x="148" y="2101"/>
                  </a:lnTo>
                  <a:lnTo>
                    <a:pt x="332" y="1862"/>
                  </a:lnTo>
                  <a:lnTo>
                    <a:pt x="516" y="1641"/>
                  </a:lnTo>
                  <a:lnTo>
                    <a:pt x="701" y="1419"/>
                  </a:lnTo>
                  <a:lnTo>
                    <a:pt x="922" y="1217"/>
                  </a:lnTo>
                  <a:lnTo>
                    <a:pt x="1143" y="1032"/>
                  </a:lnTo>
                  <a:lnTo>
                    <a:pt x="1364" y="866"/>
                  </a:lnTo>
                  <a:lnTo>
                    <a:pt x="1604" y="701"/>
                  </a:lnTo>
                  <a:lnTo>
                    <a:pt x="1862" y="553"/>
                  </a:lnTo>
                  <a:lnTo>
                    <a:pt x="2120" y="424"/>
                  </a:lnTo>
                  <a:lnTo>
                    <a:pt x="2396" y="313"/>
                  </a:lnTo>
                  <a:lnTo>
                    <a:pt x="2673" y="221"/>
                  </a:lnTo>
                  <a:lnTo>
                    <a:pt x="2949" y="129"/>
                  </a:lnTo>
                  <a:lnTo>
                    <a:pt x="3226" y="74"/>
                  </a:lnTo>
                  <a:lnTo>
                    <a:pt x="3521" y="37"/>
                  </a:lnTo>
                  <a:lnTo>
                    <a:pt x="37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0"/>
            <p:cNvSpPr/>
            <p:nvPr/>
          </p:nvSpPr>
          <p:spPr>
            <a:xfrm>
              <a:off x="7398950" y="3835325"/>
              <a:ext cx="95425" cy="100025"/>
            </a:xfrm>
            <a:custGeom>
              <a:avLst/>
              <a:gdLst/>
              <a:ahLst/>
              <a:cxnLst/>
              <a:rect l="l" t="t" r="r" b="b"/>
              <a:pathLst>
                <a:path w="3817" h="4001" extrusionOk="0">
                  <a:moveTo>
                    <a:pt x="3816" y="1"/>
                  </a:moveTo>
                  <a:lnTo>
                    <a:pt x="3540" y="19"/>
                  </a:lnTo>
                  <a:lnTo>
                    <a:pt x="3245" y="74"/>
                  </a:lnTo>
                  <a:lnTo>
                    <a:pt x="2950" y="130"/>
                  </a:lnTo>
                  <a:lnTo>
                    <a:pt x="2673" y="203"/>
                  </a:lnTo>
                  <a:lnTo>
                    <a:pt x="2397" y="314"/>
                  </a:lnTo>
                  <a:lnTo>
                    <a:pt x="2139" y="425"/>
                  </a:lnTo>
                  <a:lnTo>
                    <a:pt x="1862" y="554"/>
                  </a:lnTo>
                  <a:lnTo>
                    <a:pt x="1623" y="701"/>
                  </a:lnTo>
                  <a:lnTo>
                    <a:pt x="1365" y="867"/>
                  </a:lnTo>
                  <a:lnTo>
                    <a:pt x="1143" y="1033"/>
                  </a:lnTo>
                  <a:lnTo>
                    <a:pt x="922" y="1217"/>
                  </a:lnTo>
                  <a:lnTo>
                    <a:pt x="701" y="1420"/>
                  </a:lnTo>
                  <a:lnTo>
                    <a:pt x="498" y="1641"/>
                  </a:lnTo>
                  <a:lnTo>
                    <a:pt x="332" y="1862"/>
                  </a:lnTo>
                  <a:lnTo>
                    <a:pt x="148" y="2102"/>
                  </a:lnTo>
                  <a:lnTo>
                    <a:pt x="1" y="2360"/>
                  </a:lnTo>
                  <a:lnTo>
                    <a:pt x="1" y="2379"/>
                  </a:lnTo>
                  <a:lnTo>
                    <a:pt x="664" y="2839"/>
                  </a:lnTo>
                  <a:lnTo>
                    <a:pt x="1346" y="3263"/>
                  </a:lnTo>
                  <a:lnTo>
                    <a:pt x="2047" y="3650"/>
                  </a:lnTo>
                  <a:lnTo>
                    <a:pt x="2766" y="4001"/>
                  </a:lnTo>
                  <a:lnTo>
                    <a:pt x="2784" y="3945"/>
                  </a:lnTo>
                  <a:lnTo>
                    <a:pt x="2065" y="3614"/>
                  </a:lnTo>
                  <a:lnTo>
                    <a:pt x="1383" y="3226"/>
                  </a:lnTo>
                  <a:lnTo>
                    <a:pt x="701" y="2821"/>
                  </a:lnTo>
                  <a:lnTo>
                    <a:pt x="56" y="2360"/>
                  </a:lnTo>
                  <a:lnTo>
                    <a:pt x="203" y="2120"/>
                  </a:lnTo>
                  <a:lnTo>
                    <a:pt x="369" y="1881"/>
                  </a:lnTo>
                  <a:lnTo>
                    <a:pt x="554" y="1660"/>
                  </a:lnTo>
                  <a:lnTo>
                    <a:pt x="756" y="1457"/>
                  </a:lnTo>
                  <a:lnTo>
                    <a:pt x="959" y="1254"/>
                  </a:lnTo>
                  <a:lnTo>
                    <a:pt x="1180" y="1070"/>
                  </a:lnTo>
                  <a:lnTo>
                    <a:pt x="1420" y="904"/>
                  </a:lnTo>
                  <a:lnTo>
                    <a:pt x="1660" y="738"/>
                  </a:lnTo>
                  <a:lnTo>
                    <a:pt x="1899" y="591"/>
                  </a:lnTo>
                  <a:lnTo>
                    <a:pt x="2157" y="461"/>
                  </a:lnTo>
                  <a:lnTo>
                    <a:pt x="2434" y="351"/>
                  </a:lnTo>
                  <a:lnTo>
                    <a:pt x="2692" y="259"/>
                  </a:lnTo>
                  <a:lnTo>
                    <a:pt x="2968" y="185"/>
                  </a:lnTo>
                  <a:lnTo>
                    <a:pt x="3263" y="111"/>
                  </a:lnTo>
                  <a:lnTo>
                    <a:pt x="3540" y="74"/>
                  </a:lnTo>
                  <a:lnTo>
                    <a:pt x="3816" y="56"/>
                  </a:lnTo>
                  <a:lnTo>
                    <a:pt x="38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0"/>
            <p:cNvSpPr/>
            <p:nvPr/>
          </p:nvSpPr>
          <p:spPr>
            <a:xfrm>
              <a:off x="7518300" y="3803525"/>
              <a:ext cx="11550" cy="1875"/>
            </a:xfrm>
            <a:custGeom>
              <a:avLst/>
              <a:gdLst/>
              <a:ahLst/>
              <a:cxnLst/>
              <a:rect l="l" t="t" r="r" b="b"/>
              <a:pathLst>
                <a:path w="462" h="75" extrusionOk="0">
                  <a:moveTo>
                    <a:pt x="1" y="1"/>
                  </a:moveTo>
                  <a:lnTo>
                    <a:pt x="111" y="56"/>
                  </a:lnTo>
                  <a:lnTo>
                    <a:pt x="240" y="74"/>
                  </a:lnTo>
                  <a:lnTo>
                    <a:pt x="351" y="56"/>
                  </a:lnTo>
                  <a:lnTo>
                    <a:pt x="462"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70"/>
            <p:cNvSpPr/>
            <p:nvPr/>
          </p:nvSpPr>
          <p:spPr>
            <a:xfrm>
              <a:off x="7518300" y="3803525"/>
              <a:ext cx="11550" cy="1875"/>
            </a:xfrm>
            <a:custGeom>
              <a:avLst/>
              <a:gdLst/>
              <a:ahLst/>
              <a:cxnLst/>
              <a:rect l="l" t="t" r="r" b="b"/>
              <a:pathLst>
                <a:path w="462" h="75" fill="none" extrusionOk="0">
                  <a:moveTo>
                    <a:pt x="462" y="1"/>
                  </a:moveTo>
                  <a:lnTo>
                    <a:pt x="462" y="1"/>
                  </a:lnTo>
                  <a:lnTo>
                    <a:pt x="351" y="56"/>
                  </a:lnTo>
                  <a:lnTo>
                    <a:pt x="240" y="74"/>
                  </a:lnTo>
                  <a:lnTo>
                    <a:pt x="111" y="56"/>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70"/>
            <p:cNvSpPr/>
            <p:nvPr/>
          </p:nvSpPr>
          <p:spPr>
            <a:xfrm>
              <a:off x="7517850" y="3803075"/>
              <a:ext cx="12475" cy="3250"/>
            </a:xfrm>
            <a:custGeom>
              <a:avLst/>
              <a:gdLst/>
              <a:ahLst/>
              <a:cxnLst/>
              <a:rect l="l" t="t" r="r" b="b"/>
              <a:pathLst>
                <a:path w="499" h="130" extrusionOk="0">
                  <a:moveTo>
                    <a:pt x="37" y="0"/>
                  </a:moveTo>
                  <a:lnTo>
                    <a:pt x="0" y="37"/>
                  </a:lnTo>
                  <a:lnTo>
                    <a:pt x="56" y="74"/>
                  </a:lnTo>
                  <a:lnTo>
                    <a:pt x="111" y="111"/>
                  </a:lnTo>
                  <a:lnTo>
                    <a:pt x="240" y="129"/>
                  </a:lnTo>
                  <a:lnTo>
                    <a:pt x="388" y="111"/>
                  </a:lnTo>
                  <a:lnTo>
                    <a:pt x="443" y="74"/>
                  </a:lnTo>
                  <a:lnTo>
                    <a:pt x="498" y="37"/>
                  </a:lnTo>
                  <a:lnTo>
                    <a:pt x="461" y="0"/>
                  </a:lnTo>
                  <a:lnTo>
                    <a:pt x="369" y="56"/>
                  </a:lnTo>
                  <a:lnTo>
                    <a:pt x="240" y="74"/>
                  </a:lnTo>
                  <a:lnTo>
                    <a:pt x="129" y="56"/>
                  </a:lnTo>
                  <a:lnTo>
                    <a:pt x="3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0"/>
            <p:cNvSpPr/>
            <p:nvPr/>
          </p:nvSpPr>
          <p:spPr>
            <a:xfrm>
              <a:off x="7501250" y="3806750"/>
              <a:ext cx="4175" cy="6025"/>
            </a:xfrm>
            <a:custGeom>
              <a:avLst/>
              <a:gdLst/>
              <a:ahLst/>
              <a:cxnLst/>
              <a:rect l="l" t="t" r="r" b="b"/>
              <a:pathLst>
                <a:path w="167" h="241" extrusionOk="0">
                  <a:moveTo>
                    <a:pt x="1" y="1"/>
                  </a:moveTo>
                  <a:lnTo>
                    <a:pt x="19" y="75"/>
                  </a:lnTo>
                  <a:lnTo>
                    <a:pt x="56" y="130"/>
                  </a:lnTo>
                  <a:lnTo>
                    <a:pt x="93" y="204"/>
                  </a:lnTo>
                  <a:lnTo>
                    <a:pt x="148" y="240"/>
                  </a:lnTo>
                  <a:lnTo>
                    <a:pt x="167" y="204"/>
                  </a:lnTo>
                  <a:lnTo>
                    <a:pt x="93" y="111"/>
                  </a:lnTo>
                  <a:lnTo>
                    <a:pt x="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0"/>
            <p:cNvSpPr/>
            <p:nvPr/>
          </p:nvSpPr>
          <p:spPr>
            <a:xfrm>
              <a:off x="7512325" y="3854225"/>
              <a:ext cx="8300" cy="3700"/>
            </a:xfrm>
            <a:custGeom>
              <a:avLst/>
              <a:gdLst/>
              <a:ahLst/>
              <a:cxnLst/>
              <a:rect l="l" t="t" r="r" b="b"/>
              <a:pathLst>
                <a:path w="332" h="148" extrusionOk="0">
                  <a:moveTo>
                    <a:pt x="295" y="0"/>
                  </a:moveTo>
                  <a:lnTo>
                    <a:pt x="240" y="56"/>
                  </a:lnTo>
                  <a:lnTo>
                    <a:pt x="166" y="93"/>
                  </a:lnTo>
                  <a:lnTo>
                    <a:pt x="92" y="93"/>
                  </a:lnTo>
                  <a:lnTo>
                    <a:pt x="19" y="74"/>
                  </a:lnTo>
                  <a:lnTo>
                    <a:pt x="0" y="129"/>
                  </a:lnTo>
                  <a:lnTo>
                    <a:pt x="37" y="129"/>
                  </a:lnTo>
                  <a:lnTo>
                    <a:pt x="92" y="148"/>
                  </a:lnTo>
                  <a:lnTo>
                    <a:pt x="166" y="129"/>
                  </a:lnTo>
                  <a:lnTo>
                    <a:pt x="240" y="111"/>
                  </a:lnTo>
                  <a:lnTo>
                    <a:pt x="295" y="74"/>
                  </a:lnTo>
                  <a:lnTo>
                    <a:pt x="332" y="19"/>
                  </a:lnTo>
                  <a:lnTo>
                    <a:pt x="2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0"/>
            <p:cNvSpPr/>
            <p:nvPr/>
          </p:nvSpPr>
          <p:spPr>
            <a:xfrm>
              <a:off x="7606800" y="4259750"/>
              <a:ext cx="5550" cy="47025"/>
            </a:xfrm>
            <a:custGeom>
              <a:avLst/>
              <a:gdLst/>
              <a:ahLst/>
              <a:cxnLst/>
              <a:rect l="l" t="t" r="r" b="b"/>
              <a:pathLst>
                <a:path w="222" h="1881" extrusionOk="0">
                  <a:moveTo>
                    <a:pt x="166" y="1"/>
                  </a:moveTo>
                  <a:lnTo>
                    <a:pt x="0" y="1881"/>
                  </a:lnTo>
                  <a:lnTo>
                    <a:pt x="55" y="1881"/>
                  </a:lnTo>
                  <a:lnTo>
                    <a:pt x="22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0"/>
            <p:cNvSpPr/>
            <p:nvPr/>
          </p:nvSpPr>
          <p:spPr>
            <a:xfrm>
              <a:off x="7604950" y="4315525"/>
              <a:ext cx="2775" cy="18000"/>
            </a:xfrm>
            <a:custGeom>
              <a:avLst/>
              <a:gdLst/>
              <a:ahLst/>
              <a:cxnLst/>
              <a:rect l="l" t="t" r="r" b="b"/>
              <a:pathLst>
                <a:path w="111" h="720" extrusionOk="0">
                  <a:moveTo>
                    <a:pt x="56" y="0"/>
                  </a:moveTo>
                  <a:lnTo>
                    <a:pt x="56" y="185"/>
                  </a:lnTo>
                  <a:lnTo>
                    <a:pt x="56" y="350"/>
                  </a:lnTo>
                  <a:lnTo>
                    <a:pt x="37" y="535"/>
                  </a:lnTo>
                  <a:lnTo>
                    <a:pt x="0" y="701"/>
                  </a:lnTo>
                  <a:lnTo>
                    <a:pt x="56" y="719"/>
                  </a:lnTo>
                  <a:lnTo>
                    <a:pt x="74" y="535"/>
                  </a:lnTo>
                  <a:lnTo>
                    <a:pt x="92" y="350"/>
                  </a:lnTo>
                  <a:lnTo>
                    <a:pt x="111" y="185"/>
                  </a:lnTo>
                  <a:lnTo>
                    <a:pt x="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0"/>
            <p:cNvSpPr/>
            <p:nvPr/>
          </p:nvSpPr>
          <p:spPr>
            <a:xfrm>
              <a:off x="7774525" y="3839475"/>
              <a:ext cx="137825" cy="93575"/>
            </a:xfrm>
            <a:custGeom>
              <a:avLst/>
              <a:gdLst/>
              <a:ahLst/>
              <a:cxnLst/>
              <a:rect l="l" t="t" r="r" b="b"/>
              <a:pathLst>
                <a:path w="5513" h="3743" extrusionOk="0">
                  <a:moveTo>
                    <a:pt x="5051" y="1"/>
                  </a:moveTo>
                  <a:lnTo>
                    <a:pt x="3153" y="2581"/>
                  </a:lnTo>
                  <a:lnTo>
                    <a:pt x="2858" y="793"/>
                  </a:lnTo>
                  <a:lnTo>
                    <a:pt x="2139" y="2452"/>
                  </a:lnTo>
                  <a:lnTo>
                    <a:pt x="1568" y="1623"/>
                  </a:lnTo>
                  <a:lnTo>
                    <a:pt x="1402" y="2526"/>
                  </a:lnTo>
                  <a:lnTo>
                    <a:pt x="1" y="1623"/>
                  </a:lnTo>
                  <a:lnTo>
                    <a:pt x="1" y="1623"/>
                  </a:lnTo>
                  <a:lnTo>
                    <a:pt x="1310" y="3466"/>
                  </a:lnTo>
                  <a:lnTo>
                    <a:pt x="1531" y="3411"/>
                  </a:lnTo>
                  <a:lnTo>
                    <a:pt x="1826" y="3355"/>
                  </a:lnTo>
                  <a:lnTo>
                    <a:pt x="2139" y="3319"/>
                  </a:lnTo>
                  <a:lnTo>
                    <a:pt x="2508" y="3319"/>
                  </a:lnTo>
                  <a:lnTo>
                    <a:pt x="2895" y="3355"/>
                  </a:lnTo>
                  <a:lnTo>
                    <a:pt x="3098" y="3374"/>
                  </a:lnTo>
                  <a:lnTo>
                    <a:pt x="3300" y="3429"/>
                  </a:lnTo>
                  <a:lnTo>
                    <a:pt x="3503" y="3484"/>
                  </a:lnTo>
                  <a:lnTo>
                    <a:pt x="3706" y="3558"/>
                  </a:lnTo>
                  <a:lnTo>
                    <a:pt x="3909" y="3632"/>
                  </a:lnTo>
                  <a:lnTo>
                    <a:pt x="4111" y="3743"/>
                  </a:lnTo>
                  <a:lnTo>
                    <a:pt x="5512" y="2397"/>
                  </a:lnTo>
                  <a:lnTo>
                    <a:pt x="5512" y="2397"/>
                  </a:lnTo>
                  <a:lnTo>
                    <a:pt x="3909" y="3134"/>
                  </a:lnTo>
                  <a:lnTo>
                    <a:pt x="50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0"/>
            <p:cNvSpPr/>
            <p:nvPr/>
          </p:nvSpPr>
          <p:spPr>
            <a:xfrm>
              <a:off x="7771775" y="3835800"/>
              <a:ext cx="143325" cy="98175"/>
            </a:xfrm>
            <a:custGeom>
              <a:avLst/>
              <a:gdLst/>
              <a:ahLst/>
              <a:cxnLst/>
              <a:rect l="l" t="t" r="r" b="b"/>
              <a:pathLst>
                <a:path w="5733" h="3927" extrusionOk="0">
                  <a:moveTo>
                    <a:pt x="5069" y="295"/>
                  </a:moveTo>
                  <a:lnTo>
                    <a:pt x="3982" y="3337"/>
                  </a:lnTo>
                  <a:lnTo>
                    <a:pt x="5493" y="2636"/>
                  </a:lnTo>
                  <a:lnTo>
                    <a:pt x="4221" y="3853"/>
                  </a:lnTo>
                  <a:lnTo>
                    <a:pt x="4000" y="3760"/>
                  </a:lnTo>
                  <a:lnTo>
                    <a:pt x="3797" y="3668"/>
                  </a:lnTo>
                  <a:lnTo>
                    <a:pt x="3576" y="3595"/>
                  </a:lnTo>
                  <a:lnTo>
                    <a:pt x="3355" y="3539"/>
                  </a:lnTo>
                  <a:lnTo>
                    <a:pt x="3134" y="3484"/>
                  </a:lnTo>
                  <a:lnTo>
                    <a:pt x="2913" y="3466"/>
                  </a:lnTo>
                  <a:lnTo>
                    <a:pt x="2710" y="3447"/>
                  </a:lnTo>
                  <a:lnTo>
                    <a:pt x="2194" y="3447"/>
                  </a:lnTo>
                  <a:lnTo>
                    <a:pt x="1917" y="3484"/>
                  </a:lnTo>
                  <a:lnTo>
                    <a:pt x="1659" y="3521"/>
                  </a:lnTo>
                  <a:lnTo>
                    <a:pt x="1420" y="3576"/>
                  </a:lnTo>
                  <a:lnTo>
                    <a:pt x="203" y="1862"/>
                  </a:lnTo>
                  <a:lnTo>
                    <a:pt x="1530" y="2710"/>
                  </a:lnTo>
                  <a:lnTo>
                    <a:pt x="1678" y="1825"/>
                  </a:lnTo>
                  <a:lnTo>
                    <a:pt x="2249" y="2654"/>
                  </a:lnTo>
                  <a:lnTo>
                    <a:pt x="2949" y="1014"/>
                  </a:lnTo>
                  <a:lnTo>
                    <a:pt x="3244" y="2784"/>
                  </a:lnTo>
                  <a:lnTo>
                    <a:pt x="5069" y="295"/>
                  </a:lnTo>
                  <a:close/>
                  <a:moveTo>
                    <a:pt x="5235" y="0"/>
                  </a:moveTo>
                  <a:lnTo>
                    <a:pt x="3281" y="2673"/>
                  </a:lnTo>
                  <a:lnTo>
                    <a:pt x="2968" y="848"/>
                  </a:lnTo>
                  <a:lnTo>
                    <a:pt x="2249" y="2544"/>
                  </a:lnTo>
                  <a:lnTo>
                    <a:pt x="1659" y="1696"/>
                  </a:lnTo>
                  <a:lnTo>
                    <a:pt x="1493" y="2636"/>
                  </a:lnTo>
                  <a:lnTo>
                    <a:pt x="0" y="1678"/>
                  </a:lnTo>
                  <a:lnTo>
                    <a:pt x="1401" y="3650"/>
                  </a:lnTo>
                  <a:lnTo>
                    <a:pt x="1420" y="3631"/>
                  </a:lnTo>
                  <a:lnTo>
                    <a:pt x="1714" y="3558"/>
                  </a:lnTo>
                  <a:lnTo>
                    <a:pt x="2028" y="3521"/>
                  </a:lnTo>
                  <a:lnTo>
                    <a:pt x="2378" y="3484"/>
                  </a:lnTo>
                  <a:lnTo>
                    <a:pt x="2728" y="3502"/>
                  </a:lnTo>
                  <a:lnTo>
                    <a:pt x="3097" y="3539"/>
                  </a:lnTo>
                  <a:lnTo>
                    <a:pt x="3484" y="3613"/>
                  </a:lnTo>
                  <a:lnTo>
                    <a:pt x="3668" y="3668"/>
                  </a:lnTo>
                  <a:lnTo>
                    <a:pt x="3853" y="3742"/>
                  </a:lnTo>
                  <a:lnTo>
                    <a:pt x="4037" y="3816"/>
                  </a:lnTo>
                  <a:lnTo>
                    <a:pt x="4203" y="3908"/>
                  </a:lnTo>
                  <a:lnTo>
                    <a:pt x="4221" y="3926"/>
                  </a:lnTo>
                  <a:lnTo>
                    <a:pt x="5733" y="2470"/>
                  </a:lnTo>
                  <a:lnTo>
                    <a:pt x="4055" y="3244"/>
                  </a:lnTo>
                  <a:lnTo>
                    <a:pt x="4055" y="3244"/>
                  </a:lnTo>
                  <a:lnTo>
                    <a:pt x="52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0"/>
            <p:cNvSpPr/>
            <p:nvPr/>
          </p:nvSpPr>
          <p:spPr>
            <a:xfrm>
              <a:off x="7877300" y="3874950"/>
              <a:ext cx="7400" cy="15700"/>
            </a:xfrm>
            <a:custGeom>
              <a:avLst/>
              <a:gdLst/>
              <a:ahLst/>
              <a:cxnLst/>
              <a:rect l="l" t="t" r="r" b="b"/>
              <a:pathLst>
                <a:path w="296" h="628" extrusionOk="0">
                  <a:moveTo>
                    <a:pt x="240" y="1"/>
                  </a:moveTo>
                  <a:lnTo>
                    <a:pt x="111" y="296"/>
                  </a:lnTo>
                  <a:lnTo>
                    <a:pt x="0" y="609"/>
                  </a:lnTo>
                  <a:lnTo>
                    <a:pt x="56" y="628"/>
                  </a:lnTo>
                  <a:lnTo>
                    <a:pt x="166" y="314"/>
                  </a:lnTo>
                  <a:lnTo>
                    <a:pt x="295" y="19"/>
                  </a:lnTo>
                  <a:lnTo>
                    <a:pt x="24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0"/>
            <p:cNvSpPr/>
            <p:nvPr/>
          </p:nvSpPr>
          <p:spPr>
            <a:xfrm>
              <a:off x="7873150" y="3895700"/>
              <a:ext cx="3250" cy="5100"/>
            </a:xfrm>
            <a:custGeom>
              <a:avLst/>
              <a:gdLst/>
              <a:ahLst/>
              <a:cxnLst/>
              <a:rect l="l" t="t" r="r" b="b"/>
              <a:pathLst>
                <a:path w="130" h="204" extrusionOk="0">
                  <a:moveTo>
                    <a:pt x="74" y="0"/>
                  </a:moveTo>
                  <a:lnTo>
                    <a:pt x="0" y="185"/>
                  </a:lnTo>
                  <a:lnTo>
                    <a:pt x="37" y="203"/>
                  </a:lnTo>
                  <a:lnTo>
                    <a:pt x="130" y="37"/>
                  </a:lnTo>
                  <a:lnTo>
                    <a:pt x="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0"/>
            <p:cNvSpPr/>
            <p:nvPr/>
          </p:nvSpPr>
          <p:spPr>
            <a:xfrm>
              <a:off x="7858400" y="3921975"/>
              <a:ext cx="18450" cy="7400"/>
            </a:xfrm>
            <a:custGeom>
              <a:avLst/>
              <a:gdLst/>
              <a:ahLst/>
              <a:cxnLst/>
              <a:rect l="l" t="t" r="r" b="b"/>
              <a:pathLst>
                <a:path w="738" h="296" extrusionOk="0">
                  <a:moveTo>
                    <a:pt x="1" y="0"/>
                  </a:moveTo>
                  <a:lnTo>
                    <a:pt x="1" y="37"/>
                  </a:lnTo>
                  <a:lnTo>
                    <a:pt x="185" y="92"/>
                  </a:lnTo>
                  <a:lnTo>
                    <a:pt x="369" y="148"/>
                  </a:lnTo>
                  <a:lnTo>
                    <a:pt x="535" y="221"/>
                  </a:lnTo>
                  <a:lnTo>
                    <a:pt x="720" y="295"/>
                  </a:lnTo>
                  <a:lnTo>
                    <a:pt x="738" y="258"/>
                  </a:lnTo>
                  <a:lnTo>
                    <a:pt x="554" y="166"/>
                  </a:lnTo>
                  <a:lnTo>
                    <a:pt x="388" y="111"/>
                  </a:lnTo>
                  <a:lnTo>
                    <a:pt x="185" y="37"/>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0"/>
            <p:cNvSpPr/>
            <p:nvPr/>
          </p:nvSpPr>
          <p:spPr>
            <a:xfrm>
              <a:off x="7847800" y="3920125"/>
              <a:ext cx="3725" cy="1400"/>
            </a:xfrm>
            <a:custGeom>
              <a:avLst/>
              <a:gdLst/>
              <a:ahLst/>
              <a:cxnLst/>
              <a:rect l="l" t="t" r="r" b="b"/>
              <a:pathLst>
                <a:path w="149" h="56" extrusionOk="0">
                  <a:moveTo>
                    <a:pt x="1" y="0"/>
                  </a:moveTo>
                  <a:lnTo>
                    <a:pt x="1" y="37"/>
                  </a:lnTo>
                  <a:lnTo>
                    <a:pt x="130" y="56"/>
                  </a:lnTo>
                  <a:lnTo>
                    <a:pt x="148" y="19"/>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70"/>
            <p:cNvSpPr/>
            <p:nvPr/>
          </p:nvSpPr>
          <p:spPr>
            <a:xfrm>
              <a:off x="7821075" y="3966675"/>
              <a:ext cx="46575" cy="48400"/>
            </a:xfrm>
            <a:custGeom>
              <a:avLst/>
              <a:gdLst/>
              <a:ahLst/>
              <a:cxnLst/>
              <a:rect l="l" t="t" r="r" b="b"/>
              <a:pathLst>
                <a:path w="1863" h="1936" extrusionOk="0">
                  <a:moveTo>
                    <a:pt x="461" y="0"/>
                  </a:moveTo>
                  <a:lnTo>
                    <a:pt x="351" y="19"/>
                  </a:lnTo>
                  <a:lnTo>
                    <a:pt x="240" y="55"/>
                  </a:lnTo>
                  <a:lnTo>
                    <a:pt x="148" y="148"/>
                  </a:lnTo>
                  <a:lnTo>
                    <a:pt x="93" y="258"/>
                  </a:lnTo>
                  <a:lnTo>
                    <a:pt x="37" y="387"/>
                  </a:lnTo>
                  <a:lnTo>
                    <a:pt x="19" y="535"/>
                  </a:lnTo>
                  <a:lnTo>
                    <a:pt x="1" y="830"/>
                  </a:lnTo>
                  <a:lnTo>
                    <a:pt x="19" y="1088"/>
                  </a:lnTo>
                  <a:lnTo>
                    <a:pt x="37" y="1254"/>
                  </a:lnTo>
                  <a:lnTo>
                    <a:pt x="74" y="1401"/>
                  </a:lnTo>
                  <a:lnTo>
                    <a:pt x="148" y="1530"/>
                  </a:lnTo>
                  <a:lnTo>
                    <a:pt x="240" y="1641"/>
                  </a:lnTo>
                  <a:lnTo>
                    <a:pt x="351" y="1733"/>
                  </a:lnTo>
                  <a:lnTo>
                    <a:pt x="461" y="1807"/>
                  </a:lnTo>
                  <a:lnTo>
                    <a:pt x="590" y="1862"/>
                  </a:lnTo>
                  <a:lnTo>
                    <a:pt x="738" y="1917"/>
                  </a:lnTo>
                  <a:lnTo>
                    <a:pt x="885" y="1936"/>
                  </a:lnTo>
                  <a:lnTo>
                    <a:pt x="1033" y="1936"/>
                  </a:lnTo>
                  <a:lnTo>
                    <a:pt x="1180" y="1917"/>
                  </a:lnTo>
                  <a:lnTo>
                    <a:pt x="1328" y="1880"/>
                  </a:lnTo>
                  <a:lnTo>
                    <a:pt x="1457" y="1807"/>
                  </a:lnTo>
                  <a:lnTo>
                    <a:pt x="1567" y="1733"/>
                  </a:lnTo>
                  <a:lnTo>
                    <a:pt x="1678" y="1622"/>
                  </a:lnTo>
                  <a:lnTo>
                    <a:pt x="1770" y="1493"/>
                  </a:lnTo>
                  <a:lnTo>
                    <a:pt x="1825" y="1383"/>
                  </a:lnTo>
                  <a:lnTo>
                    <a:pt x="1862" y="1272"/>
                  </a:lnTo>
                  <a:lnTo>
                    <a:pt x="1862" y="1143"/>
                  </a:lnTo>
                  <a:lnTo>
                    <a:pt x="1844" y="1032"/>
                  </a:lnTo>
                  <a:lnTo>
                    <a:pt x="1789" y="940"/>
                  </a:lnTo>
                  <a:lnTo>
                    <a:pt x="1733" y="867"/>
                  </a:lnTo>
                  <a:lnTo>
                    <a:pt x="1623" y="737"/>
                  </a:lnTo>
                  <a:lnTo>
                    <a:pt x="1438" y="572"/>
                  </a:lnTo>
                  <a:lnTo>
                    <a:pt x="1199" y="369"/>
                  </a:lnTo>
                  <a:lnTo>
                    <a:pt x="959" y="184"/>
                  </a:lnTo>
                  <a:lnTo>
                    <a:pt x="830" y="111"/>
                  </a:lnTo>
                  <a:lnTo>
                    <a:pt x="701" y="55"/>
                  </a:lnTo>
                  <a:lnTo>
                    <a:pt x="572" y="19"/>
                  </a:lnTo>
                  <a:lnTo>
                    <a:pt x="461"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70"/>
            <p:cNvSpPr/>
            <p:nvPr/>
          </p:nvSpPr>
          <p:spPr>
            <a:xfrm>
              <a:off x="7820625" y="3965750"/>
              <a:ext cx="47475" cy="49800"/>
            </a:xfrm>
            <a:custGeom>
              <a:avLst/>
              <a:gdLst/>
              <a:ahLst/>
              <a:cxnLst/>
              <a:rect l="l" t="t" r="r" b="b"/>
              <a:pathLst>
                <a:path w="1899" h="1992" extrusionOk="0">
                  <a:moveTo>
                    <a:pt x="461" y="56"/>
                  </a:moveTo>
                  <a:lnTo>
                    <a:pt x="627" y="74"/>
                  </a:lnTo>
                  <a:lnTo>
                    <a:pt x="793" y="148"/>
                  </a:lnTo>
                  <a:lnTo>
                    <a:pt x="977" y="258"/>
                  </a:lnTo>
                  <a:lnTo>
                    <a:pt x="1198" y="424"/>
                  </a:lnTo>
                  <a:lnTo>
                    <a:pt x="1401" y="590"/>
                  </a:lnTo>
                  <a:lnTo>
                    <a:pt x="1548" y="738"/>
                  </a:lnTo>
                  <a:lnTo>
                    <a:pt x="1622" y="793"/>
                  </a:lnTo>
                  <a:lnTo>
                    <a:pt x="1733" y="922"/>
                  </a:lnTo>
                  <a:lnTo>
                    <a:pt x="1788" y="996"/>
                  </a:lnTo>
                  <a:lnTo>
                    <a:pt x="1825" y="1069"/>
                  </a:lnTo>
                  <a:lnTo>
                    <a:pt x="1862" y="1180"/>
                  </a:lnTo>
                  <a:lnTo>
                    <a:pt x="1843" y="1291"/>
                  </a:lnTo>
                  <a:lnTo>
                    <a:pt x="1825" y="1401"/>
                  </a:lnTo>
                  <a:lnTo>
                    <a:pt x="1770" y="1530"/>
                  </a:lnTo>
                  <a:lnTo>
                    <a:pt x="1678" y="1659"/>
                  </a:lnTo>
                  <a:lnTo>
                    <a:pt x="1548" y="1770"/>
                  </a:lnTo>
                  <a:lnTo>
                    <a:pt x="1419" y="1844"/>
                  </a:lnTo>
                  <a:lnTo>
                    <a:pt x="1290" y="1899"/>
                  </a:lnTo>
                  <a:lnTo>
                    <a:pt x="1143" y="1936"/>
                  </a:lnTo>
                  <a:lnTo>
                    <a:pt x="848" y="1936"/>
                  </a:lnTo>
                  <a:lnTo>
                    <a:pt x="719" y="1917"/>
                  </a:lnTo>
                  <a:lnTo>
                    <a:pt x="590" y="1862"/>
                  </a:lnTo>
                  <a:lnTo>
                    <a:pt x="479" y="1825"/>
                  </a:lnTo>
                  <a:lnTo>
                    <a:pt x="369" y="1751"/>
                  </a:lnTo>
                  <a:lnTo>
                    <a:pt x="277" y="1659"/>
                  </a:lnTo>
                  <a:lnTo>
                    <a:pt x="184" y="1549"/>
                  </a:lnTo>
                  <a:lnTo>
                    <a:pt x="111" y="1438"/>
                  </a:lnTo>
                  <a:lnTo>
                    <a:pt x="74" y="1291"/>
                  </a:lnTo>
                  <a:lnTo>
                    <a:pt x="55" y="1125"/>
                  </a:lnTo>
                  <a:lnTo>
                    <a:pt x="55" y="1051"/>
                  </a:lnTo>
                  <a:lnTo>
                    <a:pt x="55" y="811"/>
                  </a:lnTo>
                  <a:lnTo>
                    <a:pt x="74" y="535"/>
                  </a:lnTo>
                  <a:lnTo>
                    <a:pt x="92" y="406"/>
                  </a:lnTo>
                  <a:lnTo>
                    <a:pt x="129" y="295"/>
                  </a:lnTo>
                  <a:lnTo>
                    <a:pt x="184" y="185"/>
                  </a:lnTo>
                  <a:lnTo>
                    <a:pt x="277" y="111"/>
                  </a:lnTo>
                  <a:lnTo>
                    <a:pt x="369" y="74"/>
                  </a:lnTo>
                  <a:lnTo>
                    <a:pt x="461" y="56"/>
                  </a:lnTo>
                  <a:close/>
                  <a:moveTo>
                    <a:pt x="424" y="0"/>
                  </a:moveTo>
                  <a:lnTo>
                    <a:pt x="332" y="37"/>
                  </a:lnTo>
                  <a:lnTo>
                    <a:pt x="240" y="74"/>
                  </a:lnTo>
                  <a:lnTo>
                    <a:pt x="148" y="148"/>
                  </a:lnTo>
                  <a:lnTo>
                    <a:pt x="92" y="258"/>
                  </a:lnTo>
                  <a:lnTo>
                    <a:pt x="55" y="387"/>
                  </a:lnTo>
                  <a:lnTo>
                    <a:pt x="19" y="516"/>
                  </a:lnTo>
                  <a:lnTo>
                    <a:pt x="0" y="793"/>
                  </a:lnTo>
                  <a:lnTo>
                    <a:pt x="0" y="1069"/>
                  </a:lnTo>
                  <a:lnTo>
                    <a:pt x="0" y="1143"/>
                  </a:lnTo>
                  <a:lnTo>
                    <a:pt x="19" y="1309"/>
                  </a:lnTo>
                  <a:lnTo>
                    <a:pt x="74" y="1457"/>
                  </a:lnTo>
                  <a:lnTo>
                    <a:pt x="148" y="1586"/>
                  </a:lnTo>
                  <a:lnTo>
                    <a:pt x="240" y="1696"/>
                  </a:lnTo>
                  <a:lnTo>
                    <a:pt x="332" y="1788"/>
                  </a:lnTo>
                  <a:lnTo>
                    <a:pt x="461" y="1862"/>
                  </a:lnTo>
                  <a:lnTo>
                    <a:pt x="572" y="1917"/>
                  </a:lnTo>
                  <a:lnTo>
                    <a:pt x="701" y="1954"/>
                  </a:lnTo>
                  <a:lnTo>
                    <a:pt x="848" y="1991"/>
                  </a:lnTo>
                  <a:lnTo>
                    <a:pt x="1125" y="1991"/>
                  </a:lnTo>
                  <a:lnTo>
                    <a:pt x="1254" y="1954"/>
                  </a:lnTo>
                  <a:lnTo>
                    <a:pt x="1383" y="1917"/>
                  </a:lnTo>
                  <a:lnTo>
                    <a:pt x="1493" y="1862"/>
                  </a:lnTo>
                  <a:lnTo>
                    <a:pt x="1585" y="1788"/>
                  </a:lnTo>
                  <a:lnTo>
                    <a:pt x="1678" y="1715"/>
                  </a:lnTo>
                  <a:lnTo>
                    <a:pt x="1751" y="1641"/>
                  </a:lnTo>
                  <a:lnTo>
                    <a:pt x="1807" y="1549"/>
                  </a:lnTo>
                  <a:lnTo>
                    <a:pt x="1880" y="1420"/>
                  </a:lnTo>
                  <a:lnTo>
                    <a:pt x="1899" y="1291"/>
                  </a:lnTo>
                  <a:lnTo>
                    <a:pt x="1899" y="1162"/>
                  </a:lnTo>
                  <a:lnTo>
                    <a:pt x="1880" y="1051"/>
                  </a:lnTo>
                  <a:lnTo>
                    <a:pt x="1843" y="977"/>
                  </a:lnTo>
                  <a:lnTo>
                    <a:pt x="1788" y="904"/>
                  </a:lnTo>
                  <a:lnTo>
                    <a:pt x="1659" y="756"/>
                  </a:lnTo>
                  <a:lnTo>
                    <a:pt x="1585" y="701"/>
                  </a:lnTo>
                  <a:lnTo>
                    <a:pt x="1419" y="553"/>
                  </a:lnTo>
                  <a:lnTo>
                    <a:pt x="1235" y="387"/>
                  </a:lnTo>
                  <a:lnTo>
                    <a:pt x="1069" y="258"/>
                  </a:lnTo>
                  <a:lnTo>
                    <a:pt x="922" y="166"/>
                  </a:lnTo>
                  <a:lnTo>
                    <a:pt x="793" y="92"/>
                  </a:lnTo>
                  <a:lnTo>
                    <a:pt x="664" y="37"/>
                  </a:lnTo>
                  <a:lnTo>
                    <a:pt x="535" y="19"/>
                  </a:lnTo>
                  <a:lnTo>
                    <a:pt x="4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0"/>
            <p:cNvSpPr/>
            <p:nvPr/>
          </p:nvSpPr>
          <p:spPr>
            <a:xfrm>
              <a:off x="7814625" y="3963450"/>
              <a:ext cx="33200" cy="26275"/>
            </a:xfrm>
            <a:custGeom>
              <a:avLst/>
              <a:gdLst/>
              <a:ahLst/>
              <a:cxnLst/>
              <a:rect l="l" t="t" r="r" b="b"/>
              <a:pathLst>
                <a:path w="1328" h="1051" extrusionOk="0">
                  <a:moveTo>
                    <a:pt x="627" y="0"/>
                  </a:moveTo>
                  <a:lnTo>
                    <a:pt x="498" y="37"/>
                  </a:lnTo>
                  <a:lnTo>
                    <a:pt x="406" y="92"/>
                  </a:lnTo>
                  <a:lnTo>
                    <a:pt x="314" y="148"/>
                  </a:lnTo>
                  <a:lnTo>
                    <a:pt x="240" y="221"/>
                  </a:lnTo>
                  <a:lnTo>
                    <a:pt x="166" y="313"/>
                  </a:lnTo>
                  <a:lnTo>
                    <a:pt x="129" y="406"/>
                  </a:lnTo>
                  <a:lnTo>
                    <a:pt x="74" y="498"/>
                  </a:lnTo>
                  <a:lnTo>
                    <a:pt x="19" y="719"/>
                  </a:lnTo>
                  <a:lnTo>
                    <a:pt x="0" y="774"/>
                  </a:lnTo>
                  <a:lnTo>
                    <a:pt x="19" y="830"/>
                  </a:lnTo>
                  <a:lnTo>
                    <a:pt x="56" y="866"/>
                  </a:lnTo>
                  <a:lnTo>
                    <a:pt x="74" y="885"/>
                  </a:lnTo>
                  <a:lnTo>
                    <a:pt x="111" y="885"/>
                  </a:lnTo>
                  <a:lnTo>
                    <a:pt x="148" y="866"/>
                  </a:lnTo>
                  <a:lnTo>
                    <a:pt x="166" y="866"/>
                  </a:lnTo>
                  <a:lnTo>
                    <a:pt x="203" y="885"/>
                  </a:lnTo>
                  <a:lnTo>
                    <a:pt x="222" y="903"/>
                  </a:lnTo>
                  <a:lnTo>
                    <a:pt x="277" y="959"/>
                  </a:lnTo>
                  <a:lnTo>
                    <a:pt x="332" y="996"/>
                  </a:lnTo>
                  <a:lnTo>
                    <a:pt x="388" y="1014"/>
                  </a:lnTo>
                  <a:lnTo>
                    <a:pt x="443" y="996"/>
                  </a:lnTo>
                  <a:lnTo>
                    <a:pt x="498" y="977"/>
                  </a:lnTo>
                  <a:lnTo>
                    <a:pt x="517" y="959"/>
                  </a:lnTo>
                  <a:lnTo>
                    <a:pt x="553" y="959"/>
                  </a:lnTo>
                  <a:lnTo>
                    <a:pt x="572" y="977"/>
                  </a:lnTo>
                  <a:lnTo>
                    <a:pt x="609" y="996"/>
                  </a:lnTo>
                  <a:lnTo>
                    <a:pt x="664" y="1032"/>
                  </a:lnTo>
                  <a:lnTo>
                    <a:pt x="738" y="1051"/>
                  </a:lnTo>
                  <a:lnTo>
                    <a:pt x="793" y="1032"/>
                  </a:lnTo>
                  <a:lnTo>
                    <a:pt x="848" y="996"/>
                  </a:lnTo>
                  <a:lnTo>
                    <a:pt x="885" y="959"/>
                  </a:lnTo>
                  <a:lnTo>
                    <a:pt x="904" y="959"/>
                  </a:lnTo>
                  <a:lnTo>
                    <a:pt x="959" y="977"/>
                  </a:lnTo>
                  <a:lnTo>
                    <a:pt x="1014" y="996"/>
                  </a:lnTo>
                  <a:lnTo>
                    <a:pt x="1088" y="977"/>
                  </a:lnTo>
                  <a:lnTo>
                    <a:pt x="1143" y="940"/>
                  </a:lnTo>
                  <a:lnTo>
                    <a:pt x="1180" y="903"/>
                  </a:lnTo>
                  <a:lnTo>
                    <a:pt x="1199" y="885"/>
                  </a:lnTo>
                  <a:lnTo>
                    <a:pt x="1272" y="774"/>
                  </a:lnTo>
                  <a:lnTo>
                    <a:pt x="1309" y="682"/>
                  </a:lnTo>
                  <a:lnTo>
                    <a:pt x="1328" y="590"/>
                  </a:lnTo>
                  <a:lnTo>
                    <a:pt x="1291" y="461"/>
                  </a:lnTo>
                  <a:lnTo>
                    <a:pt x="1235" y="332"/>
                  </a:lnTo>
                  <a:lnTo>
                    <a:pt x="1162" y="221"/>
                  </a:lnTo>
                  <a:lnTo>
                    <a:pt x="1070" y="111"/>
                  </a:lnTo>
                  <a:lnTo>
                    <a:pt x="959" y="37"/>
                  </a:lnTo>
                  <a:lnTo>
                    <a:pt x="848"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0"/>
            <p:cNvSpPr/>
            <p:nvPr/>
          </p:nvSpPr>
          <p:spPr>
            <a:xfrm>
              <a:off x="7814175" y="3962525"/>
              <a:ext cx="34125" cy="27675"/>
            </a:xfrm>
            <a:custGeom>
              <a:avLst/>
              <a:gdLst/>
              <a:ahLst/>
              <a:cxnLst/>
              <a:rect l="l" t="t" r="r" b="b"/>
              <a:pathLst>
                <a:path w="1365" h="1107" extrusionOk="0">
                  <a:moveTo>
                    <a:pt x="866" y="56"/>
                  </a:moveTo>
                  <a:lnTo>
                    <a:pt x="977" y="92"/>
                  </a:lnTo>
                  <a:lnTo>
                    <a:pt x="1069" y="166"/>
                  </a:lnTo>
                  <a:lnTo>
                    <a:pt x="1161" y="277"/>
                  </a:lnTo>
                  <a:lnTo>
                    <a:pt x="1235" y="387"/>
                  </a:lnTo>
                  <a:lnTo>
                    <a:pt x="1290" y="516"/>
                  </a:lnTo>
                  <a:lnTo>
                    <a:pt x="1309" y="627"/>
                  </a:lnTo>
                  <a:lnTo>
                    <a:pt x="1309" y="719"/>
                  </a:lnTo>
                  <a:lnTo>
                    <a:pt x="1272" y="811"/>
                  </a:lnTo>
                  <a:lnTo>
                    <a:pt x="1198" y="903"/>
                  </a:lnTo>
                  <a:lnTo>
                    <a:pt x="1180" y="922"/>
                  </a:lnTo>
                  <a:lnTo>
                    <a:pt x="1143" y="959"/>
                  </a:lnTo>
                  <a:lnTo>
                    <a:pt x="1088" y="996"/>
                  </a:lnTo>
                  <a:lnTo>
                    <a:pt x="1032" y="1014"/>
                  </a:lnTo>
                  <a:lnTo>
                    <a:pt x="977" y="996"/>
                  </a:lnTo>
                  <a:lnTo>
                    <a:pt x="940" y="959"/>
                  </a:lnTo>
                  <a:lnTo>
                    <a:pt x="885" y="977"/>
                  </a:lnTo>
                  <a:lnTo>
                    <a:pt x="866" y="1014"/>
                  </a:lnTo>
                  <a:lnTo>
                    <a:pt x="848" y="1014"/>
                  </a:lnTo>
                  <a:lnTo>
                    <a:pt x="811" y="1051"/>
                  </a:lnTo>
                  <a:lnTo>
                    <a:pt x="682" y="1051"/>
                  </a:lnTo>
                  <a:lnTo>
                    <a:pt x="645" y="1014"/>
                  </a:lnTo>
                  <a:lnTo>
                    <a:pt x="627" y="1014"/>
                  </a:lnTo>
                  <a:lnTo>
                    <a:pt x="608" y="996"/>
                  </a:lnTo>
                  <a:lnTo>
                    <a:pt x="571" y="977"/>
                  </a:lnTo>
                  <a:lnTo>
                    <a:pt x="516" y="977"/>
                  </a:lnTo>
                  <a:lnTo>
                    <a:pt x="479" y="996"/>
                  </a:lnTo>
                  <a:lnTo>
                    <a:pt x="461" y="1014"/>
                  </a:lnTo>
                  <a:lnTo>
                    <a:pt x="387" y="1014"/>
                  </a:lnTo>
                  <a:lnTo>
                    <a:pt x="332" y="996"/>
                  </a:lnTo>
                  <a:lnTo>
                    <a:pt x="258" y="922"/>
                  </a:lnTo>
                  <a:lnTo>
                    <a:pt x="240" y="885"/>
                  </a:lnTo>
                  <a:lnTo>
                    <a:pt x="184" y="867"/>
                  </a:lnTo>
                  <a:lnTo>
                    <a:pt x="147" y="885"/>
                  </a:lnTo>
                  <a:lnTo>
                    <a:pt x="129" y="903"/>
                  </a:lnTo>
                  <a:lnTo>
                    <a:pt x="92" y="885"/>
                  </a:lnTo>
                  <a:lnTo>
                    <a:pt x="55" y="848"/>
                  </a:lnTo>
                  <a:lnTo>
                    <a:pt x="55" y="811"/>
                  </a:lnTo>
                  <a:lnTo>
                    <a:pt x="55" y="756"/>
                  </a:lnTo>
                  <a:lnTo>
                    <a:pt x="92" y="627"/>
                  </a:lnTo>
                  <a:lnTo>
                    <a:pt x="129" y="535"/>
                  </a:lnTo>
                  <a:lnTo>
                    <a:pt x="166" y="424"/>
                  </a:lnTo>
                  <a:lnTo>
                    <a:pt x="221" y="350"/>
                  </a:lnTo>
                  <a:lnTo>
                    <a:pt x="295" y="277"/>
                  </a:lnTo>
                  <a:lnTo>
                    <a:pt x="369" y="203"/>
                  </a:lnTo>
                  <a:lnTo>
                    <a:pt x="442" y="148"/>
                  </a:lnTo>
                  <a:lnTo>
                    <a:pt x="535" y="111"/>
                  </a:lnTo>
                  <a:lnTo>
                    <a:pt x="645" y="74"/>
                  </a:lnTo>
                  <a:lnTo>
                    <a:pt x="756" y="56"/>
                  </a:lnTo>
                  <a:close/>
                  <a:moveTo>
                    <a:pt x="774" y="0"/>
                  </a:moveTo>
                  <a:lnTo>
                    <a:pt x="645" y="19"/>
                  </a:lnTo>
                  <a:lnTo>
                    <a:pt x="516" y="56"/>
                  </a:lnTo>
                  <a:lnTo>
                    <a:pt x="424" y="111"/>
                  </a:lnTo>
                  <a:lnTo>
                    <a:pt x="332" y="166"/>
                  </a:lnTo>
                  <a:lnTo>
                    <a:pt x="258" y="240"/>
                  </a:lnTo>
                  <a:lnTo>
                    <a:pt x="184" y="314"/>
                  </a:lnTo>
                  <a:lnTo>
                    <a:pt x="129" y="406"/>
                  </a:lnTo>
                  <a:lnTo>
                    <a:pt x="74" y="498"/>
                  </a:lnTo>
                  <a:lnTo>
                    <a:pt x="37" y="627"/>
                  </a:lnTo>
                  <a:lnTo>
                    <a:pt x="0" y="738"/>
                  </a:lnTo>
                  <a:lnTo>
                    <a:pt x="0" y="811"/>
                  </a:lnTo>
                  <a:lnTo>
                    <a:pt x="18" y="867"/>
                  </a:lnTo>
                  <a:lnTo>
                    <a:pt x="37" y="903"/>
                  </a:lnTo>
                  <a:lnTo>
                    <a:pt x="55" y="940"/>
                  </a:lnTo>
                  <a:lnTo>
                    <a:pt x="166" y="940"/>
                  </a:lnTo>
                  <a:lnTo>
                    <a:pt x="184" y="922"/>
                  </a:lnTo>
                  <a:lnTo>
                    <a:pt x="203" y="940"/>
                  </a:lnTo>
                  <a:lnTo>
                    <a:pt x="221" y="959"/>
                  </a:lnTo>
                  <a:lnTo>
                    <a:pt x="258" y="996"/>
                  </a:lnTo>
                  <a:lnTo>
                    <a:pt x="332" y="1051"/>
                  </a:lnTo>
                  <a:lnTo>
                    <a:pt x="387" y="1069"/>
                  </a:lnTo>
                  <a:lnTo>
                    <a:pt x="479" y="1069"/>
                  </a:lnTo>
                  <a:lnTo>
                    <a:pt x="516" y="1051"/>
                  </a:lnTo>
                  <a:lnTo>
                    <a:pt x="535" y="1033"/>
                  </a:lnTo>
                  <a:lnTo>
                    <a:pt x="553" y="1033"/>
                  </a:lnTo>
                  <a:lnTo>
                    <a:pt x="590" y="1051"/>
                  </a:lnTo>
                  <a:lnTo>
                    <a:pt x="608" y="1051"/>
                  </a:lnTo>
                  <a:lnTo>
                    <a:pt x="664" y="1088"/>
                  </a:lnTo>
                  <a:lnTo>
                    <a:pt x="737" y="1106"/>
                  </a:lnTo>
                  <a:lnTo>
                    <a:pt x="830" y="1088"/>
                  </a:lnTo>
                  <a:lnTo>
                    <a:pt x="885" y="1051"/>
                  </a:lnTo>
                  <a:lnTo>
                    <a:pt x="903" y="1051"/>
                  </a:lnTo>
                  <a:lnTo>
                    <a:pt x="922" y="1014"/>
                  </a:lnTo>
                  <a:lnTo>
                    <a:pt x="940" y="1033"/>
                  </a:lnTo>
                  <a:lnTo>
                    <a:pt x="959" y="1033"/>
                  </a:lnTo>
                  <a:lnTo>
                    <a:pt x="995" y="1051"/>
                  </a:lnTo>
                  <a:lnTo>
                    <a:pt x="1032" y="1069"/>
                  </a:lnTo>
                  <a:lnTo>
                    <a:pt x="1106" y="1051"/>
                  </a:lnTo>
                  <a:lnTo>
                    <a:pt x="1180" y="996"/>
                  </a:lnTo>
                  <a:lnTo>
                    <a:pt x="1217" y="940"/>
                  </a:lnTo>
                  <a:lnTo>
                    <a:pt x="1235" y="940"/>
                  </a:lnTo>
                  <a:lnTo>
                    <a:pt x="1309" y="830"/>
                  </a:lnTo>
                  <a:lnTo>
                    <a:pt x="1364" y="738"/>
                  </a:lnTo>
                  <a:lnTo>
                    <a:pt x="1364" y="682"/>
                  </a:lnTo>
                  <a:lnTo>
                    <a:pt x="1364" y="627"/>
                  </a:lnTo>
                  <a:lnTo>
                    <a:pt x="1364" y="553"/>
                  </a:lnTo>
                  <a:lnTo>
                    <a:pt x="1327" y="498"/>
                  </a:lnTo>
                  <a:lnTo>
                    <a:pt x="1272" y="369"/>
                  </a:lnTo>
                  <a:lnTo>
                    <a:pt x="1198" y="240"/>
                  </a:lnTo>
                  <a:lnTo>
                    <a:pt x="1106" y="129"/>
                  </a:lnTo>
                  <a:lnTo>
                    <a:pt x="995" y="56"/>
                  </a:lnTo>
                  <a:lnTo>
                    <a:pt x="885" y="19"/>
                  </a:lnTo>
                  <a:lnTo>
                    <a:pt x="7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0"/>
            <p:cNvSpPr/>
            <p:nvPr/>
          </p:nvSpPr>
          <p:spPr>
            <a:xfrm>
              <a:off x="7821525" y="3963900"/>
              <a:ext cx="6500" cy="20775"/>
            </a:xfrm>
            <a:custGeom>
              <a:avLst/>
              <a:gdLst/>
              <a:ahLst/>
              <a:cxnLst/>
              <a:rect l="l" t="t" r="r" b="b"/>
              <a:pathLst>
                <a:path w="260" h="831" extrusionOk="0">
                  <a:moveTo>
                    <a:pt x="259" y="1"/>
                  </a:moveTo>
                  <a:lnTo>
                    <a:pt x="259" y="1"/>
                  </a:lnTo>
                  <a:lnTo>
                    <a:pt x="1" y="8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0"/>
            <p:cNvSpPr/>
            <p:nvPr/>
          </p:nvSpPr>
          <p:spPr>
            <a:xfrm>
              <a:off x="7821525" y="3963900"/>
              <a:ext cx="6500" cy="20775"/>
            </a:xfrm>
            <a:custGeom>
              <a:avLst/>
              <a:gdLst/>
              <a:ahLst/>
              <a:cxnLst/>
              <a:rect l="l" t="t" r="r" b="b"/>
              <a:pathLst>
                <a:path w="260" h="831" fill="none" extrusionOk="0">
                  <a:moveTo>
                    <a:pt x="259" y="1"/>
                  </a:moveTo>
                  <a:lnTo>
                    <a:pt x="259" y="1"/>
                  </a:lnTo>
                  <a:lnTo>
                    <a:pt x="1" y="8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0"/>
            <p:cNvSpPr/>
            <p:nvPr/>
          </p:nvSpPr>
          <p:spPr>
            <a:xfrm>
              <a:off x="7821075" y="3963900"/>
              <a:ext cx="7400" cy="21225"/>
            </a:xfrm>
            <a:custGeom>
              <a:avLst/>
              <a:gdLst/>
              <a:ahLst/>
              <a:cxnLst/>
              <a:rect l="l" t="t" r="r" b="b"/>
              <a:pathLst>
                <a:path w="296" h="849" extrusionOk="0">
                  <a:moveTo>
                    <a:pt x="240" y="1"/>
                  </a:moveTo>
                  <a:lnTo>
                    <a:pt x="1" y="830"/>
                  </a:lnTo>
                  <a:lnTo>
                    <a:pt x="37" y="848"/>
                  </a:lnTo>
                  <a:lnTo>
                    <a:pt x="295" y="19"/>
                  </a:lnTo>
                  <a:lnTo>
                    <a:pt x="240"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0"/>
            <p:cNvSpPr/>
            <p:nvPr/>
          </p:nvSpPr>
          <p:spPr>
            <a:xfrm>
              <a:off x="7829375" y="3963900"/>
              <a:ext cx="4175" cy="22150"/>
            </a:xfrm>
            <a:custGeom>
              <a:avLst/>
              <a:gdLst/>
              <a:ahLst/>
              <a:cxnLst/>
              <a:rect l="l" t="t" r="r" b="b"/>
              <a:pathLst>
                <a:path w="167" h="886" extrusionOk="0">
                  <a:moveTo>
                    <a:pt x="166" y="1"/>
                  </a:moveTo>
                  <a:lnTo>
                    <a:pt x="0" y="885"/>
                  </a:lnTo>
                  <a:lnTo>
                    <a:pt x="111" y="443"/>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0"/>
            <p:cNvSpPr/>
            <p:nvPr/>
          </p:nvSpPr>
          <p:spPr>
            <a:xfrm>
              <a:off x="7829375" y="3963900"/>
              <a:ext cx="4175" cy="22150"/>
            </a:xfrm>
            <a:custGeom>
              <a:avLst/>
              <a:gdLst/>
              <a:ahLst/>
              <a:cxnLst/>
              <a:rect l="l" t="t" r="r" b="b"/>
              <a:pathLst>
                <a:path w="167" h="886" fill="none" extrusionOk="0">
                  <a:moveTo>
                    <a:pt x="166" y="1"/>
                  </a:moveTo>
                  <a:lnTo>
                    <a:pt x="166" y="1"/>
                  </a:lnTo>
                  <a:lnTo>
                    <a:pt x="111" y="443"/>
                  </a:lnTo>
                  <a:lnTo>
                    <a:pt x="0" y="8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0"/>
            <p:cNvSpPr/>
            <p:nvPr/>
          </p:nvSpPr>
          <p:spPr>
            <a:xfrm>
              <a:off x="7828900" y="3963900"/>
              <a:ext cx="5575" cy="22150"/>
            </a:xfrm>
            <a:custGeom>
              <a:avLst/>
              <a:gdLst/>
              <a:ahLst/>
              <a:cxnLst/>
              <a:rect l="l" t="t" r="r" b="b"/>
              <a:pathLst>
                <a:path w="223" h="886" extrusionOk="0">
                  <a:moveTo>
                    <a:pt x="167" y="1"/>
                  </a:moveTo>
                  <a:lnTo>
                    <a:pt x="93" y="443"/>
                  </a:lnTo>
                  <a:lnTo>
                    <a:pt x="1" y="867"/>
                  </a:lnTo>
                  <a:lnTo>
                    <a:pt x="38" y="885"/>
                  </a:lnTo>
                  <a:lnTo>
                    <a:pt x="148" y="443"/>
                  </a:lnTo>
                  <a:lnTo>
                    <a:pt x="222" y="19"/>
                  </a:lnTo>
                  <a:lnTo>
                    <a:pt x="167"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0"/>
            <p:cNvSpPr/>
            <p:nvPr/>
          </p:nvSpPr>
          <p:spPr>
            <a:xfrm>
              <a:off x="7837675" y="3965750"/>
              <a:ext cx="2325" cy="18450"/>
            </a:xfrm>
            <a:custGeom>
              <a:avLst/>
              <a:gdLst/>
              <a:ahLst/>
              <a:cxnLst/>
              <a:rect l="l" t="t" r="r" b="b"/>
              <a:pathLst>
                <a:path w="93" h="738" extrusionOk="0">
                  <a:moveTo>
                    <a:pt x="74" y="0"/>
                  </a:moveTo>
                  <a:lnTo>
                    <a:pt x="0" y="738"/>
                  </a:lnTo>
                  <a:lnTo>
                    <a:pt x="0" y="738"/>
                  </a:lnTo>
                  <a:lnTo>
                    <a:pt x="55" y="553"/>
                  </a:lnTo>
                  <a:lnTo>
                    <a:pt x="74" y="369"/>
                  </a:lnTo>
                  <a:lnTo>
                    <a:pt x="92" y="185"/>
                  </a:lnTo>
                  <a:lnTo>
                    <a:pt x="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0"/>
            <p:cNvSpPr/>
            <p:nvPr/>
          </p:nvSpPr>
          <p:spPr>
            <a:xfrm>
              <a:off x="7837675" y="3965750"/>
              <a:ext cx="2325" cy="18450"/>
            </a:xfrm>
            <a:custGeom>
              <a:avLst/>
              <a:gdLst/>
              <a:ahLst/>
              <a:cxnLst/>
              <a:rect l="l" t="t" r="r" b="b"/>
              <a:pathLst>
                <a:path w="93" h="738" fill="none" extrusionOk="0">
                  <a:moveTo>
                    <a:pt x="74" y="0"/>
                  </a:moveTo>
                  <a:lnTo>
                    <a:pt x="74" y="0"/>
                  </a:lnTo>
                  <a:lnTo>
                    <a:pt x="92" y="185"/>
                  </a:lnTo>
                  <a:lnTo>
                    <a:pt x="74" y="369"/>
                  </a:lnTo>
                  <a:lnTo>
                    <a:pt x="55" y="553"/>
                  </a:lnTo>
                  <a:lnTo>
                    <a:pt x="0" y="7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0"/>
            <p:cNvSpPr/>
            <p:nvPr/>
          </p:nvSpPr>
          <p:spPr>
            <a:xfrm>
              <a:off x="7837200" y="3965750"/>
              <a:ext cx="3250" cy="18925"/>
            </a:xfrm>
            <a:custGeom>
              <a:avLst/>
              <a:gdLst/>
              <a:ahLst/>
              <a:cxnLst/>
              <a:rect l="l" t="t" r="r" b="b"/>
              <a:pathLst>
                <a:path w="130" h="757" extrusionOk="0">
                  <a:moveTo>
                    <a:pt x="74" y="0"/>
                  </a:moveTo>
                  <a:lnTo>
                    <a:pt x="93" y="185"/>
                  </a:lnTo>
                  <a:lnTo>
                    <a:pt x="74" y="369"/>
                  </a:lnTo>
                  <a:lnTo>
                    <a:pt x="56" y="553"/>
                  </a:lnTo>
                  <a:lnTo>
                    <a:pt x="1" y="738"/>
                  </a:lnTo>
                  <a:lnTo>
                    <a:pt x="56" y="756"/>
                  </a:lnTo>
                  <a:lnTo>
                    <a:pt x="93" y="572"/>
                  </a:lnTo>
                  <a:lnTo>
                    <a:pt x="130" y="369"/>
                  </a:lnTo>
                  <a:lnTo>
                    <a:pt x="130" y="185"/>
                  </a:lnTo>
                  <a:lnTo>
                    <a:pt x="130"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0"/>
            <p:cNvSpPr/>
            <p:nvPr/>
          </p:nvSpPr>
          <p:spPr>
            <a:xfrm>
              <a:off x="8067150" y="4096150"/>
              <a:ext cx="25" cy="25"/>
            </a:xfrm>
            <a:custGeom>
              <a:avLst/>
              <a:gdLst/>
              <a:ahLst/>
              <a:cxnLst/>
              <a:rect l="l" t="t" r="r" b="b"/>
              <a:pathLst>
                <a:path w="1" h="1" fill="none" extrusionOk="0">
                  <a:moveTo>
                    <a:pt x="1" y="1"/>
                  </a:moveTo>
                  <a:lnTo>
                    <a:pt x="1" y="1"/>
                  </a:lnTo>
                </a:path>
              </a:pathLst>
            </a:custGeom>
            <a:noFill/>
            <a:ln w="9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0"/>
            <p:cNvSpPr/>
            <p:nvPr/>
          </p:nvSpPr>
          <p:spPr>
            <a:xfrm>
              <a:off x="7277750" y="4575900"/>
              <a:ext cx="1043825" cy="2325"/>
            </a:xfrm>
            <a:custGeom>
              <a:avLst/>
              <a:gdLst/>
              <a:ahLst/>
              <a:cxnLst/>
              <a:rect l="l" t="t" r="r" b="b"/>
              <a:pathLst>
                <a:path w="41753" h="93" extrusionOk="0">
                  <a:moveTo>
                    <a:pt x="1" y="0"/>
                  </a:moveTo>
                  <a:lnTo>
                    <a:pt x="1" y="92"/>
                  </a:lnTo>
                  <a:lnTo>
                    <a:pt x="41752" y="92"/>
                  </a:lnTo>
                  <a:lnTo>
                    <a:pt x="417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0"/>
            <p:cNvSpPr/>
            <p:nvPr/>
          </p:nvSpPr>
          <p:spPr>
            <a:xfrm>
              <a:off x="7186500" y="4593850"/>
              <a:ext cx="181600" cy="2350"/>
            </a:xfrm>
            <a:custGeom>
              <a:avLst/>
              <a:gdLst/>
              <a:ahLst/>
              <a:cxnLst/>
              <a:rect l="l" t="t" r="r" b="b"/>
              <a:pathLst>
                <a:path w="7264" h="94" extrusionOk="0">
                  <a:moveTo>
                    <a:pt x="1" y="1"/>
                  </a:moveTo>
                  <a:lnTo>
                    <a:pt x="1" y="93"/>
                  </a:lnTo>
                  <a:lnTo>
                    <a:pt x="7264" y="93"/>
                  </a:lnTo>
                  <a:lnTo>
                    <a:pt x="72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0"/>
            <p:cNvSpPr/>
            <p:nvPr/>
          </p:nvSpPr>
          <p:spPr>
            <a:xfrm>
              <a:off x="8253800" y="4597075"/>
              <a:ext cx="181600" cy="2350"/>
            </a:xfrm>
            <a:custGeom>
              <a:avLst/>
              <a:gdLst/>
              <a:ahLst/>
              <a:cxnLst/>
              <a:rect l="l" t="t" r="r" b="b"/>
              <a:pathLst>
                <a:path w="7264" h="94" extrusionOk="0">
                  <a:moveTo>
                    <a:pt x="0" y="1"/>
                  </a:moveTo>
                  <a:lnTo>
                    <a:pt x="0" y="93"/>
                  </a:lnTo>
                  <a:lnTo>
                    <a:pt x="7263" y="93"/>
                  </a:lnTo>
                  <a:lnTo>
                    <a:pt x="726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2" name="Google Shape;1262;p36"/>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 </a:t>
            </a:r>
            <a:r>
              <a:rPr lang="es-CO" dirty="0" smtClean="0">
                <a:latin typeface="Aharoni" panose="02010803020104030203" pitchFamily="2" charset="-79"/>
                <a:cs typeface="Aharoni" panose="02010803020104030203" pitchFamily="2" charset="-79"/>
              </a:rPr>
              <a:t>Ven t</a:t>
            </a:r>
            <a:r>
              <a:rPr lang="en" dirty="0" smtClean="0">
                <a:latin typeface="Aharoni" panose="02010803020104030203" pitchFamily="2" charset="-79"/>
                <a:cs typeface="Aharoni" panose="02010803020104030203" pitchFamily="2" charset="-79"/>
              </a:rPr>
              <a:t>e cuento esta historia</a:t>
            </a:r>
            <a:endParaRPr dirty="0">
              <a:latin typeface="Aharoni" panose="02010803020104030203" pitchFamily="2" charset="-79"/>
              <a:cs typeface="Aharoni" panose="02010803020104030203" pitchFamily="2" charset="-79"/>
            </a:endParaRPr>
          </a:p>
        </p:txBody>
      </p:sp>
      <p:sp>
        <p:nvSpPr>
          <p:cNvPr id="1263" name="Google Shape;1263;p36"/>
          <p:cNvSpPr txBox="1">
            <a:spLocks noGrp="1"/>
          </p:cNvSpPr>
          <p:nvPr>
            <p:ph type="body" idx="1"/>
          </p:nvPr>
        </p:nvSpPr>
        <p:spPr>
          <a:xfrm>
            <a:off x="611230" y="1532865"/>
            <a:ext cx="7921489" cy="3425400"/>
          </a:xfrm>
          <a:prstGeom prst="rect">
            <a:avLst/>
          </a:prstGeom>
        </p:spPr>
        <p:txBody>
          <a:bodyPr spcFirstLastPara="1" wrap="square" lIns="91425" tIns="91425" rIns="91425" bIns="91425" anchor="t" anchorCtr="0">
            <a:noAutofit/>
          </a:bodyPr>
          <a:lstStyle/>
          <a:p>
            <a:pPr marL="0" lvl="0" indent="0" algn="just">
              <a:buNone/>
            </a:pPr>
            <a:r>
              <a:rPr lang="es-CO" sz="1700" b="1" dirty="0" smtClean="0">
                <a:latin typeface="Aharoni" panose="02010803020104030203" pitchFamily="2" charset="-79"/>
                <a:cs typeface="Aharoni" panose="02010803020104030203" pitchFamily="2" charset="-79"/>
              </a:rPr>
              <a:t>Cierto día, mientras estaba en la IPS del municipio </a:t>
            </a:r>
            <a:r>
              <a:rPr lang="es-CO" sz="1700" b="1" dirty="0">
                <a:latin typeface="Aharoni" panose="02010803020104030203" pitchFamily="2" charset="-79"/>
                <a:cs typeface="Aharoni" panose="02010803020104030203" pitchFamily="2" charset="-79"/>
              </a:rPr>
              <a:t>donde </a:t>
            </a:r>
            <a:r>
              <a:rPr lang="es-CO" sz="1700" b="1" dirty="0" smtClean="0">
                <a:latin typeface="Aharoni" panose="02010803020104030203" pitchFamily="2" charset="-79"/>
                <a:cs typeface="Aharoni" panose="02010803020104030203" pitchFamily="2" charset="-79"/>
              </a:rPr>
              <a:t>vivo esperaba </a:t>
            </a:r>
            <a:r>
              <a:rPr lang="es-CO" sz="1700" b="1" dirty="0">
                <a:latin typeface="Aharoni" panose="02010803020104030203" pitchFamily="2" charset="-79"/>
                <a:cs typeface="Aharoni" panose="02010803020104030203" pitchFamily="2" charset="-79"/>
              </a:rPr>
              <a:t>que me asignaran </a:t>
            </a:r>
            <a:r>
              <a:rPr lang="es-CO" sz="1700" b="1" dirty="0" smtClean="0">
                <a:latin typeface="Aharoni" panose="02010803020104030203" pitchFamily="2" charset="-79"/>
                <a:cs typeface="Aharoni" panose="02010803020104030203" pitchFamily="2" charset="-79"/>
              </a:rPr>
              <a:t>una cita</a:t>
            </a:r>
            <a:r>
              <a:rPr lang="es-CO" sz="1700" b="1" dirty="0">
                <a:latin typeface="Aharoni" panose="02010803020104030203" pitchFamily="2" charset="-79"/>
                <a:cs typeface="Aharoni" panose="02010803020104030203" pitchFamily="2" charset="-79"/>
              </a:rPr>
              <a:t>, </a:t>
            </a:r>
            <a:r>
              <a:rPr lang="es-CO" sz="1700" b="1" dirty="0" smtClean="0">
                <a:latin typeface="Aharoni" panose="02010803020104030203" pitchFamily="2" charset="-79"/>
                <a:cs typeface="Aharoni" panose="02010803020104030203" pitchFamily="2" charset="-79"/>
              </a:rPr>
              <a:t>escuché una conversación entre dos empleados de allí, específicamente del área de odontología y salud oral de la IPS, pero ellos eran del área administrativa. En la conversación  trataban un tema que a profundidad es un tanto molesto para cualquier empleado ya que se “trataba de que los habían hecho ir un par de días festivos a trabajar, que se los compensaban pero que RRHH era quien designaba los descansos sin remplazo, lo cual, según ellos, daba lo mismo porque igual se acumulaba trabajo y finalmente iban a tener que trabajar horas extras o  días dominicales para cumplir con ese trabajo.</a:t>
            </a:r>
            <a:endParaRPr lang="es-CO" sz="1700" b="1" dirty="0">
              <a:latin typeface="Aharoni" panose="02010803020104030203" pitchFamily="2" charset="-79"/>
              <a:cs typeface="Aharoni" panose="02010803020104030203" pitchFamily="2" charset="-79"/>
            </a:endParaRPr>
          </a:p>
        </p:txBody>
      </p:sp>
      <p:sp>
        <p:nvSpPr>
          <p:cNvPr id="1264" name="Google Shape;1264;p36"/>
          <p:cNvSpPr/>
          <p:nvPr/>
        </p:nvSpPr>
        <p:spPr>
          <a:xfrm rot="2700000">
            <a:off x="-41342" y="170929"/>
            <a:ext cx="397956" cy="401485"/>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2"/>
          </a:solidFill>
          <a:ln w="9525" cap="flat" cmpd="sng">
            <a:solidFill>
              <a:srgbClr val="000000"/>
            </a:solidFill>
            <a:prstDash val="solid"/>
            <a:round/>
            <a:headEnd type="none" w="sm" len="sm"/>
            <a:tailEnd type="none" w="sm" len="sm"/>
          </a:ln>
          <a:effectLst>
            <a:outerShdw dist="762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64;p36"/>
          <p:cNvSpPr/>
          <p:nvPr/>
        </p:nvSpPr>
        <p:spPr>
          <a:xfrm rot="7983530">
            <a:off x="1604192" y="4474877"/>
            <a:ext cx="397956" cy="401485"/>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2"/>
          </a:solidFill>
          <a:ln w="9525" cap="flat" cmpd="sng">
            <a:solidFill>
              <a:srgbClr val="000000"/>
            </a:solidFill>
            <a:prstDash val="solid"/>
            <a:round/>
            <a:headEnd type="none" w="sm" len="sm"/>
            <a:tailEnd type="none" w="sm" len="sm"/>
          </a:ln>
          <a:effectLst>
            <a:outerShdw dist="762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78734" y="1192192"/>
            <a:ext cx="7720314" cy="3231654"/>
          </a:xfrm>
          <a:prstGeom prst="rect">
            <a:avLst/>
          </a:prstGeom>
          <a:noFill/>
        </p:spPr>
        <p:txBody>
          <a:bodyPr wrap="square" rtlCol="0">
            <a:spAutoFit/>
          </a:bodyPr>
          <a:lstStyle/>
          <a:p>
            <a:pPr lvl="0" algn="just"/>
            <a:r>
              <a:rPr lang="es-CO" sz="1700" b="1" dirty="0" smtClean="0">
                <a:latin typeface="Aharoni" panose="02010803020104030203" pitchFamily="2" charset="-79"/>
                <a:cs typeface="Aharoni" panose="02010803020104030203" pitchFamily="2" charset="-79"/>
              </a:rPr>
              <a:t>Que </a:t>
            </a:r>
            <a:r>
              <a:rPr lang="es-CO" sz="1700" b="1" dirty="0">
                <a:latin typeface="Aharoni" panose="02010803020104030203" pitchFamily="2" charset="-79"/>
                <a:cs typeface="Aharoni" panose="02010803020104030203" pitchFamily="2" charset="-79"/>
              </a:rPr>
              <a:t>en esta IPS se debe actualizar a diario las bases de datos, que además la demanda de trabajo era bastante y que sin haber un reemplazo pues empeoraba la situación… después de eso uno de ellos manifestó que era terrible la falta de organización de esa IPS y que todo el mundo mandaba pero al final ninguno se hacia responsable de las consecuencias y no tener apoyo de la misma organización porque muchas veces se sentían con sobrecarga de trabajo.”</a:t>
            </a:r>
          </a:p>
          <a:p>
            <a:pPr algn="just"/>
            <a:r>
              <a:rPr lang="es-CO" sz="1700" b="1" dirty="0" smtClean="0">
                <a:solidFill>
                  <a:schemeClr val="dk1"/>
                </a:solidFill>
                <a:latin typeface="Aharoni" panose="02010803020104030203" pitchFamily="2" charset="-79"/>
                <a:ea typeface="Dosis"/>
                <a:cs typeface="Aharoni" panose="02010803020104030203" pitchFamily="2" charset="-79"/>
              </a:rPr>
              <a:t>En </a:t>
            </a:r>
            <a:r>
              <a:rPr lang="es-CO" sz="1700" b="1" dirty="0">
                <a:solidFill>
                  <a:schemeClr val="dk1"/>
                </a:solidFill>
                <a:latin typeface="Aharoni" panose="02010803020104030203" pitchFamily="2" charset="-79"/>
                <a:ea typeface="Dosis"/>
                <a:cs typeface="Aharoni" panose="02010803020104030203" pitchFamily="2" charset="-79"/>
              </a:rPr>
              <a:t>el municipio de Chaparral que es donde vivo, no existe una </a:t>
            </a:r>
            <a:r>
              <a:rPr lang="es-CO" sz="1700" b="1" dirty="0">
                <a:solidFill>
                  <a:schemeClr val="dk1"/>
                </a:solidFill>
                <a:latin typeface="Aharoni" panose="02010803020104030203" pitchFamily="2" charset="-79"/>
                <a:ea typeface="Dosis"/>
                <a:cs typeface="Aharoni" panose="02010803020104030203" pitchFamily="2" charset="-79"/>
                <a:sym typeface="Dosis"/>
              </a:rPr>
              <a:t>entidad similar a la entidad que quiero proponer llamada  Protección y Salud Ocupacional (PROSOL) prestadora de servicios en materia de asesorías en seguridad y salud en el trabajo, consultorías, auditorias, </a:t>
            </a:r>
            <a:r>
              <a:rPr lang="es-CO" sz="1700" b="1" dirty="0" smtClean="0">
                <a:solidFill>
                  <a:schemeClr val="dk1"/>
                </a:solidFill>
                <a:latin typeface="Aharoni" panose="02010803020104030203" pitchFamily="2" charset="-79"/>
                <a:ea typeface="Dosis"/>
                <a:cs typeface="Aharoni" panose="02010803020104030203" pitchFamily="2" charset="-79"/>
                <a:sym typeface="Dosis"/>
              </a:rPr>
              <a:t>capacitaciones, es por eso que me surgió esta idea.</a:t>
            </a:r>
            <a:endParaRPr lang="es-CO" sz="1700" b="1" dirty="0">
              <a:solidFill>
                <a:schemeClr val="dk1"/>
              </a:solidFill>
              <a:latin typeface="Aharoni" panose="02010803020104030203" pitchFamily="2" charset="-79"/>
              <a:ea typeface="Dosis"/>
              <a:cs typeface="Aharoni" panose="02010803020104030203" pitchFamily="2" charset="-79"/>
              <a:sym typeface="Dosis"/>
            </a:endParaRPr>
          </a:p>
        </p:txBody>
      </p:sp>
      <p:sp>
        <p:nvSpPr>
          <p:cNvPr id="4" name="Google Shape;1264;p36"/>
          <p:cNvSpPr/>
          <p:nvPr/>
        </p:nvSpPr>
        <p:spPr>
          <a:xfrm rot="6994117">
            <a:off x="2189578" y="286694"/>
            <a:ext cx="397956" cy="425749"/>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2"/>
          </a:solidFill>
          <a:ln w="9525" cap="flat" cmpd="sng">
            <a:solidFill>
              <a:srgbClr val="000000"/>
            </a:solidFill>
            <a:prstDash val="solid"/>
            <a:round/>
            <a:headEnd type="none" w="sm" len="sm"/>
            <a:tailEnd type="none" w="sm" len="sm"/>
          </a:ln>
          <a:effectLst>
            <a:outerShdw dist="762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80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38"/>
          <p:cNvSpPr txBox="1">
            <a:spLocks noGrp="1"/>
          </p:cNvSpPr>
          <p:nvPr>
            <p:ph type="title"/>
          </p:nvPr>
        </p:nvSpPr>
        <p:spPr>
          <a:xfrm>
            <a:off x="3802050" y="106407"/>
            <a:ext cx="4865775" cy="9504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3200" dirty="0" smtClean="0">
                <a:latin typeface="Aharoni" panose="02010803020104030203" pitchFamily="2" charset="-79"/>
                <a:cs typeface="Aharoni" panose="02010803020104030203" pitchFamily="2" charset="-79"/>
              </a:rPr>
              <a:t>Y ¿cómo se soluciona? Veamos…</a:t>
            </a:r>
            <a:endParaRPr sz="3200" dirty="0">
              <a:latin typeface="Aharoni" panose="02010803020104030203" pitchFamily="2" charset="-79"/>
              <a:cs typeface="Aharoni" panose="02010803020104030203" pitchFamily="2" charset="-79"/>
            </a:endParaRPr>
          </a:p>
        </p:txBody>
      </p:sp>
      <p:sp>
        <p:nvSpPr>
          <p:cNvPr id="1299" name="Google Shape;1299;p38"/>
          <p:cNvSpPr txBox="1">
            <a:spLocks noGrp="1"/>
          </p:cNvSpPr>
          <p:nvPr>
            <p:ph type="subTitle" idx="1"/>
          </p:nvPr>
        </p:nvSpPr>
        <p:spPr>
          <a:xfrm>
            <a:off x="4275336" y="1763836"/>
            <a:ext cx="4498274" cy="218263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CO" sz="2000" b="1" dirty="0" smtClean="0">
                <a:latin typeface="Aharoni" panose="02010803020104030203" pitchFamily="2" charset="-79"/>
                <a:cs typeface="Aharoni" panose="02010803020104030203" pitchFamily="2" charset="-79"/>
              </a:rPr>
              <a:t>Ofreciendo a la IPS los servicios de  asesoría en gestión de la seguridad y salud en el trabajo, proponiendo a la IPS la revisión de su Sistema de Gestión y la inspección de sus áreas de trabajo   por parte de </a:t>
            </a:r>
            <a:r>
              <a:rPr lang="es-CO" sz="2000" b="1" dirty="0" smtClean="0">
                <a:latin typeface="Aharoni" panose="02010803020104030203" pitchFamily="2" charset="-79"/>
                <a:cs typeface="Aharoni" panose="02010803020104030203" pitchFamily="2" charset="-79"/>
              </a:rPr>
              <a:t>nosotros (PROSOL</a:t>
            </a:r>
            <a:r>
              <a:rPr lang="es-CO" sz="2000" b="1" dirty="0" smtClean="0">
                <a:latin typeface="Aharoni" panose="02010803020104030203" pitchFamily="2" charset="-79"/>
                <a:cs typeface="Aharoni" panose="02010803020104030203" pitchFamily="2" charset="-79"/>
              </a:rPr>
              <a:t>) haciendo la promoción de la prestación de los diferentes servicios no solo a las directivas de la IPS sino también a sus empleados.</a:t>
            </a:r>
            <a:endParaRPr sz="2000" b="1" dirty="0">
              <a:latin typeface="Aharoni" panose="02010803020104030203" pitchFamily="2" charset="-79"/>
              <a:cs typeface="Aharoni" panose="02010803020104030203" pitchFamily="2" charset="-79"/>
            </a:endParaRPr>
          </a:p>
        </p:txBody>
      </p:sp>
      <p:grpSp>
        <p:nvGrpSpPr>
          <p:cNvPr id="1300" name="Google Shape;1300;p38"/>
          <p:cNvGrpSpPr/>
          <p:nvPr/>
        </p:nvGrpSpPr>
        <p:grpSpPr>
          <a:xfrm>
            <a:off x="713310" y="717527"/>
            <a:ext cx="3763483" cy="3708447"/>
            <a:chOff x="2347300" y="358850"/>
            <a:chExt cx="1006925" cy="992200"/>
          </a:xfrm>
        </p:grpSpPr>
        <p:sp>
          <p:nvSpPr>
            <p:cNvPr id="1301" name="Google Shape;1301;p38"/>
            <p:cNvSpPr/>
            <p:nvPr/>
          </p:nvSpPr>
          <p:spPr>
            <a:xfrm>
              <a:off x="2681400" y="1003100"/>
              <a:ext cx="10625" cy="312925"/>
            </a:xfrm>
            <a:custGeom>
              <a:avLst/>
              <a:gdLst/>
              <a:ahLst/>
              <a:cxnLst/>
              <a:rect l="l" t="t" r="r" b="b"/>
              <a:pathLst>
                <a:path w="425" h="12517" extrusionOk="0">
                  <a:moveTo>
                    <a:pt x="0" y="0"/>
                  </a:moveTo>
                  <a:lnTo>
                    <a:pt x="0" y="12517"/>
                  </a:lnTo>
                  <a:lnTo>
                    <a:pt x="424" y="12517"/>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2600300" y="1315075"/>
              <a:ext cx="175125" cy="10625"/>
            </a:xfrm>
            <a:custGeom>
              <a:avLst/>
              <a:gdLst/>
              <a:ahLst/>
              <a:cxnLst/>
              <a:rect l="l" t="t" r="r" b="b"/>
              <a:pathLst>
                <a:path w="7005" h="425" extrusionOk="0">
                  <a:moveTo>
                    <a:pt x="0" y="1"/>
                  </a:moveTo>
                  <a:lnTo>
                    <a:pt x="0" y="425"/>
                  </a:lnTo>
                  <a:lnTo>
                    <a:pt x="7005" y="425"/>
                  </a:lnTo>
                  <a:lnTo>
                    <a:pt x="70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2491075" y="526600"/>
              <a:ext cx="447500" cy="490800"/>
            </a:xfrm>
            <a:custGeom>
              <a:avLst/>
              <a:gdLst/>
              <a:ahLst/>
              <a:cxnLst/>
              <a:rect l="l" t="t" r="r" b="b"/>
              <a:pathLst>
                <a:path w="17900" h="19632" extrusionOk="0">
                  <a:moveTo>
                    <a:pt x="4572" y="0"/>
                  </a:moveTo>
                  <a:lnTo>
                    <a:pt x="4148" y="37"/>
                  </a:lnTo>
                  <a:lnTo>
                    <a:pt x="3724" y="129"/>
                  </a:lnTo>
                  <a:lnTo>
                    <a:pt x="3484" y="203"/>
                  </a:lnTo>
                  <a:lnTo>
                    <a:pt x="3245" y="277"/>
                  </a:lnTo>
                  <a:lnTo>
                    <a:pt x="3023" y="369"/>
                  </a:lnTo>
                  <a:lnTo>
                    <a:pt x="2802" y="461"/>
                  </a:lnTo>
                  <a:lnTo>
                    <a:pt x="2618" y="572"/>
                  </a:lnTo>
                  <a:lnTo>
                    <a:pt x="2415" y="682"/>
                  </a:lnTo>
                  <a:lnTo>
                    <a:pt x="2249" y="793"/>
                  </a:lnTo>
                  <a:lnTo>
                    <a:pt x="2083" y="922"/>
                  </a:lnTo>
                  <a:lnTo>
                    <a:pt x="1917" y="1051"/>
                  </a:lnTo>
                  <a:lnTo>
                    <a:pt x="1770" y="1180"/>
                  </a:lnTo>
                  <a:lnTo>
                    <a:pt x="1641" y="1327"/>
                  </a:lnTo>
                  <a:lnTo>
                    <a:pt x="1512" y="1493"/>
                  </a:lnTo>
                  <a:lnTo>
                    <a:pt x="1291" y="1807"/>
                  </a:lnTo>
                  <a:lnTo>
                    <a:pt x="1088" y="2157"/>
                  </a:lnTo>
                  <a:lnTo>
                    <a:pt x="922" y="2507"/>
                  </a:lnTo>
                  <a:lnTo>
                    <a:pt x="775" y="2894"/>
                  </a:lnTo>
                  <a:lnTo>
                    <a:pt x="664" y="3300"/>
                  </a:lnTo>
                  <a:lnTo>
                    <a:pt x="553" y="3724"/>
                  </a:lnTo>
                  <a:lnTo>
                    <a:pt x="461" y="4148"/>
                  </a:lnTo>
                  <a:lnTo>
                    <a:pt x="388" y="4609"/>
                  </a:lnTo>
                  <a:lnTo>
                    <a:pt x="258" y="5530"/>
                  </a:lnTo>
                  <a:lnTo>
                    <a:pt x="148" y="6507"/>
                  </a:lnTo>
                  <a:lnTo>
                    <a:pt x="56" y="7503"/>
                  </a:lnTo>
                  <a:lnTo>
                    <a:pt x="0" y="8498"/>
                  </a:lnTo>
                  <a:lnTo>
                    <a:pt x="0" y="8977"/>
                  </a:lnTo>
                  <a:lnTo>
                    <a:pt x="0" y="9475"/>
                  </a:lnTo>
                  <a:lnTo>
                    <a:pt x="19" y="9973"/>
                  </a:lnTo>
                  <a:lnTo>
                    <a:pt x="37" y="10470"/>
                  </a:lnTo>
                  <a:lnTo>
                    <a:pt x="74" y="10950"/>
                  </a:lnTo>
                  <a:lnTo>
                    <a:pt x="129" y="11447"/>
                  </a:lnTo>
                  <a:lnTo>
                    <a:pt x="203" y="11945"/>
                  </a:lnTo>
                  <a:lnTo>
                    <a:pt x="277" y="12424"/>
                  </a:lnTo>
                  <a:lnTo>
                    <a:pt x="369" y="12922"/>
                  </a:lnTo>
                  <a:lnTo>
                    <a:pt x="480" y="13401"/>
                  </a:lnTo>
                  <a:lnTo>
                    <a:pt x="664" y="14083"/>
                  </a:lnTo>
                  <a:lnTo>
                    <a:pt x="775" y="14415"/>
                  </a:lnTo>
                  <a:lnTo>
                    <a:pt x="885" y="14747"/>
                  </a:lnTo>
                  <a:lnTo>
                    <a:pt x="1014" y="15079"/>
                  </a:lnTo>
                  <a:lnTo>
                    <a:pt x="1162" y="15392"/>
                  </a:lnTo>
                  <a:lnTo>
                    <a:pt x="1309" y="15705"/>
                  </a:lnTo>
                  <a:lnTo>
                    <a:pt x="1475" y="16019"/>
                  </a:lnTo>
                  <a:lnTo>
                    <a:pt x="1641" y="16314"/>
                  </a:lnTo>
                  <a:lnTo>
                    <a:pt x="1844" y="16609"/>
                  </a:lnTo>
                  <a:lnTo>
                    <a:pt x="2047" y="16904"/>
                  </a:lnTo>
                  <a:lnTo>
                    <a:pt x="2268" y="17180"/>
                  </a:lnTo>
                  <a:lnTo>
                    <a:pt x="2489" y="17457"/>
                  </a:lnTo>
                  <a:lnTo>
                    <a:pt x="2747" y="17715"/>
                  </a:lnTo>
                  <a:lnTo>
                    <a:pt x="3005" y="17973"/>
                  </a:lnTo>
                  <a:lnTo>
                    <a:pt x="3300" y="18212"/>
                  </a:lnTo>
                  <a:lnTo>
                    <a:pt x="3540" y="18397"/>
                  </a:lnTo>
                  <a:lnTo>
                    <a:pt x="3761" y="18581"/>
                  </a:lnTo>
                  <a:lnTo>
                    <a:pt x="4000" y="18729"/>
                  </a:lnTo>
                  <a:lnTo>
                    <a:pt x="4240" y="18858"/>
                  </a:lnTo>
                  <a:lnTo>
                    <a:pt x="4480" y="18968"/>
                  </a:lnTo>
                  <a:lnTo>
                    <a:pt x="4738" y="19060"/>
                  </a:lnTo>
                  <a:lnTo>
                    <a:pt x="4996" y="19152"/>
                  </a:lnTo>
                  <a:lnTo>
                    <a:pt x="5291" y="19245"/>
                  </a:lnTo>
                  <a:lnTo>
                    <a:pt x="5659" y="19337"/>
                  </a:lnTo>
                  <a:lnTo>
                    <a:pt x="6028" y="19411"/>
                  </a:lnTo>
                  <a:lnTo>
                    <a:pt x="6397" y="19466"/>
                  </a:lnTo>
                  <a:lnTo>
                    <a:pt x="6765" y="19503"/>
                  </a:lnTo>
                  <a:lnTo>
                    <a:pt x="7503" y="19576"/>
                  </a:lnTo>
                  <a:lnTo>
                    <a:pt x="8259" y="19595"/>
                  </a:lnTo>
                  <a:lnTo>
                    <a:pt x="9346" y="19632"/>
                  </a:lnTo>
                  <a:lnTo>
                    <a:pt x="10434" y="19632"/>
                  </a:lnTo>
                  <a:lnTo>
                    <a:pt x="11521" y="19613"/>
                  </a:lnTo>
                  <a:lnTo>
                    <a:pt x="12609" y="19595"/>
                  </a:lnTo>
                  <a:lnTo>
                    <a:pt x="13733" y="19540"/>
                  </a:lnTo>
                  <a:lnTo>
                    <a:pt x="14507" y="19503"/>
                  </a:lnTo>
                  <a:lnTo>
                    <a:pt x="15337" y="19429"/>
                  </a:lnTo>
                  <a:lnTo>
                    <a:pt x="15742" y="19374"/>
                  </a:lnTo>
                  <a:lnTo>
                    <a:pt x="16148" y="19318"/>
                  </a:lnTo>
                  <a:lnTo>
                    <a:pt x="16517" y="19263"/>
                  </a:lnTo>
                  <a:lnTo>
                    <a:pt x="16867" y="19171"/>
                  </a:lnTo>
                  <a:lnTo>
                    <a:pt x="17162" y="19079"/>
                  </a:lnTo>
                  <a:lnTo>
                    <a:pt x="17420" y="18987"/>
                  </a:lnTo>
                  <a:lnTo>
                    <a:pt x="17623" y="18876"/>
                  </a:lnTo>
                  <a:lnTo>
                    <a:pt x="17696" y="18802"/>
                  </a:lnTo>
                  <a:lnTo>
                    <a:pt x="17752" y="18729"/>
                  </a:lnTo>
                  <a:lnTo>
                    <a:pt x="17825" y="18618"/>
                  </a:lnTo>
                  <a:lnTo>
                    <a:pt x="17881" y="18489"/>
                  </a:lnTo>
                  <a:lnTo>
                    <a:pt x="17899" y="18378"/>
                  </a:lnTo>
                  <a:lnTo>
                    <a:pt x="17899" y="18249"/>
                  </a:lnTo>
                  <a:lnTo>
                    <a:pt x="17881" y="18120"/>
                  </a:lnTo>
                  <a:lnTo>
                    <a:pt x="17844" y="17991"/>
                  </a:lnTo>
                  <a:lnTo>
                    <a:pt x="17770" y="17862"/>
                  </a:lnTo>
                  <a:lnTo>
                    <a:pt x="17696" y="17733"/>
                  </a:lnTo>
                  <a:lnTo>
                    <a:pt x="17604" y="17604"/>
                  </a:lnTo>
                  <a:lnTo>
                    <a:pt x="17494" y="17475"/>
                  </a:lnTo>
                  <a:lnTo>
                    <a:pt x="17236" y="17235"/>
                  </a:lnTo>
                  <a:lnTo>
                    <a:pt x="16922" y="16977"/>
                  </a:lnTo>
                  <a:lnTo>
                    <a:pt x="16590" y="16756"/>
                  </a:lnTo>
                  <a:lnTo>
                    <a:pt x="16222" y="16517"/>
                  </a:lnTo>
                  <a:lnTo>
                    <a:pt x="15835" y="16295"/>
                  </a:lnTo>
                  <a:lnTo>
                    <a:pt x="15448" y="16093"/>
                  </a:lnTo>
                  <a:lnTo>
                    <a:pt x="15060" y="15908"/>
                  </a:lnTo>
                  <a:lnTo>
                    <a:pt x="14342" y="15595"/>
                  </a:lnTo>
                  <a:lnTo>
                    <a:pt x="13770" y="15374"/>
                  </a:lnTo>
                  <a:lnTo>
                    <a:pt x="13328" y="15226"/>
                  </a:lnTo>
                  <a:lnTo>
                    <a:pt x="12885" y="15079"/>
                  </a:lnTo>
                  <a:lnTo>
                    <a:pt x="12019" y="14802"/>
                  </a:lnTo>
                  <a:lnTo>
                    <a:pt x="11577" y="14673"/>
                  </a:lnTo>
                  <a:lnTo>
                    <a:pt x="11153" y="14526"/>
                  </a:lnTo>
                  <a:lnTo>
                    <a:pt x="10747" y="14360"/>
                  </a:lnTo>
                  <a:lnTo>
                    <a:pt x="10341" y="14194"/>
                  </a:lnTo>
                  <a:lnTo>
                    <a:pt x="9973" y="13991"/>
                  </a:lnTo>
                  <a:lnTo>
                    <a:pt x="9623" y="13770"/>
                  </a:lnTo>
                  <a:lnTo>
                    <a:pt x="9457" y="13641"/>
                  </a:lnTo>
                  <a:lnTo>
                    <a:pt x="9291" y="13512"/>
                  </a:lnTo>
                  <a:lnTo>
                    <a:pt x="9143" y="13364"/>
                  </a:lnTo>
                  <a:lnTo>
                    <a:pt x="8996" y="13217"/>
                  </a:lnTo>
                  <a:lnTo>
                    <a:pt x="8867" y="13051"/>
                  </a:lnTo>
                  <a:lnTo>
                    <a:pt x="8738" y="12867"/>
                  </a:lnTo>
                  <a:lnTo>
                    <a:pt x="8609" y="12682"/>
                  </a:lnTo>
                  <a:lnTo>
                    <a:pt x="8498" y="12498"/>
                  </a:lnTo>
                  <a:lnTo>
                    <a:pt x="8406" y="12277"/>
                  </a:lnTo>
                  <a:lnTo>
                    <a:pt x="8314" y="12056"/>
                  </a:lnTo>
                  <a:lnTo>
                    <a:pt x="8222" y="11816"/>
                  </a:lnTo>
                  <a:lnTo>
                    <a:pt x="8148" y="11558"/>
                  </a:lnTo>
                  <a:lnTo>
                    <a:pt x="8074" y="11226"/>
                  </a:lnTo>
                  <a:lnTo>
                    <a:pt x="8037" y="10876"/>
                  </a:lnTo>
                  <a:lnTo>
                    <a:pt x="8000" y="10507"/>
                  </a:lnTo>
                  <a:lnTo>
                    <a:pt x="7982" y="10157"/>
                  </a:lnTo>
                  <a:lnTo>
                    <a:pt x="7982" y="9807"/>
                  </a:lnTo>
                  <a:lnTo>
                    <a:pt x="8000" y="9457"/>
                  </a:lnTo>
                  <a:lnTo>
                    <a:pt x="8074" y="8738"/>
                  </a:lnTo>
                  <a:lnTo>
                    <a:pt x="8166" y="8019"/>
                  </a:lnTo>
                  <a:lnTo>
                    <a:pt x="8277" y="7318"/>
                  </a:lnTo>
                  <a:lnTo>
                    <a:pt x="8406" y="6599"/>
                  </a:lnTo>
                  <a:lnTo>
                    <a:pt x="8498" y="5880"/>
                  </a:lnTo>
                  <a:lnTo>
                    <a:pt x="8535" y="5530"/>
                  </a:lnTo>
                  <a:lnTo>
                    <a:pt x="8572" y="5162"/>
                  </a:lnTo>
                  <a:lnTo>
                    <a:pt x="8590" y="4793"/>
                  </a:lnTo>
                  <a:lnTo>
                    <a:pt x="8572" y="4424"/>
                  </a:lnTo>
                  <a:lnTo>
                    <a:pt x="8553" y="4056"/>
                  </a:lnTo>
                  <a:lnTo>
                    <a:pt x="8535" y="3687"/>
                  </a:lnTo>
                  <a:lnTo>
                    <a:pt x="8480" y="3337"/>
                  </a:lnTo>
                  <a:lnTo>
                    <a:pt x="8406" y="2986"/>
                  </a:lnTo>
                  <a:lnTo>
                    <a:pt x="8314" y="2636"/>
                  </a:lnTo>
                  <a:lnTo>
                    <a:pt x="8185" y="2304"/>
                  </a:lnTo>
                  <a:lnTo>
                    <a:pt x="8056" y="1991"/>
                  </a:lnTo>
                  <a:lnTo>
                    <a:pt x="7890" y="1678"/>
                  </a:lnTo>
                  <a:lnTo>
                    <a:pt x="7706" y="1383"/>
                  </a:lnTo>
                  <a:lnTo>
                    <a:pt x="7484" y="1125"/>
                  </a:lnTo>
                  <a:lnTo>
                    <a:pt x="7245" y="867"/>
                  </a:lnTo>
                  <a:lnTo>
                    <a:pt x="6968" y="645"/>
                  </a:lnTo>
                  <a:lnTo>
                    <a:pt x="6784" y="535"/>
                  </a:lnTo>
                  <a:lnTo>
                    <a:pt x="6600" y="424"/>
                  </a:lnTo>
                  <a:lnTo>
                    <a:pt x="6415" y="332"/>
                  </a:lnTo>
                  <a:lnTo>
                    <a:pt x="6231" y="258"/>
                  </a:lnTo>
                  <a:lnTo>
                    <a:pt x="6028" y="185"/>
                  </a:lnTo>
                  <a:lnTo>
                    <a:pt x="5825" y="129"/>
                  </a:lnTo>
                  <a:lnTo>
                    <a:pt x="5623" y="74"/>
                  </a:lnTo>
                  <a:lnTo>
                    <a:pt x="5420" y="37"/>
                  </a:lnTo>
                  <a:lnTo>
                    <a:pt x="5199" y="19"/>
                  </a:lnTo>
                  <a:lnTo>
                    <a:pt x="49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2489700" y="525200"/>
              <a:ext cx="450250" cy="493600"/>
            </a:xfrm>
            <a:custGeom>
              <a:avLst/>
              <a:gdLst/>
              <a:ahLst/>
              <a:cxnLst/>
              <a:rect l="l" t="t" r="r" b="b"/>
              <a:pathLst>
                <a:path w="18010" h="19744" extrusionOk="0">
                  <a:moveTo>
                    <a:pt x="5161" y="112"/>
                  </a:moveTo>
                  <a:lnTo>
                    <a:pt x="5456" y="148"/>
                  </a:lnTo>
                  <a:lnTo>
                    <a:pt x="5733" y="204"/>
                  </a:lnTo>
                  <a:lnTo>
                    <a:pt x="6009" y="277"/>
                  </a:lnTo>
                  <a:lnTo>
                    <a:pt x="6267" y="351"/>
                  </a:lnTo>
                  <a:lnTo>
                    <a:pt x="6526" y="480"/>
                  </a:lnTo>
                  <a:lnTo>
                    <a:pt x="6765" y="609"/>
                  </a:lnTo>
                  <a:lnTo>
                    <a:pt x="6986" y="757"/>
                  </a:lnTo>
                  <a:lnTo>
                    <a:pt x="7134" y="867"/>
                  </a:lnTo>
                  <a:lnTo>
                    <a:pt x="7281" y="996"/>
                  </a:lnTo>
                  <a:lnTo>
                    <a:pt x="7429" y="1162"/>
                  </a:lnTo>
                  <a:lnTo>
                    <a:pt x="7595" y="1328"/>
                  </a:lnTo>
                  <a:lnTo>
                    <a:pt x="7742" y="1531"/>
                  </a:lnTo>
                  <a:lnTo>
                    <a:pt x="7908" y="1771"/>
                  </a:lnTo>
                  <a:lnTo>
                    <a:pt x="8037" y="2029"/>
                  </a:lnTo>
                  <a:lnTo>
                    <a:pt x="8166" y="2324"/>
                  </a:lnTo>
                  <a:lnTo>
                    <a:pt x="8295" y="2655"/>
                  </a:lnTo>
                  <a:lnTo>
                    <a:pt x="8406" y="3006"/>
                  </a:lnTo>
                  <a:lnTo>
                    <a:pt x="8479" y="3411"/>
                  </a:lnTo>
                  <a:lnTo>
                    <a:pt x="8535" y="3835"/>
                  </a:lnTo>
                  <a:lnTo>
                    <a:pt x="8572" y="4296"/>
                  </a:lnTo>
                  <a:lnTo>
                    <a:pt x="8590" y="4794"/>
                  </a:lnTo>
                  <a:lnTo>
                    <a:pt x="8553" y="5347"/>
                  </a:lnTo>
                  <a:lnTo>
                    <a:pt x="8498" y="5936"/>
                  </a:lnTo>
                  <a:lnTo>
                    <a:pt x="8406" y="6619"/>
                  </a:lnTo>
                  <a:lnTo>
                    <a:pt x="8295" y="7319"/>
                  </a:lnTo>
                  <a:lnTo>
                    <a:pt x="8129" y="8388"/>
                  </a:lnTo>
                  <a:lnTo>
                    <a:pt x="8055" y="8941"/>
                  </a:lnTo>
                  <a:lnTo>
                    <a:pt x="8000" y="9476"/>
                  </a:lnTo>
                  <a:lnTo>
                    <a:pt x="7982" y="10029"/>
                  </a:lnTo>
                  <a:lnTo>
                    <a:pt x="8000" y="10563"/>
                  </a:lnTo>
                  <a:lnTo>
                    <a:pt x="8019" y="10840"/>
                  </a:lnTo>
                  <a:lnTo>
                    <a:pt x="8055" y="11098"/>
                  </a:lnTo>
                  <a:lnTo>
                    <a:pt x="8092" y="11374"/>
                  </a:lnTo>
                  <a:lnTo>
                    <a:pt x="8166" y="11632"/>
                  </a:lnTo>
                  <a:lnTo>
                    <a:pt x="8277" y="12038"/>
                  </a:lnTo>
                  <a:lnTo>
                    <a:pt x="8424" y="12407"/>
                  </a:lnTo>
                  <a:lnTo>
                    <a:pt x="8608" y="12738"/>
                  </a:lnTo>
                  <a:lnTo>
                    <a:pt x="8793" y="13052"/>
                  </a:lnTo>
                  <a:lnTo>
                    <a:pt x="9014" y="13310"/>
                  </a:lnTo>
                  <a:lnTo>
                    <a:pt x="9272" y="13568"/>
                  </a:lnTo>
                  <a:lnTo>
                    <a:pt x="9530" y="13789"/>
                  </a:lnTo>
                  <a:lnTo>
                    <a:pt x="9807" y="13973"/>
                  </a:lnTo>
                  <a:lnTo>
                    <a:pt x="10102" y="14158"/>
                  </a:lnTo>
                  <a:lnTo>
                    <a:pt x="10415" y="14305"/>
                  </a:lnTo>
                  <a:lnTo>
                    <a:pt x="10728" y="14453"/>
                  </a:lnTo>
                  <a:lnTo>
                    <a:pt x="11060" y="14582"/>
                  </a:lnTo>
                  <a:lnTo>
                    <a:pt x="11761" y="14821"/>
                  </a:lnTo>
                  <a:lnTo>
                    <a:pt x="12479" y="15043"/>
                  </a:lnTo>
                  <a:lnTo>
                    <a:pt x="13143" y="15264"/>
                  </a:lnTo>
                  <a:lnTo>
                    <a:pt x="13807" y="15485"/>
                  </a:lnTo>
                  <a:lnTo>
                    <a:pt x="14267" y="15651"/>
                  </a:lnTo>
                  <a:lnTo>
                    <a:pt x="14820" y="15890"/>
                  </a:lnTo>
                  <a:lnTo>
                    <a:pt x="15447" y="16185"/>
                  </a:lnTo>
                  <a:lnTo>
                    <a:pt x="16092" y="16536"/>
                  </a:lnTo>
                  <a:lnTo>
                    <a:pt x="16406" y="16720"/>
                  </a:lnTo>
                  <a:lnTo>
                    <a:pt x="16701" y="16904"/>
                  </a:lnTo>
                  <a:lnTo>
                    <a:pt x="16977" y="17107"/>
                  </a:lnTo>
                  <a:lnTo>
                    <a:pt x="17235" y="17310"/>
                  </a:lnTo>
                  <a:lnTo>
                    <a:pt x="17456" y="17513"/>
                  </a:lnTo>
                  <a:lnTo>
                    <a:pt x="17641" y="17734"/>
                  </a:lnTo>
                  <a:lnTo>
                    <a:pt x="17770" y="17937"/>
                  </a:lnTo>
                  <a:lnTo>
                    <a:pt x="17825" y="18029"/>
                  </a:lnTo>
                  <a:lnTo>
                    <a:pt x="17862" y="18139"/>
                  </a:lnTo>
                  <a:lnTo>
                    <a:pt x="17899" y="18305"/>
                  </a:lnTo>
                  <a:lnTo>
                    <a:pt x="17899" y="18471"/>
                  </a:lnTo>
                  <a:lnTo>
                    <a:pt x="17844" y="18619"/>
                  </a:lnTo>
                  <a:lnTo>
                    <a:pt x="17770" y="18766"/>
                  </a:lnTo>
                  <a:lnTo>
                    <a:pt x="17715" y="18821"/>
                  </a:lnTo>
                  <a:lnTo>
                    <a:pt x="17641" y="18877"/>
                  </a:lnTo>
                  <a:lnTo>
                    <a:pt x="17475" y="18987"/>
                  </a:lnTo>
                  <a:lnTo>
                    <a:pt x="17235" y="19079"/>
                  </a:lnTo>
                  <a:lnTo>
                    <a:pt x="16959" y="19172"/>
                  </a:lnTo>
                  <a:lnTo>
                    <a:pt x="16645" y="19245"/>
                  </a:lnTo>
                  <a:lnTo>
                    <a:pt x="16295" y="19301"/>
                  </a:lnTo>
                  <a:lnTo>
                    <a:pt x="15558" y="19411"/>
                  </a:lnTo>
                  <a:lnTo>
                    <a:pt x="14784" y="19485"/>
                  </a:lnTo>
                  <a:lnTo>
                    <a:pt x="14028" y="19522"/>
                  </a:lnTo>
                  <a:lnTo>
                    <a:pt x="12867" y="19577"/>
                  </a:lnTo>
                  <a:lnTo>
                    <a:pt x="12664" y="19596"/>
                  </a:lnTo>
                  <a:lnTo>
                    <a:pt x="11576" y="19614"/>
                  </a:lnTo>
                  <a:lnTo>
                    <a:pt x="10489" y="19632"/>
                  </a:lnTo>
                  <a:lnTo>
                    <a:pt x="9401" y="19632"/>
                  </a:lnTo>
                  <a:lnTo>
                    <a:pt x="8314" y="19596"/>
                  </a:lnTo>
                  <a:lnTo>
                    <a:pt x="7613" y="19577"/>
                  </a:lnTo>
                  <a:lnTo>
                    <a:pt x="6876" y="19522"/>
                  </a:lnTo>
                  <a:lnTo>
                    <a:pt x="6489" y="19467"/>
                  </a:lnTo>
                  <a:lnTo>
                    <a:pt x="6120" y="19411"/>
                  </a:lnTo>
                  <a:lnTo>
                    <a:pt x="5733" y="19338"/>
                  </a:lnTo>
                  <a:lnTo>
                    <a:pt x="5364" y="19245"/>
                  </a:lnTo>
                  <a:lnTo>
                    <a:pt x="5069" y="19172"/>
                  </a:lnTo>
                  <a:lnTo>
                    <a:pt x="4793" y="19079"/>
                  </a:lnTo>
                  <a:lnTo>
                    <a:pt x="4553" y="18969"/>
                  </a:lnTo>
                  <a:lnTo>
                    <a:pt x="4314" y="18858"/>
                  </a:lnTo>
                  <a:lnTo>
                    <a:pt x="4074" y="18729"/>
                  </a:lnTo>
                  <a:lnTo>
                    <a:pt x="3853" y="18582"/>
                  </a:lnTo>
                  <a:lnTo>
                    <a:pt x="3613" y="18416"/>
                  </a:lnTo>
                  <a:lnTo>
                    <a:pt x="3373" y="18232"/>
                  </a:lnTo>
                  <a:lnTo>
                    <a:pt x="3134" y="18010"/>
                  </a:lnTo>
                  <a:lnTo>
                    <a:pt x="2894" y="17771"/>
                  </a:lnTo>
                  <a:lnTo>
                    <a:pt x="2655" y="17549"/>
                  </a:lnTo>
                  <a:lnTo>
                    <a:pt x="2433" y="17291"/>
                  </a:lnTo>
                  <a:lnTo>
                    <a:pt x="2231" y="17033"/>
                  </a:lnTo>
                  <a:lnTo>
                    <a:pt x="2028" y="16775"/>
                  </a:lnTo>
                  <a:lnTo>
                    <a:pt x="1843" y="16480"/>
                  </a:lnTo>
                  <a:lnTo>
                    <a:pt x="1659" y="16204"/>
                  </a:lnTo>
                  <a:lnTo>
                    <a:pt x="1493" y="15890"/>
                  </a:lnTo>
                  <a:lnTo>
                    <a:pt x="1346" y="15577"/>
                  </a:lnTo>
                  <a:lnTo>
                    <a:pt x="1198" y="15264"/>
                  </a:lnTo>
                  <a:lnTo>
                    <a:pt x="1051" y="14914"/>
                  </a:lnTo>
                  <a:lnTo>
                    <a:pt x="922" y="14563"/>
                  </a:lnTo>
                  <a:lnTo>
                    <a:pt x="811" y="14213"/>
                  </a:lnTo>
                  <a:lnTo>
                    <a:pt x="701" y="13826"/>
                  </a:lnTo>
                  <a:lnTo>
                    <a:pt x="590" y="13439"/>
                  </a:lnTo>
                  <a:lnTo>
                    <a:pt x="498" y="13015"/>
                  </a:lnTo>
                  <a:lnTo>
                    <a:pt x="406" y="12572"/>
                  </a:lnTo>
                  <a:lnTo>
                    <a:pt x="332" y="12130"/>
                  </a:lnTo>
                  <a:lnTo>
                    <a:pt x="258" y="11688"/>
                  </a:lnTo>
                  <a:lnTo>
                    <a:pt x="203" y="11227"/>
                  </a:lnTo>
                  <a:lnTo>
                    <a:pt x="166" y="10766"/>
                  </a:lnTo>
                  <a:lnTo>
                    <a:pt x="129" y="10287"/>
                  </a:lnTo>
                  <a:lnTo>
                    <a:pt x="111" y="9807"/>
                  </a:lnTo>
                  <a:lnTo>
                    <a:pt x="111" y="9328"/>
                  </a:lnTo>
                  <a:lnTo>
                    <a:pt x="111" y="8812"/>
                  </a:lnTo>
                  <a:lnTo>
                    <a:pt x="148" y="7798"/>
                  </a:lnTo>
                  <a:lnTo>
                    <a:pt x="240" y="6711"/>
                  </a:lnTo>
                  <a:lnTo>
                    <a:pt x="369" y="5586"/>
                  </a:lnTo>
                  <a:lnTo>
                    <a:pt x="516" y="4609"/>
                  </a:lnTo>
                  <a:lnTo>
                    <a:pt x="590" y="4148"/>
                  </a:lnTo>
                  <a:lnTo>
                    <a:pt x="682" y="3706"/>
                  </a:lnTo>
                  <a:lnTo>
                    <a:pt x="793" y="3282"/>
                  </a:lnTo>
                  <a:lnTo>
                    <a:pt x="922" y="2877"/>
                  </a:lnTo>
                  <a:lnTo>
                    <a:pt x="1069" y="2508"/>
                  </a:lnTo>
                  <a:lnTo>
                    <a:pt x="1235" y="2158"/>
                  </a:lnTo>
                  <a:lnTo>
                    <a:pt x="1438" y="1826"/>
                  </a:lnTo>
                  <a:lnTo>
                    <a:pt x="1659" y="1512"/>
                  </a:lnTo>
                  <a:lnTo>
                    <a:pt x="1917" y="1236"/>
                  </a:lnTo>
                  <a:lnTo>
                    <a:pt x="2065" y="1107"/>
                  </a:lnTo>
                  <a:lnTo>
                    <a:pt x="2212" y="978"/>
                  </a:lnTo>
                  <a:lnTo>
                    <a:pt x="2378" y="867"/>
                  </a:lnTo>
                  <a:lnTo>
                    <a:pt x="2544" y="757"/>
                  </a:lnTo>
                  <a:lnTo>
                    <a:pt x="2728" y="646"/>
                  </a:lnTo>
                  <a:lnTo>
                    <a:pt x="2913" y="554"/>
                  </a:lnTo>
                  <a:lnTo>
                    <a:pt x="3115" y="462"/>
                  </a:lnTo>
                  <a:lnTo>
                    <a:pt x="3337" y="388"/>
                  </a:lnTo>
                  <a:lnTo>
                    <a:pt x="3797" y="241"/>
                  </a:lnTo>
                  <a:lnTo>
                    <a:pt x="4074" y="185"/>
                  </a:lnTo>
                  <a:lnTo>
                    <a:pt x="4332" y="130"/>
                  </a:lnTo>
                  <a:lnTo>
                    <a:pt x="4608" y="112"/>
                  </a:lnTo>
                  <a:close/>
                  <a:moveTo>
                    <a:pt x="4664" y="1"/>
                  </a:moveTo>
                  <a:lnTo>
                    <a:pt x="4443" y="19"/>
                  </a:lnTo>
                  <a:lnTo>
                    <a:pt x="4221" y="38"/>
                  </a:lnTo>
                  <a:lnTo>
                    <a:pt x="4000" y="75"/>
                  </a:lnTo>
                  <a:lnTo>
                    <a:pt x="3779" y="130"/>
                  </a:lnTo>
                  <a:lnTo>
                    <a:pt x="3300" y="277"/>
                  </a:lnTo>
                  <a:lnTo>
                    <a:pt x="3078" y="370"/>
                  </a:lnTo>
                  <a:lnTo>
                    <a:pt x="2857" y="443"/>
                  </a:lnTo>
                  <a:lnTo>
                    <a:pt x="2673" y="554"/>
                  </a:lnTo>
                  <a:lnTo>
                    <a:pt x="2489" y="665"/>
                  </a:lnTo>
                  <a:lnTo>
                    <a:pt x="2304" y="775"/>
                  </a:lnTo>
                  <a:lnTo>
                    <a:pt x="2138" y="886"/>
                  </a:lnTo>
                  <a:lnTo>
                    <a:pt x="1991" y="1015"/>
                  </a:lnTo>
                  <a:lnTo>
                    <a:pt x="1843" y="1144"/>
                  </a:lnTo>
                  <a:lnTo>
                    <a:pt x="1567" y="1439"/>
                  </a:lnTo>
                  <a:lnTo>
                    <a:pt x="1346" y="1752"/>
                  </a:lnTo>
                  <a:lnTo>
                    <a:pt x="1143" y="2084"/>
                  </a:lnTo>
                  <a:lnTo>
                    <a:pt x="977" y="2434"/>
                  </a:lnTo>
                  <a:lnTo>
                    <a:pt x="811" y="2821"/>
                  </a:lnTo>
                  <a:lnTo>
                    <a:pt x="682" y="3227"/>
                  </a:lnTo>
                  <a:lnTo>
                    <a:pt x="572" y="3669"/>
                  </a:lnTo>
                  <a:lnTo>
                    <a:pt x="479" y="4112"/>
                  </a:lnTo>
                  <a:lnTo>
                    <a:pt x="406" y="4572"/>
                  </a:lnTo>
                  <a:lnTo>
                    <a:pt x="258" y="5568"/>
                  </a:lnTo>
                  <a:lnTo>
                    <a:pt x="129" y="6711"/>
                  </a:lnTo>
                  <a:lnTo>
                    <a:pt x="37" y="7780"/>
                  </a:lnTo>
                  <a:lnTo>
                    <a:pt x="0" y="8831"/>
                  </a:lnTo>
                  <a:lnTo>
                    <a:pt x="0" y="9328"/>
                  </a:lnTo>
                  <a:lnTo>
                    <a:pt x="0" y="9826"/>
                  </a:lnTo>
                  <a:lnTo>
                    <a:pt x="19" y="10305"/>
                  </a:lnTo>
                  <a:lnTo>
                    <a:pt x="55" y="10766"/>
                  </a:lnTo>
                  <a:lnTo>
                    <a:pt x="92" y="11245"/>
                  </a:lnTo>
                  <a:lnTo>
                    <a:pt x="148" y="11706"/>
                  </a:lnTo>
                  <a:lnTo>
                    <a:pt x="221" y="12149"/>
                  </a:lnTo>
                  <a:lnTo>
                    <a:pt x="295" y="12591"/>
                  </a:lnTo>
                  <a:lnTo>
                    <a:pt x="387" y="13033"/>
                  </a:lnTo>
                  <a:lnTo>
                    <a:pt x="479" y="13476"/>
                  </a:lnTo>
                  <a:lnTo>
                    <a:pt x="590" y="13863"/>
                  </a:lnTo>
                  <a:lnTo>
                    <a:pt x="701" y="14250"/>
                  </a:lnTo>
                  <a:lnTo>
                    <a:pt x="811" y="14619"/>
                  </a:lnTo>
                  <a:lnTo>
                    <a:pt x="959" y="14969"/>
                  </a:lnTo>
                  <a:lnTo>
                    <a:pt x="1088" y="15301"/>
                  </a:lnTo>
                  <a:lnTo>
                    <a:pt x="1235" y="15632"/>
                  </a:lnTo>
                  <a:lnTo>
                    <a:pt x="1401" y="15946"/>
                  </a:lnTo>
                  <a:lnTo>
                    <a:pt x="1567" y="16259"/>
                  </a:lnTo>
                  <a:lnTo>
                    <a:pt x="1751" y="16554"/>
                  </a:lnTo>
                  <a:lnTo>
                    <a:pt x="1936" y="16831"/>
                  </a:lnTo>
                  <a:lnTo>
                    <a:pt x="2138" y="17107"/>
                  </a:lnTo>
                  <a:lnTo>
                    <a:pt x="2360" y="17365"/>
                  </a:lnTo>
                  <a:lnTo>
                    <a:pt x="2581" y="17623"/>
                  </a:lnTo>
                  <a:lnTo>
                    <a:pt x="2802" y="17863"/>
                  </a:lnTo>
                  <a:lnTo>
                    <a:pt x="3060" y="18084"/>
                  </a:lnTo>
                  <a:lnTo>
                    <a:pt x="3318" y="18305"/>
                  </a:lnTo>
                  <a:lnTo>
                    <a:pt x="3558" y="18508"/>
                  </a:lnTo>
                  <a:lnTo>
                    <a:pt x="3779" y="18674"/>
                  </a:lnTo>
                  <a:lnTo>
                    <a:pt x="4019" y="18821"/>
                  </a:lnTo>
                  <a:lnTo>
                    <a:pt x="4258" y="18950"/>
                  </a:lnTo>
                  <a:lnTo>
                    <a:pt x="4498" y="19061"/>
                  </a:lnTo>
                  <a:lnTo>
                    <a:pt x="4756" y="19172"/>
                  </a:lnTo>
                  <a:lnTo>
                    <a:pt x="5032" y="19264"/>
                  </a:lnTo>
                  <a:lnTo>
                    <a:pt x="5327" y="19356"/>
                  </a:lnTo>
                  <a:lnTo>
                    <a:pt x="5714" y="19448"/>
                  </a:lnTo>
                  <a:lnTo>
                    <a:pt x="6083" y="19522"/>
                  </a:lnTo>
                  <a:lnTo>
                    <a:pt x="6470" y="19577"/>
                  </a:lnTo>
                  <a:lnTo>
                    <a:pt x="6857" y="19632"/>
                  </a:lnTo>
                  <a:lnTo>
                    <a:pt x="7595" y="19688"/>
                  </a:lnTo>
                  <a:lnTo>
                    <a:pt x="8314" y="19706"/>
                  </a:lnTo>
                  <a:lnTo>
                    <a:pt x="9309" y="19743"/>
                  </a:lnTo>
                  <a:lnTo>
                    <a:pt x="11502" y="19743"/>
                  </a:lnTo>
                  <a:lnTo>
                    <a:pt x="12664" y="19706"/>
                  </a:lnTo>
                  <a:lnTo>
                    <a:pt x="12885" y="19688"/>
                  </a:lnTo>
                  <a:lnTo>
                    <a:pt x="13622" y="19669"/>
                  </a:lnTo>
                  <a:lnTo>
                    <a:pt x="14397" y="19614"/>
                  </a:lnTo>
                  <a:lnTo>
                    <a:pt x="15189" y="19559"/>
                  </a:lnTo>
                  <a:lnTo>
                    <a:pt x="15926" y="19467"/>
                  </a:lnTo>
                  <a:lnTo>
                    <a:pt x="16590" y="19356"/>
                  </a:lnTo>
                  <a:lnTo>
                    <a:pt x="16885" y="19301"/>
                  </a:lnTo>
                  <a:lnTo>
                    <a:pt x="17162" y="19227"/>
                  </a:lnTo>
                  <a:lnTo>
                    <a:pt x="17401" y="19135"/>
                  </a:lnTo>
                  <a:lnTo>
                    <a:pt x="17604" y="19043"/>
                  </a:lnTo>
                  <a:lnTo>
                    <a:pt x="17751" y="18932"/>
                  </a:lnTo>
                  <a:lnTo>
                    <a:pt x="17862" y="18821"/>
                  </a:lnTo>
                  <a:lnTo>
                    <a:pt x="17954" y="18655"/>
                  </a:lnTo>
                  <a:lnTo>
                    <a:pt x="17991" y="18563"/>
                  </a:lnTo>
                  <a:lnTo>
                    <a:pt x="18009" y="18490"/>
                  </a:lnTo>
                  <a:lnTo>
                    <a:pt x="18009" y="18397"/>
                  </a:lnTo>
                  <a:lnTo>
                    <a:pt x="18009" y="18305"/>
                  </a:lnTo>
                  <a:lnTo>
                    <a:pt x="17973" y="18102"/>
                  </a:lnTo>
                  <a:lnTo>
                    <a:pt x="17936" y="18010"/>
                  </a:lnTo>
                  <a:lnTo>
                    <a:pt x="17880" y="17900"/>
                  </a:lnTo>
                  <a:lnTo>
                    <a:pt x="17751" y="17697"/>
                  </a:lnTo>
                  <a:lnTo>
                    <a:pt x="17567" y="17494"/>
                  </a:lnTo>
                  <a:lnTo>
                    <a:pt x="17364" y="17273"/>
                  </a:lnTo>
                  <a:lnTo>
                    <a:pt x="17125" y="17070"/>
                  </a:lnTo>
                  <a:lnTo>
                    <a:pt x="16848" y="16886"/>
                  </a:lnTo>
                  <a:lnTo>
                    <a:pt x="16572" y="16683"/>
                  </a:lnTo>
                  <a:lnTo>
                    <a:pt x="16258" y="16499"/>
                  </a:lnTo>
                  <a:lnTo>
                    <a:pt x="15613" y="16149"/>
                  </a:lnTo>
                  <a:lnTo>
                    <a:pt x="14986" y="15835"/>
                  </a:lnTo>
                  <a:lnTo>
                    <a:pt x="14378" y="15577"/>
                  </a:lnTo>
                  <a:lnTo>
                    <a:pt x="13844" y="15374"/>
                  </a:lnTo>
                  <a:lnTo>
                    <a:pt x="13180" y="15153"/>
                  </a:lnTo>
                  <a:lnTo>
                    <a:pt x="12516" y="14950"/>
                  </a:lnTo>
                  <a:lnTo>
                    <a:pt x="11797" y="14729"/>
                  </a:lnTo>
                  <a:lnTo>
                    <a:pt x="11115" y="14490"/>
                  </a:lnTo>
                  <a:lnTo>
                    <a:pt x="10802" y="14361"/>
                  </a:lnTo>
                  <a:lnTo>
                    <a:pt x="10470" y="14213"/>
                  </a:lnTo>
                  <a:lnTo>
                    <a:pt x="10175" y="14066"/>
                  </a:lnTo>
                  <a:lnTo>
                    <a:pt x="9880" y="13881"/>
                  </a:lnTo>
                  <a:lnTo>
                    <a:pt x="9604" y="13697"/>
                  </a:lnTo>
                  <a:lnTo>
                    <a:pt x="9346" y="13476"/>
                  </a:lnTo>
                  <a:lnTo>
                    <a:pt x="9106" y="13255"/>
                  </a:lnTo>
                  <a:lnTo>
                    <a:pt x="8885" y="12978"/>
                  </a:lnTo>
                  <a:lnTo>
                    <a:pt x="8701" y="12683"/>
                  </a:lnTo>
                  <a:lnTo>
                    <a:pt x="8535" y="12370"/>
                  </a:lnTo>
                  <a:lnTo>
                    <a:pt x="8387" y="12001"/>
                  </a:lnTo>
                  <a:lnTo>
                    <a:pt x="8258" y="11614"/>
                  </a:lnTo>
                  <a:lnTo>
                    <a:pt x="8203" y="11356"/>
                  </a:lnTo>
                  <a:lnTo>
                    <a:pt x="8166" y="11079"/>
                  </a:lnTo>
                  <a:lnTo>
                    <a:pt x="8129" y="10821"/>
                  </a:lnTo>
                  <a:lnTo>
                    <a:pt x="8111" y="10545"/>
                  </a:lnTo>
                  <a:lnTo>
                    <a:pt x="8092" y="10010"/>
                  </a:lnTo>
                  <a:lnTo>
                    <a:pt x="8111" y="9476"/>
                  </a:lnTo>
                  <a:lnTo>
                    <a:pt x="8166" y="8941"/>
                  </a:lnTo>
                  <a:lnTo>
                    <a:pt x="8240" y="8407"/>
                  </a:lnTo>
                  <a:lnTo>
                    <a:pt x="8406" y="7337"/>
                  </a:lnTo>
                  <a:lnTo>
                    <a:pt x="8516" y="6637"/>
                  </a:lnTo>
                  <a:lnTo>
                    <a:pt x="8608" y="5955"/>
                  </a:lnTo>
                  <a:lnTo>
                    <a:pt x="8664" y="5347"/>
                  </a:lnTo>
                  <a:lnTo>
                    <a:pt x="8701" y="4794"/>
                  </a:lnTo>
                  <a:lnTo>
                    <a:pt x="8682" y="4277"/>
                  </a:lnTo>
                  <a:lnTo>
                    <a:pt x="8645" y="3798"/>
                  </a:lnTo>
                  <a:lnTo>
                    <a:pt x="8590" y="3374"/>
                  </a:lnTo>
                  <a:lnTo>
                    <a:pt x="8498" y="2969"/>
                  </a:lnTo>
                  <a:lnTo>
                    <a:pt x="8387" y="2600"/>
                  </a:lnTo>
                  <a:lnTo>
                    <a:pt x="8277" y="2268"/>
                  </a:lnTo>
                  <a:lnTo>
                    <a:pt x="8129" y="1973"/>
                  </a:lnTo>
                  <a:lnTo>
                    <a:pt x="7982" y="1715"/>
                  </a:lnTo>
                  <a:lnTo>
                    <a:pt x="7834" y="1476"/>
                  </a:lnTo>
                  <a:lnTo>
                    <a:pt x="7668" y="1254"/>
                  </a:lnTo>
                  <a:lnTo>
                    <a:pt x="7521" y="1070"/>
                  </a:lnTo>
                  <a:lnTo>
                    <a:pt x="7355" y="923"/>
                  </a:lnTo>
                  <a:lnTo>
                    <a:pt x="7208" y="775"/>
                  </a:lnTo>
                  <a:lnTo>
                    <a:pt x="7060" y="665"/>
                  </a:lnTo>
                  <a:lnTo>
                    <a:pt x="6876" y="554"/>
                  </a:lnTo>
                  <a:lnTo>
                    <a:pt x="6710" y="443"/>
                  </a:lnTo>
                  <a:lnTo>
                    <a:pt x="6526" y="351"/>
                  </a:lnTo>
                  <a:lnTo>
                    <a:pt x="6341" y="277"/>
                  </a:lnTo>
                  <a:lnTo>
                    <a:pt x="6138" y="204"/>
                  </a:lnTo>
                  <a:lnTo>
                    <a:pt x="5936" y="130"/>
                  </a:lnTo>
                  <a:lnTo>
                    <a:pt x="5733" y="93"/>
                  </a:lnTo>
                  <a:lnTo>
                    <a:pt x="5530" y="38"/>
                  </a:lnTo>
                  <a:lnTo>
                    <a:pt x="5309" y="19"/>
                  </a:lnTo>
                  <a:lnTo>
                    <a:pt x="51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2612725" y="805400"/>
              <a:ext cx="351175" cy="172825"/>
            </a:xfrm>
            <a:custGeom>
              <a:avLst/>
              <a:gdLst/>
              <a:ahLst/>
              <a:cxnLst/>
              <a:rect l="l" t="t" r="r" b="b"/>
              <a:pathLst>
                <a:path w="14047" h="6913" extrusionOk="0">
                  <a:moveTo>
                    <a:pt x="4591" y="0"/>
                  </a:moveTo>
                  <a:lnTo>
                    <a:pt x="4277" y="19"/>
                  </a:lnTo>
                  <a:lnTo>
                    <a:pt x="3964" y="56"/>
                  </a:lnTo>
                  <a:lnTo>
                    <a:pt x="3651" y="111"/>
                  </a:lnTo>
                  <a:lnTo>
                    <a:pt x="3356" y="185"/>
                  </a:lnTo>
                  <a:lnTo>
                    <a:pt x="3042" y="277"/>
                  </a:lnTo>
                  <a:lnTo>
                    <a:pt x="2766" y="388"/>
                  </a:lnTo>
                  <a:lnTo>
                    <a:pt x="2489" y="461"/>
                  </a:lnTo>
                  <a:lnTo>
                    <a:pt x="2213" y="535"/>
                  </a:lnTo>
                  <a:lnTo>
                    <a:pt x="1955" y="572"/>
                  </a:lnTo>
                  <a:lnTo>
                    <a:pt x="1826" y="590"/>
                  </a:lnTo>
                  <a:lnTo>
                    <a:pt x="1678" y="572"/>
                  </a:lnTo>
                  <a:lnTo>
                    <a:pt x="1549" y="553"/>
                  </a:lnTo>
                  <a:lnTo>
                    <a:pt x="1420" y="535"/>
                  </a:lnTo>
                  <a:lnTo>
                    <a:pt x="1291" y="480"/>
                  </a:lnTo>
                  <a:lnTo>
                    <a:pt x="1162" y="424"/>
                  </a:lnTo>
                  <a:lnTo>
                    <a:pt x="1015" y="332"/>
                  </a:lnTo>
                  <a:lnTo>
                    <a:pt x="886" y="240"/>
                  </a:lnTo>
                  <a:lnTo>
                    <a:pt x="830" y="388"/>
                  </a:lnTo>
                  <a:lnTo>
                    <a:pt x="720" y="793"/>
                  </a:lnTo>
                  <a:lnTo>
                    <a:pt x="406" y="2065"/>
                  </a:lnTo>
                  <a:lnTo>
                    <a:pt x="240" y="2784"/>
                  </a:lnTo>
                  <a:lnTo>
                    <a:pt x="111" y="3447"/>
                  </a:lnTo>
                  <a:lnTo>
                    <a:pt x="19" y="3982"/>
                  </a:lnTo>
                  <a:lnTo>
                    <a:pt x="1" y="4185"/>
                  </a:lnTo>
                  <a:lnTo>
                    <a:pt x="1" y="4314"/>
                  </a:lnTo>
                  <a:lnTo>
                    <a:pt x="56" y="4627"/>
                  </a:lnTo>
                  <a:lnTo>
                    <a:pt x="111" y="4904"/>
                  </a:lnTo>
                  <a:lnTo>
                    <a:pt x="222" y="5199"/>
                  </a:lnTo>
                  <a:lnTo>
                    <a:pt x="351" y="5457"/>
                  </a:lnTo>
                  <a:lnTo>
                    <a:pt x="499" y="5715"/>
                  </a:lnTo>
                  <a:lnTo>
                    <a:pt x="683" y="5936"/>
                  </a:lnTo>
                  <a:lnTo>
                    <a:pt x="904" y="6139"/>
                  </a:lnTo>
                  <a:lnTo>
                    <a:pt x="1162" y="6323"/>
                  </a:lnTo>
                  <a:lnTo>
                    <a:pt x="1475" y="6489"/>
                  </a:lnTo>
                  <a:lnTo>
                    <a:pt x="1789" y="6636"/>
                  </a:lnTo>
                  <a:lnTo>
                    <a:pt x="2121" y="6747"/>
                  </a:lnTo>
                  <a:lnTo>
                    <a:pt x="2434" y="6821"/>
                  </a:lnTo>
                  <a:lnTo>
                    <a:pt x="2766" y="6876"/>
                  </a:lnTo>
                  <a:lnTo>
                    <a:pt x="3098" y="6894"/>
                  </a:lnTo>
                  <a:lnTo>
                    <a:pt x="3429" y="6913"/>
                  </a:lnTo>
                  <a:lnTo>
                    <a:pt x="3761" y="6913"/>
                  </a:lnTo>
                  <a:lnTo>
                    <a:pt x="4425" y="6876"/>
                  </a:lnTo>
                  <a:lnTo>
                    <a:pt x="5107" y="6821"/>
                  </a:lnTo>
                  <a:lnTo>
                    <a:pt x="5770" y="6784"/>
                  </a:lnTo>
                  <a:lnTo>
                    <a:pt x="6121" y="6784"/>
                  </a:lnTo>
                  <a:lnTo>
                    <a:pt x="6452" y="6802"/>
                  </a:lnTo>
                  <a:lnTo>
                    <a:pt x="6803" y="6821"/>
                  </a:lnTo>
                  <a:lnTo>
                    <a:pt x="7153" y="6839"/>
                  </a:lnTo>
                  <a:lnTo>
                    <a:pt x="7319" y="6839"/>
                  </a:lnTo>
                  <a:lnTo>
                    <a:pt x="7503" y="6821"/>
                  </a:lnTo>
                  <a:lnTo>
                    <a:pt x="7669" y="6784"/>
                  </a:lnTo>
                  <a:lnTo>
                    <a:pt x="7817" y="6729"/>
                  </a:lnTo>
                  <a:lnTo>
                    <a:pt x="8019" y="6618"/>
                  </a:lnTo>
                  <a:lnTo>
                    <a:pt x="8204" y="6489"/>
                  </a:lnTo>
                  <a:lnTo>
                    <a:pt x="8370" y="6323"/>
                  </a:lnTo>
                  <a:lnTo>
                    <a:pt x="8517" y="6139"/>
                  </a:lnTo>
                  <a:lnTo>
                    <a:pt x="8646" y="5954"/>
                  </a:lnTo>
                  <a:lnTo>
                    <a:pt x="8775" y="5752"/>
                  </a:lnTo>
                  <a:lnTo>
                    <a:pt x="9015" y="5346"/>
                  </a:lnTo>
                  <a:lnTo>
                    <a:pt x="9236" y="5014"/>
                  </a:lnTo>
                  <a:lnTo>
                    <a:pt x="9346" y="4867"/>
                  </a:lnTo>
                  <a:lnTo>
                    <a:pt x="9476" y="4719"/>
                  </a:lnTo>
                  <a:lnTo>
                    <a:pt x="9623" y="4590"/>
                  </a:lnTo>
                  <a:lnTo>
                    <a:pt x="9770" y="4461"/>
                  </a:lnTo>
                  <a:lnTo>
                    <a:pt x="9936" y="4369"/>
                  </a:lnTo>
                  <a:lnTo>
                    <a:pt x="10121" y="4277"/>
                  </a:lnTo>
                  <a:lnTo>
                    <a:pt x="10416" y="4148"/>
                  </a:lnTo>
                  <a:lnTo>
                    <a:pt x="10526" y="4093"/>
                  </a:lnTo>
                  <a:lnTo>
                    <a:pt x="10618" y="4037"/>
                  </a:lnTo>
                  <a:lnTo>
                    <a:pt x="10711" y="3964"/>
                  </a:lnTo>
                  <a:lnTo>
                    <a:pt x="10784" y="3853"/>
                  </a:lnTo>
                  <a:lnTo>
                    <a:pt x="10876" y="3724"/>
                  </a:lnTo>
                  <a:lnTo>
                    <a:pt x="10969" y="3540"/>
                  </a:lnTo>
                  <a:lnTo>
                    <a:pt x="11079" y="3337"/>
                  </a:lnTo>
                  <a:lnTo>
                    <a:pt x="11190" y="3134"/>
                  </a:lnTo>
                  <a:lnTo>
                    <a:pt x="11319" y="2950"/>
                  </a:lnTo>
                  <a:lnTo>
                    <a:pt x="11448" y="2784"/>
                  </a:lnTo>
                  <a:lnTo>
                    <a:pt x="11614" y="2600"/>
                  </a:lnTo>
                  <a:lnTo>
                    <a:pt x="11780" y="2452"/>
                  </a:lnTo>
                  <a:lnTo>
                    <a:pt x="11964" y="2286"/>
                  </a:lnTo>
                  <a:lnTo>
                    <a:pt x="12185" y="2139"/>
                  </a:lnTo>
                  <a:lnTo>
                    <a:pt x="12554" y="1973"/>
                  </a:lnTo>
                  <a:lnTo>
                    <a:pt x="13217" y="1641"/>
                  </a:lnTo>
                  <a:lnTo>
                    <a:pt x="13568" y="1475"/>
                  </a:lnTo>
                  <a:lnTo>
                    <a:pt x="13844" y="1291"/>
                  </a:lnTo>
                  <a:lnTo>
                    <a:pt x="13936" y="1217"/>
                  </a:lnTo>
                  <a:lnTo>
                    <a:pt x="14010" y="1162"/>
                  </a:lnTo>
                  <a:lnTo>
                    <a:pt x="14047" y="1106"/>
                  </a:lnTo>
                  <a:lnTo>
                    <a:pt x="14047" y="1070"/>
                  </a:lnTo>
                  <a:lnTo>
                    <a:pt x="14047" y="1051"/>
                  </a:lnTo>
                  <a:lnTo>
                    <a:pt x="13955" y="959"/>
                  </a:lnTo>
                  <a:lnTo>
                    <a:pt x="13863" y="885"/>
                  </a:lnTo>
                  <a:lnTo>
                    <a:pt x="13752" y="811"/>
                  </a:lnTo>
                  <a:lnTo>
                    <a:pt x="13623" y="738"/>
                  </a:lnTo>
                  <a:lnTo>
                    <a:pt x="13347" y="627"/>
                  </a:lnTo>
                  <a:lnTo>
                    <a:pt x="13070" y="553"/>
                  </a:lnTo>
                  <a:lnTo>
                    <a:pt x="12757" y="498"/>
                  </a:lnTo>
                  <a:lnTo>
                    <a:pt x="12462" y="461"/>
                  </a:lnTo>
                  <a:lnTo>
                    <a:pt x="11909" y="406"/>
                  </a:lnTo>
                  <a:lnTo>
                    <a:pt x="10323" y="240"/>
                  </a:lnTo>
                  <a:lnTo>
                    <a:pt x="8738" y="129"/>
                  </a:lnTo>
                  <a:lnTo>
                    <a:pt x="7153" y="37"/>
                  </a:lnTo>
                  <a:lnTo>
                    <a:pt x="5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2611800" y="804475"/>
              <a:ext cx="353025" cy="174675"/>
            </a:xfrm>
            <a:custGeom>
              <a:avLst/>
              <a:gdLst/>
              <a:ahLst/>
              <a:cxnLst/>
              <a:rect l="l" t="t" r="r" b="b"/>
              <a:pathLst>
                <a:path w="14121" h="6987" extrusionOk="0">
                  <a:moveTo>
                    <a:pt x="5586" y="74"/>
                  </a:moveTo>
                  <a:lnTo>
                    <a:pt x="7190" y="111"/>
                  </a:lnTo>
                  <a:lnTo>
                    <a:pt x="8775" y="203"/>
                  </a:lnTo>
                  <a:lnTo>
                    <a:pt x="10360" y="314"/>
                  </a:lnTo>
                  <a:lnTo>
                    <a:pt x="11946" y="480"/>
                  </a:lnTo>
                  <a:lnTo>
                    <a:pt x="12167" y="498"/>
                  </a:lnTo>
                  <a:lnTo>
                    <a:pt x="12683" y="554"/>
                  </a:lnTo>
                  <a:lnTo>
                    <a:pt x="12941" y="590"/>
                  </a:lnTo>
                  <a:lnTo>
                    <a:pt x="13218" y="664"/>
                  </a:lnTo>
                  <a:lnTo>
                    <a:pt x="13457" y="738"/>
                  </a:lnTo>
                  <a:lnTo>
                    <a:pt x="13697" y="830"/>
                  </a:lnTo>
                  <a:lnTo>
                    <a:pt x="13807" y="885"/>
                  </a:lnTo>
                  <a:lnTo>
                    <a:pt x="13900" y="959"/>
                  </a:lnTo>
                  <a:lnTo>
                    <a:pt x="13973" y="1033"/>
                  </a:lnTo>
                  <a:lnTo>
                    <a:pt x="14047" y="1107"/>
                  </a:lnTo>
                  <a:lnTo>
                    <a:pt x="14066" y="1125"/>
                  </a:lnTo>
                  <a:lnTo>
                    <a:pt x="14047" y="1162"/>
                  </a:lnTo>
                  <a:lnTo>
                    <a:pt x="13992" y="1199"/>
                  </a:lnTo>
                  <a:lnTo>
                    <a:pt x="13863" y="1309"/>
                  </a:lnTo>
                  <a:lnTo>
                    <a:pt x="13678" y="1420"/>
                  </a:lnTo>
                  <a:lnTo>
                    <a:pt x="13439" y="1549"/>
                  </a:lnTo>
                  <a:lnTo>
                    <a:pt x="12941" y="1789"/>
                  </a:lnTo>
                  <a:lnTo>
                    <a:pt x="12517" y="1991"/>
                  </a:lnTo>
                  <a:lnTo>
                    <a:pt x="12204" y="2157"/>
                  </a:lnTo>
                  <a:lnTo>
                    <a:pt x="12001" y="2286"/>
                  </a:lnTo>
                  <a:lnTo>
                    <a:pt x="11817" y="2434"/>
                  </a:lnTo>
                  <a:lnTo>
                    <a:pt x="11651" y="2581"/>
                  </a:lnTo>
                  <a:lnTo>
                    <a:pt x="11485" y="2766"/>
                  </a:lnTo>
                  <a:lnTo>
                    <a:pt x="11356" y="2931"/>
                  </a:lnTo>
                  <a:lnTo>
                    <a:pt x="11208" y="3134"/>
                  </a:lnTo>
                  <a:lnTo>
                    <a:pt x="11079" y="3337"/>
                  </a:lnTo>
                  <a:lnTo>
                    <a:pt x="10969" y="3558"/>
                  </a:lnTo>
                  <a:lnTo>
                    <a:pt x="10821" y="3853"/>
                  </a:lnTo>
                  <a:lnTo>
                    <a:pt x="10748" y="3945"/>
                  </a:lnTo>
                  <a:lnTo>
                    <a:pt x="10674" y="4019"/>
                  </a:lnTo>
                  <a:lnTo>
                    <a:pt x="10582" y="4074"/>
                  </a:lnTo>
                  <a:lnTo>
                    <a:pt x="10489" y="4130"/>
                  </a:lnTo>
                  <a:lnTo>
                    <a:pt x="10250" y="4240"/>
                  </a:lnTo>
                  <a:lnTo>
                    <a:pt x="10139" y="4277"/>
                  </a:lnTo>
                  <a:lnTo>
                    <a:pt x="9936" y="4388"/>
                  </a:lnTo>
                  <a:lnTo>
                    <a:pt x="9752" y="4498"/>
                  </a:lnTo>
                  <a:lnTo>
                    <a:pt x="9586" y="4627"/>
                  </a:lnTo>
                  <a:lnTo>
                    <a:pt x="9457" y="4775"/>
                  </a:lnTo>
                  <a:lnTo>
                    <a:pt x="9328" y="4922"/>
                  </a:lnTo>
                  <a:lnTo>
                    <a:pt x="9199" y="5070"/>
                  </a:lnTo>
                  <a:lnTo>
                    <a:pt x="9015" y="5365"/>
                  </a:lnTo>
                  <a:lnTo>
                    <a:pt x="8941" y="5494"/>
                  </a:lnTo>
                  <a:lnTo>
                    <a:pt x="8720" y="5881"/>
                  </a:lnTo>
                  <a:lnTo>
                    <a:pt x="8609" y="6047"/>
                  </a:lnTo>
                  <a:lnTo>
                    <a:pt x="8480" y="6213"/>
                  </a:lnTo>
                  <a:lnTo>
                    <a:pt x="8333" y="6378"/>
                  </a:lnTo>
                  <a:lnTo>
                    <a:pt x="8185" y="6508"/>
                  </a:lnTo>
                  <a:lnTo>
                    <a:pt x="8019" y="6637"/>
                  </a:lnTo>
                  <a:lnTo>
                    <a:pt x="7854" y="6729"/>
                  </a:lnTo>
                  <a:lnTo>
                    <a:pt x="7706" y="6766"/>
                  </a:lnTo>
                  <a:lnTo>
                    <a:pt x="7577" y="6802"/>
                  </a:lnTo>
                  <a:lnTo>
                    <a:pt x="7430" y="6821"/>
                  </a:lnTo>
                  <a:lnTo>
                    <a:pt x="7282" y="6839"/>
                  </a:lnTo>
                  <a:lnTo>
                    <a:pt x="6987" y="6839"/>
                  </a:lnTo>
                  <a:lnTo>
                    <a:pt x="6692" y="6821"/>
                  </a:lnTo>
                  <a:lnTo>
                    <a:pt x="6489" y="6802"/>
                  </a:lnTo>
                  <a:lnTo>
                    <a:pt x="6065" y="6784"/>
                  </a:lnTo>
                  <a:lnTo>
                    <a:pt x="5623" y="6802"/>
                  </a:lnTo>
                  <a:lnTo>
                    <a:pt x="4775" y="6858"/>
                  </a:lnTo>
                  <a:lnTo>
                    <a:pt x="4314" y="6895"/>
                  </a:lnTo>
                  <a:lnTo>
                    <a:pt x="3854" y="6913"/>
                  </a:lnTo>
                  <a:lnTo>
                    <a:pt x="3393" y="6913"/>
                  </a:lnTo>
                  <a:lnTo>
                    <a:pt x="2950" y="6895"/>
                  </a:lnTo>
                  <a:lnTo>
                    <a:pt x="2508" y="6821"/>
                  </a:lnTo>
                  <a:lnTo>
                    <a:pt x="2287" y="6784"/>
                  </a:lnTo>
                  <a:lnTo>
                    <a:pt x="2084" y="6729"/>
                  </a:lnTo>
                  <a:lnTo>
                    <a:pt x="1863" y="6655"/>
                  </a:lnTo>
                  <a:lnTo>
                    <a:pt x="1642" y="6563"/>
                  </a:lnTo>
                  <a:lnTo>
                    <a:pt x="1420" y="6452"/>
                  </a:lnTo>
                  <a:lnTo>
                    <a:pt x="1218" y="6323"/>
                  </a:lnTo>
                  <a:lnTo>
                    <a:pt x="978" y="6157"/>
                  </a:lnTo>
                  <a:lnTo>
                    <a:pt x="775" y="5973"/>
                  </a:lnTo>
                  <a:lnTo>
                    <a:pt x="591" y="5752"/>
                  </a:lnTo>
                  <a:lnTo>
                    <a:pt x="443" y="5512"/>
                  </a:lnTo>
                  <a:lnTo>
                    <a:pt x="296" y="5254"/>
                  </a:lnTo>
                  <a:lnTo>
                    <a:pt x="204" y="4978"/>
                  </a:lnTo>
                  <a:lnTo>
                    <a:pt x="130" y="4664"/>
                  </a:lnTo>
                  <a:lnTo>
                    <a:pt x="75" y="4351"/>
                  </a:lnTo>
                  <a:lnTo>
                    <a:pt x="75" y="4222"/>
                  </a:lnTo>
                  <a:lnTo>
                    <a:pt x="93" y="4037"/>
                  </a:lnTo>
                  <a:lnTo>
                    <a:pt x="167" y="3558"/>
                  </a:lnTo>
                  <a:lnTo>
                    <a:pt x="296" y="2950"/>
                  </a:lnTo>
                  <a:lnTo>
                    <a:pt x="443" y="2286"/>
                  </a:lnTo>
                  <a:lnTo>
                    <a:pt x="738" y="1033"/>
                  </a:lnTo>
                  <a:lnTo>
                    <a:pt x="941" y="332"/>
                  </a:lnTo>
                  <a:lnTo>
                    <a:pt x="1070" y="425"/>
                  </a:lnTo>
                  <a:lnTo>
                    <a:pt x="1199" y="498"/>
                  </a:lnTo>
                  <a:lnTo>
                    <a:pt x="1328" y="572"/>
                  </a:lnTo>
                  <a:lnTo>
                    <a:pt x="1457" y="609"/>
                  </a:lnTo>
                  <a:lnTo>
                    <a:pt x="1586" y="646"/>
                  </a:lnTo>
                  <a:lnTo>
                    <a:pt x="1734" y="646"/>
                  </a:lnTo>
                  <a:lnTo>
                    <a:pt x="1863" y="664"/>
                  </a:lnTo>
                  <a:lnTo>
                    <a:pt x="1992" y="646"/>
                  </a:lnTo>
                  <a:lnTo>
                    <a:pt x="2250" y="609"/>
                  </a:lnTo>
                  <a:lnTo>
                    <a:pt x="2526" y="554"/>
                  </a:lnTo>
                  <a:lnTo>
                    <a:pt x="2784" y="461"/>
                  </a:lnTo>
                  <a:lnTo>
                    <a:pt x="3061" y="351"/>
                  </a:lnTo>
                  <a:lnTo>
                    <a:pt x="3079" y="351"/>
                  </a:lnTo>
                  <a:lnTo>
                    <a:pt x="3374" y="259"/>
                  </a:lnTo>
                  <a:lnTo>
                    <a:pt x="3669" y="185"/>
                  </a:lnTo>
                  <a:lnTo>
                    <a:pt x="3946" y="130"/>
                  </a:lnTo>
                  <a:lnTo>
                    <a:pt x="4241" y="111"/>
                  </a:lnTo>
                  <a:lnTo>
                    <a:pt x="4517" y="93"/>
                  </a:lnTo>
                  <a:lnTo>
                    <a:pt x="4812" y="74"/>
                  </a:lnTo>
                  <a:close/>
                  <a:moveTo>
                    <a:pt x="4812" y="1"/>
                  </a:moveTo>
                  <a:lnTo>
                    <a:pt x="4517" y="19"/>
                  </a:lnTo>
                  <a:lnTo>
                    <a:pt x="4222" y="37"/>
                  </a:lnTo>
                  <a:lnTo>
                    <a:pt x="3927" y="56"/>
                  </a:lnTo>
                  <a:lnTo>
                    <a:pt x="3651" y="111"/>
                  </a:lnTo>
                  <a:lnTo>
                    <a:pt x="3356" y="185"/>
                  </a:lnTo>
                  <a:lnTo>
                    <a:pt x="3061" y="277"/>
                  </a:lnTo>
                  <a:lnTo>
                    <a:pt x="3042" y="295"/>
                  </a:lnTo>
                  <a:lnTo>
                    <a:pt x="2766" y="388"/>
                  </a:lnTo>
                  <a:lnTo>
                    <a:pt x="2508" y="480"/>
                  </a:lnTo>
                  <a:lnTo>
                    <a:pt x="2231" y="554"/>
                  </a:lnTo>
                  <a:lnTo>
                    <a:pt x="1973" y="590"/>
                  </a:lnTo>
                  <a:lnTo>
                    <a:pt x="1715" y="590"/>
                  </a:lnTo>
                  <a:lnTo>
                    <a:pt x="1586" y="572"/>
                  </a:lnTo>
                  <a:lnTo>
                    <a:pt x="1457" y="535"/>
                  </a:lnTo>
                  <a:lnTo>
                    <a:pt x="1328" y="480"/>
                  </a:lnTo>
                  <a:lnTo>
                    <a:pt x="1199" y="425"/>
                  </a:lnTo>
                  <a:lnTo>
                    <a:pt x="1070" y="351"/>
                  </a:lnTo>
                  <a:lnTo>
                    <a:pt x="959" y="259"/>
                  </a:lnTo>
                  <a:lnTo>
                    <a:pt x="923" y="240"/>
                  </a:lnTo>
                  <a:lnTo>
                    <a:pt x="904" y="240"/>
                  </a:lnTo>
                  <a:lnTo>
                    <a:pt x="867" y="332"/>
                  </a:lnTo>
                  <a:lnTo>
                    <a:pt x="794" y="554"/>
                  </a:lnTo>
                  <a:lnTo>
                    <a:pt x="628" y="1199"/>
                  </a:lnTo>
                  <a:lnTo>
                    <a:pt x="406" y="2120"/>
                  </a:lnTo>
                  <a:lnTo>
                    <a:pt x="277" y="2655"/>
                  </a:lnTo>
                  <a:lnTo>
                    <a:pt x="148" y="3319"/>
                  </a:lnTo>
                  <a:lnTo>
                    <a:pt x="38" y="3945"/>
                  </a:lnTo>
                  <a:lnTo>
                    <a:pt x="1" y="4185"/>
                  </a:lnTo>
                  <a:lnTo>
                    <a:pt x="1" y="4351"/>
                  </a:lnTo>
                  <a:lnTo>
                    <a:pt x="56" y="4683"/>
                  </a:lnTo>
                  <a:lnTo>
                    <a:pt x="130" y="4996"/>
                  </a:lnTo>
                  <a:lnTo>
                    <a:pt x="241" y="5291"/>
                  </a:lnTo>
                  <a:lnTo>
                    <a:pt x="370" y="5549"/>
                  </a:lnTo>
                  <a:lnTo>
                    <a:pt x="536" y="5807"/>
                  </a:lnTo>
                  <a:lnTo>
                    <a:pt x="720" y="6028"/>
                  </a:lnTo>
                  <a:lnTo>
                    <a:pt x="941" y="6213"/>
                  </a:lnTo>
                  <a:lnTo>
                    <a:pt x="1181" y="6397"/>
                  </a:lnTo>
                  <a:lnTo>
                    <a:pt x="1457" y="6544"/>
                  </a:lnTo>
                  <a:lnTo>
                    <a:pt x="1752" y="6692"/>
                  </a:lnTo>
                  <a:lnTo>
                    <a:pt x="2047" y="6784"/>
                  </a:lnTo>
                  <a:lnTo>
                    <a:pt x="2342" y="6858"/>
                  </a:lnTo>
                  <a:lnTo>
                    <a:pt x="2637" y="6931"/>
                  </a:lnTo>
                  <a:lnTo>
                    <a:pt x="2932" y="6968"/>
                  </a:lnTo>
                  <a:lnTo>
                    <a:pt x="3227" y="6987"/>
                  </a:lnTo>
                  <a:lnTo>
                    <a:pt x="3540" y="6987"/>
                  </a:lnTo>
                  <a:lnTo>
                    <a:pt x="4148" y="6968"/>
                  </a:lnTo>
                  <a:lnTo>
                    <a:pt x="4775" y="6931"/>
                  </a:lnTo>
                  <a:lnTo>
                    <a:pt x="5642" y="6876"/>
                  </a:lnTo>
                  <a:lnTo>
                    <a:pt x="6065" y="6858"/>
                  </a:lnTo>
                  <a:lnTo>
                    <a:pt x="6489" y="6876"/>
                  </a:lnTo>
                  <a:lnTo>
                    <a:pt x="6692" y="6895"/>
                  </a:lnTo>
                  <a:lnTo>
                    <a:pt x="6987" y="6913"/>
                  </a:lnTo>
                  <a:lnTo>
                    <a:pt x="7282" y="6913"/>
                  </a:lnTo>
                  <a:lnTo>
                    <a:pt x="7430" y="6895"/>
                  </a:lnTo>
                  <a:lnTo>
                    <a:pt x="7577" y="6876"/>
                  </a:lnTo>
                  <a:lnTo>
                    <a:pt x="7724" y="6839"/>
                  </a:lnTo>
                  <a:lnTo>
                    <a:pt x="7872" y="6784"/>
                  </a:lnTo>
                  <a:lnTo>
                    <a:pt x="8056" y="6692"/>
                  </a:lnTo>
                  <a:lnTo>
                    <a:pt x="8241" y="6581"/>
                  </a:lnTo>
                  <a:lnTo>
                    <a:pt x="8388" y="6434"/>
                  </a:lnTo>
                  <a:lnTo>
                    <a:pt x="8536" y="6268"/>
                  </a:lnTo>
                  <a:lnTo>
                    <a:pt x="8665" y="6102"/>
                  </a:lnTo>
                  <a:lnTo>
                    <a:pt x="8775" y="5918"/>
                  </a:lnTo>
                  <a:lnTo>
                    <a:pt x="8996" y="5531"/>
                  </a:lnTo>
                  <a:lnTo>
                    <a:pt x="9070" y="5402"/>
                  </a:lnTo>
                  <a:lnTo>
                    <a:pt x="9199" y="5199"/>
                  </a:lnTo>
                  <a:lnTo>
                    <a:pt x="9328" y="5033"/>
                  </a:lnTo>
                  <a:lnTo>
                    <a:pt x="9457" y="4867"/>
                  </a:lnTo>
                  <a:lnTo>
                    <a:pt x="9586" y="4738"/>
                  </a:lnTo>
                  <a:lnTo>
                    <a:pt x="9715" y="4609"/>
                  </a:lnTo>
                  <a:lnTo>
                    <a:pt x="9863" y="4498"/>
                  </a:lnTo>
                  <a:lnTo>
                    <a:pt x="10010" y="4425"/>
                  </a:lnTo>
                  <a:lnTo>
                    <a:pt x="10176" y="4351"/>
                  </a:lnTo>
                  <a:lnTo>
                    <a:pt x="10287" y="4296"/>
                  </a:lnTo>
                  <a:lnTo>
                    <a:pt x="10526" y="4203"/>
                  </a:lnTo>
                  <a:lnTo>
                    <a:pt x="10619" y="4148"/>
                  </a:lnTo>
                  <a:lnTo>
                    <a:pt x="10711" y="4074"/>
                  </a:lnTo>
                  <a:lnTo>
                    <a:pt x="10784" y="4001"/>
                  </a:lnTo>
                  <a:lnTo>
                    <a:pt x="10858" y="3890"/>
                  </a:lnTo>
                  <a:lnTo>
                    <a:pt x="10950" y="3761"/>
                  </a:lnTo>
                  <a:lnTo>
                    <a:pt x="11024" y="3595"/>
                  </a:lnTo>
                  <a:lnTo>
                    <a:pt x="11153" y="3374"/>
                  </a:lnTo>
                  <a:lnTo>
                    <a:pt x="11264" y="3171"/>
                  </a:lnTo>
                  <a:lnTo>
                    <a:pt x="11411" y="2987"/>
                  </a:lnTo>
                  <a:lnTo>
                    <a:pt x="11540" y="2802"/>
                  </a:lnTo>
                  <a:lnTo>
                    <a:pt x="11706" y="2637"/>
                  </a:lnTo>
                  <a:lnTo>
                    <a:pt x="11872" y="2489"/>
                  </a:lnTo>
                  <a:lnTo>
                    <a:pt x="12038" y="2342"/>
                  </a:lnTo>
                  <a:lnTo>
                    <a:pt x="12241" y="2213"/>
                  </a:lnTo>
                  <a:lnTo>
                    <a:pt x="12554" y="2065"/>
                  </a:lnTo>
                  <a:lnTo>
                    <a:pt x="13107" y="1789"/>
                  </a:lnTo>
                  <a:lnTo>
                    <a:pt x="13605" y="1531"/>
                  </a:lnTo>
                  <a:lnTo>
                    <a:pt x="13807" y="1420"/>
                  </a:lnTo>
                  <a:lnTo>
                    <a:pt x="13973" y="1309"/>
                  </a:lnTo>
                  <a:lnTo>
                    <a:pt x="14084" y="1217"/>
                  </a:lnTo>
                  <a:lnTo>
                    <a:pt x="14102" y="1180"/>
                  </a:lnTo>
                  <a:lnTo>
                    <a:pt x="14121" y="1143"/>
                  </a:lnTo>
                  <a:lnTo>
                    <a:pt x="14121" y="1107"/>
                  </a:lnTo>
                  <a:lnTo>
                    <a:pt x="14102" y="1070"/>
                  </a:lnTo>
                  <a:lnTo>
                    <a:pt x="14029" y="978"/>
                  </a:lnTo>
                  <a:lnTo>
                    <a:pt x="13937" y="904"/>
                  </a:lnTo>
                  <a:lnTo>
                    <a:pt x="13844" y="830"/>
                  </a:lnTo>
                  <a:lnTo>
                    <a:pt x="13734" y="775"/>
                  </a:lnTo>
                  <a:lnTo>
                    <a:pt x="13494" y="664"/>
                  </a:lnTo>
                  <a:lnTo>
                    <a:pt x="13236" y="590"/>
                  </a:lnTo>
                  <a:lnTo>
                    <a:pt x="12978" y="535"/>
                  </a:lnTo>
                  <a:lnTo>
                    <a:pt x="12701" y="480"/>
                  </a:lnTo>
                  <a:lnTo>
                    <a:pt x="12167" y="425"/>
                  </a:lnTo>
                  <a:lnTo>
                    <a:pt x="11946" y="406"/>
                  </a:lnTo>
                  <a:lnTo>
                    <a:pt x="10379" y="240"/>
                  </a:lnTo>
                  <a:lnTo>
                    <a:pt x="8775" y="130"/>
                  </a:lnTo>
                  <a:lnTo>
                    <a:pt x="7190" y="56"/>
                  </a:lnTo>
                  <a:lnTo>
                    <a:pt x="5586" y="19"/>
                  </a:lnTo>
                  <a:lnTo>
                    <a:pt x="54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2786475" y="868075"/>
              <a:ext cx="144725" cy="418450"/>
            </a:xfrm>
            <a:custGeom>
              <a:avLst/>
              <a:gdLst/>
              <a:ahLst/>
              <a:cxnLst/>
              <a:rect l="l" t="t" r="r" b="b"/>
              <a:pathLst>
                <a:path w="5789" h="16738" extrusionOk="0">
                  <a:moveTo>
                    <a:pt x="3871" y="0"/>
                  </a:moveTo>
                  <a:lnTo>
                    <a:pt x="3816" y="19"/>
                  </a:lnTo>
                  <a:lnTo>
                    <a:pt x="3779" y="56"/>
                  </a:lnTo>
                  <a:lnTo>
                    <a:pt x="3650" y="148"/>
                  </a:lnTo>
                  <a:lnTo>
                    <a:pt x="3539" y="258"/>
                  </a:lnTo>
                  <a:lnTo>
                    <a:pt x="3373" y="369"/>
                  </a:lnTo>
                  <a:lnTo>
                    <a:pt x="3300" y="424"/>
                  </a:lnTo>
                  <a:lnTo>
                    <a:pt x="3208" y="443"/>
                  </a:lnTo>
                  <a:lnTo>
                    <a:pt x="3115" y="461"/>
                  </a:lnTo>
                  <a:lnTo>
                    <a:pt x="3005" y="443"/>
                  </a:lnTo>
                  <a:lnTo>
                    <a:pt x="2710" y="424"/>
                  </a:lnTo>
                  <a:lnTo>
                    <a:pt x="2433" y="424"/>
                  </a:lnTo>
                  <a:lnTo>
                    <a:pt x="2138" y="461"/>
                  </a:lnTo>
                  <a:lnTo>
                    <a:pt x="1843" y="516"/>
                  </a:lnTo>
                  <a:lnTo>
                    <a:pt x="1567" y="627"/>
                  </a:lnTo>
                  <a:lnTo>
                    <a:pt x="1309" y="756"/>
                  </a:lnTo>
                  <a:lnTo>
                    <a:pt x="1069" y="904"/>
                  </a:lnTo>
                  <a:lnTo>
                    <a:pt x="830" y="1088"/>
                  </a:lnTo>
                  <a:lnTo>
                    <a:pt x="627" y="1291"/>
                  </a:lnTo>
                  <a:lnTo>
                    <a:pt x="461" y="1512"/>
                  </a:lnTo>
                  <a:lnTo>
                    <a:pt x="314" y="1733"/>
                  </a:lnTo>
                  <a:lnTo>
                    <a:pt x="203" y="1973"/>
                  </a:lnTo>
                  <a:lnTo>
                    <a:pt x="111" y="2212"/>
                  </a:lnTo>
                  <a:lnTo>
                    <a:pt x="55" y="2470"/>
                  </a:lnTo>
                  <a:lnTo>
                    <a:pt x="19" y="2710"/>
                  </a:lnTo>
                  <a:lnTo>
                    <a:pt x="0" y="2968"/>
                  </a:lnTo>
                  <a:lnTo>
                    <a:pt x="19" y="3245"/>
                  </a:lnTo>
                  <a:lnTo>
                    <a:pt x="37" y="3503"/>
                  </a:lnTo>
                  <a:lnTo>
                    <a:pt x="74" y="3761"/>
                  </a:lnTo>
                  <a:lnTo>
                    <a:pt x="111" y="4019"/>
                  </a:lnTo>
                  <a:lnTo>
                    <a:pt x="240" y="4553"/>
                  </a:lnTo>
                  <a:lnTo>
                    <a:pt x="369" y="5070"/>
                  </a:lnTo>
                  <a:lnTo>
                    <a:pt x="1254" y="8111"/>
                  </a:lnTo>
                  <a:lnTo>
                    <a:pt x="2120" y="11153"/>
                  </a:lnTo>
                  <a:lnTo>
                    <a:pt x="2415" y="12222"/>
                  </a:lnTo>
                  <a:lnTo>
                    <a:pt x="2728" y="13291"/>
                  </a:lnTo>
                  <a:lnTo>
                    <a:pt x="2857" y="13825"/>
                  </a:lnTo>
                  <a:lnTo>
                    <a:pt x="2986" y="14360"/>
                  </a:lnTo>
                  <a:lnTo>
                    <a:pt x="3115" y="14894"/>
                  </a:lnTo>
                  <a:lnTo>
                    <a:pt x="3208" y="15447"/>
                  </a:lnTo>
                  <a:lnTo>
                    <a:pt x="3244" y="15632"/>
                  </a:lnTo>
                  <a:lnTo>
                    <a:pt x="3281" y="15816"/>
                  </a:lnTo>
                  <a:lnTo>
                    <a:pt x="3355" y="15982"/>
                  </a:lnTo>
                  <a:lnTo>
                    <a:pt x="3410" y="16074"/>
                  </a:lnTo>
                  <a:lnTo>
                    <a:pt x="3466" y="16148"/>
                  </a:lnTo>
                  <a:lnTo>
                    <a:pt x="3576" y="16222"/>
                  </a:lnTo>
                  <a:lnTo>
                    <a:pt x="3834" y="16388"/>
                  </a:lnTo>
                  <a:lnTo>
                    <a:pt x="4111" y="16517"/>
                  </a:lnTo>
                  <a:lnTo>
                    <a:pt x="4406" y="16627"/>
                  </a:lnTo>
                  <a:lnTo>
                    <a:pt x="4664" y="16701"/>
                  </a:lnTo>
                  <a:lnTo>
                    <a:pt x="4811" y="16738"/>
                  </a:lnTo>
                  <a:lnTo>
                    <a:pt x="5143" y="16738"/>
                  </a:lnTo>
                  <a:lnTo>
                    <a:pt x="5291" y="16719"/>
                  </a:lnTo>
                  <a:lnTo>
                    <a:pt x="5438" y="16664"/>
                  </a:lnTo>
                  <a:lnTo>
                    <a:pt x="5567" y="16590"/>
                  </a:lnTo>
                  <a:lnTo>
                    <a:pt x="5678" y="16480"/>
                  </a:lnTo>
                  <a:lnTo>
                    <a:pt x="5770" y="16351"/>
                  </a:lnTo>
                  <a:lnTo>
                    <a:pt x="5788" y="16259"/>
                  </a:lnTo>
                  <a:lnTo>
                    <a:pt x="5770" y="16185"/>
                  </a:lnTo>
                  <a:lnTo>
                    <a:pt x="5733" y="16130"/>
                  </a:lnTo>
                  <a:lnTo>
                    <a:pt x="5659" y="16056"/>
                  </a:lnTo>
                  <a:lnTo>
                    <a:pt x="5530" y="15927"/>
                  </a:lnTo>
                  <a:lnTo>
                    <a:pt x="5475" y="15853"/>
                  </a:lnTo>
                  <a:lnTo>
                    <a:pt x="5438" y="15761"/>
                  </a:lnTo>
                  <a:lnTo>
                    <a:pt x="5364" y="15392"/>
                  </a:lnTo>
                  <a:lnTo>
                    <a:pt x="5309" y="15024"/>
                  </a:lnTo>
                  <a:lnTo>
                    <a:pt x="5217" y="14286"/>
                  </a:lnTo>
                  <a:lnTo>
                    <a:pt x="5161" y="13530"/>
                  </a:lnTo>
                  <a:lnTo>
                    <a:pt x="5143" y="12775"/>
                  </a:lnTo>
                  <a:lnTo>
                    <a:pt x="5106" y="11263"/>
                  </a:lnTo>
                  <a:lnTo>
                    <a:pt x="5088" y="10507"/>
                  </a:lnTo>
                  <a:lnTo>
                    <a:pt x="5051" y="9752"/>
                  </a:lnTo>
                  <a:lnTo>
                    <a:pt x="4959" y="8258"/>
                  </a:lnTo>
                  <a:lnTo>
                    <a:pt x="4867" y="6747"/>
                  </a:lnTo>
                  <a:lnTo>
                    <a:pt x="4774" y="5235"/>
                  </a:lnTo>
                  <a:lnTo>
                    <a:pt x="4682" y="3724"/>
                  </a:lnTo>
                  <a:lnTo>
                    <a:pt x="4590" y="2950"/>
                  </a:lnTo>
                  <a:lnTo>
                    <a:pt x="4461" y="1917"/>
                  </a:lnTo>
                  <a:lnTo>
                    <a:pt x="4369" y="1401"/>
                  </a:lnTo>
                  <a:lnTo>
                    <a:pt x="4277" y="904"/>
                  </a:lnTo>
                  <a:lnTo>
                    <a:pt x="4166" y="480"/>
                  </a:lnTo>
                  <a:lnTo>
                    <a:pt x="4111" y="314"/>
                  </a:lnTo>
                  <a:lnTo>
                    <a:pt x="4055" y="166"/>
                  </a:lnTo>
                  <a:lnTo>
                    <a:pt x="4019" y="74"/>
                  </a:lnTo>
                  <a:lnTo>
                    <a:pt x="3963" y="19"/>
                  </a:lnTo>
                  <a:lnTo>
                    <a:pt x="3926"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2785550" y="867150"/>
              <a:ext cx="146575" cy="420300"/>
            </a:xfrm>
            <a:custGeom>
              <a:avLst/>
              <a:gdLst/>
              <a:ahLst/>
              <a:cxnLst/>
              <a:rect l="l" t="t" r="r" b="b"/>
              <a:pathLst>
                <a:path w="5863" h="16812" extrusionOk="0">
                  <a:moveTo>
                    <a:pt x="3945" y="74"/>
                  </a:moveTo>
                  <a:lnTo>
                    <a:pt x="3963" y="93"/>
                  </a:lnTo>
                  <a:lnTo>
                    <a:pt x="4000" y="111"/>
                  </a:lnTo>
                  <a:lnTo>
                    <a:pt x="4056" y="203"/>
                  </a:lnTo>
                  <a:lnTo>
                    <a:pt x="4111" y="351"/>
                  </a:lnTo>
                  <a:lnTo>
                    <a:pt x="4166" y="517"/>
                  </a:lnTo>
                  <a:lnTo>
                    <a:pt x="4277" y="904"/>
                  </a:lnTo>
                  <a:lnTo>
                    <a:pt x="4369" y="1383"/>
                  </a:lnTo>
                  <a:lnTo>
                    <a:pt x="4461" y="1881"/>
                  </a:lnTo>
                  <a:lnTo>
                    <a:pt x="4590" y="2913"/>
                  </a:lnTo>
                  <a:lnTo>
                    <a:pt x="4682" y="3779"/>
                  </a:lnTo>
                  <a:lnTo>
                    <a:pt x="4793" y="5494"/>
                  </a:lnTo>
                  <a:lnTo>
                    <a:pt x="4904" y="7226"/>
                  </a:lnTo>
                  <a:lnTo>
                    <a:pt x="4977" y="8498"/>
                  </a:lnTo>
                  <a:lnTo>
                    <a:pt x="5051" y="9789"/>
                  </a:lnTo>
                  <a:lnTo>
                    <a:pt x="5088" y="10305"/>
                  </a:lnTo>
                  <a:lnTo>
                    <a:pt x="5106" y="10839"/>
                  </a:lnTo>
                  <a:lnTo>
                    <a:pt x="5125" y="11872"/>
                  </a:lnTo>
                  <a:lnTo>
                    <a:pt x="5143" y="12867"/>
                  </a:lnTo>
                  <a:lnTo>
                    <a:pt x="5180" y="13844"/>
                  </a:lnTo>
                  <a:lnTo>
                    <a:pt x="5217" y="14342"/>
                  </a:lnTo>
                  <a:lnTo>
                    <a:pt x="5272" y="14839"/>
                  </a:lnTo>
                  <a:lnTo>
                    <a:pt x="5346" y="15319"/>
                  </a:lnTo>
                  <a:lnTo>
                    <a:pt x="5438" y="15816"/>
                  </a:lnTo>
                  <a:lnTo>
                    <a:pt x="5475" y="15890"/>
                  </a:lnTo>
                  <a:lnTo>
                    <a:pt x="5512" y="15964"/>
                  </a:lnTo>
                  <a:lnTo>
                    <a:pt x="5641" y="16093"/>
                  </a:lnTo>
                  <a:lnTo>
                    <a:pt x="5715" y="16167"/>
                  </a:lnTo>
                  <a:lnTo>
                    <a:pt x="5770" y="16222"/>
                  </a:lnTo>
                  <a:lnTo>
                    <a:pt x="5788" y="16296"/>
                  </a:lnTo>
                  <a:lnTo>
                    <a:pt x="5770" y="16369"/>
                  </a:lnTo>
                  <a:lnTo>
                    <a:pt x="5715" y="16443"/>
                  </a:lnTo>
                  <a:lnTo>
                    <a:pt x="5659" y="16517"/>
                  </a:lnTo>
                  <a:lnTo>
                    <a:pt x="5604" y="16572"/>
                  </a:lnTo>
                  <a:lnTo>
                    <a:pt x="5530" y="16627"/>
                  </a:lnTo>
                  <a:lnTo>
                    <a:pt x="5401" y="16701"/>
                  </a:lnTo>
                  <a:lnTo>
                    <a:pt x="5235" y="16738"/>
                  </a:lnTo>
                  <a:lnTo>
                    <a:pt x="4940" y="16738"/>
                  </a:lnTo>
                  <a:lnTo>
                    <a:pt x="4701" y="16701"/>
                  </a:lnTo>
                  <a:lnTo>
                    <a:pt x="4461" y="16627"/>
                  </a:lnTo>
                  <a:lnTo>
                    <a:pt x="4166" y="16517"/>
                  </a:lnTo>
                  <a:lnTo>
                    <a:pt x="3890" y="16388"/>
                  </a:lnTo>
                  <a:lnTo>
                    <a:pt x="3761" y="16314"/>
                  </a:lnTo>
                  <a:lnTo>
                    <a:pt x="3632" y="16240"/>
                  </a:lnTo>
                  <a:lnTo>
                    <a:pt x="3539" y="16148"/>
                  </a:lnTo>
                  <a:lnTo>
                    <a:pt x="3484" y="16093"/>
                  </a:lnTo>
                  <a:lnTo>
                    <a:pt x="3429" y="16019"/>
                  </a:lnTo>
                  <a:lnTo>
                    <a:pt x="3355" y="15853"/>
                  </a:lnTo>
                  <a:lnTo>
                    <a:pt x="3318" y="15669"/>
                  </a:lnTo>
                  <a:lnTo>
                    <a:pt x="3281" y="15466"/>
                  </a:lnTo>
                  <a:lnTo>
                    <a:pt x="3208" y="15042"/>
                  </a:lnTo>
                  <a:lnTo>
                    <a:pt x="3116" y="14600"/>
                  </a:lnTo>
                  <a:lnTo>
                    <a:pt x="2913" y="13733"/>
                  </a:lnTo>
                  <a:lnTo>
                    <a:pt x="2673" y="12885"/>
                  </a:lnTo>
                  <a:lnTo>
                    <a:pt x="2433" y="12056"/>
                  </a:lnTo>
                  <a:lnTo>
                    <a:pt x="2194" y="11190"/>
                  </a:lnTo>
                  <a:lnTo>
                    <a:pt x="1327" y="8148"/>
                  </a:lnTo>
                  <a:lnTo>
                    <a:pt x="443" y="5107"/>
                  </a:lnTo>
                  <a:lnTo>
                    <a:pt x="295" y="4572"/>
                  </a:lnTo>
                  <a:lnTo>
                    <a:pt x="185" y="4037"/>
                  </a:lnTo>
                  <a:lnTo>
                    <a:pt x="129" y="3779"/>
                  </a:lnTo>
                  <a:lnTo>
                    <a:pt x="92" y="3503"/>
                  </a:lnTo>
                  <a:lnTo>
                    <a:pt x="74" y="3245"/>
                  </a:lnTo>
                  <a:lnTo>
                    <a:pt x="74" y="2987"/>
                  </a:lnTo>
                  <a:lnTo>
                    <a:pt x="92" y="2747"/>
                  </a:lnTo>
                  <a:lnTo>
                    <a:pt x="129" y="2489"/>
                  </a:lnTo>
                  <a:lnTo>
                    <a:pt x="185" y="2249"/>
                  </a:lnTo>
                  <a:lnTo>
                    <a:pt x="277" y="2010"/>
                  </a:lnTo>
                  <a:lnTo>
                    <a:pt x="387" y="1789"/>
                  </a:lnTo>
                  <a:lnTo>
                    <a:pt x="535" y="1567"/>
                  </a:lnTo>
                  <a:lnTo>
                    <a:pt x="701" y="1346"/>
                  </a:lnTo>
                  <a:lnTo>
                    <a:pt x="904" y="1143"/>
                  </a:lnTo>
                  <a:lnTo>
                    <a:pt x="1088" y="996"/>
                  </a:lnTo>
                  <a:lnTo>
                    <a:pt x="1272" y="867"/>
                  </a:lnTo>
                  <a:lnTo>
                    <a:pt x="1493" y="756"/>
                  </a:lnTo>
                  <a:lnTo>
                    <a:pt x="1696" y="664"/>
                  </a:lnTo>
                  <a:lnTo>
                    <a:pt x="1936" y="590"/>
                  </a:lnTo>
                  <a:lnTo>
                    <a:pt x="2157" y="535"/>
                  </a:lnTo>
                  <a:lnTo>
                    <a:pt x="2397" y="498"/>
                  </a:lnTo>
                  <a:lnTo>
                    <a:pt x="2839" y="498"/>
                  </a:lnTo>
                  <a:lnTo>
                    <a:pt x="3042" y="517"/>
                  </a:lnTo>
                  <a:lnTo>
                    <a:pt x="3152" y="535"/>
                  </a:lnTo>
                  <a:lnTo>
                    <a:pt x="3245" y="517"/>
                  </a:lnTo>
                  <a:lnTo>
                    <a:pt x="3337" y="498"/>
                  </a:lnTo>
                  <a:lnTo>
                    <a:pt x="3429" y="443"/>
                  </a:lnTo>
                  <a:lnTo>
                    <a:pt x="3576" y="332"/>
                  </a:lnTo>
                  <a:lnTo>
                    <a:pt x="3705" y="222"/>
                  </a:lnTo>
                  <a:lnTo>
                    <a:pt x="3834" y="111"/>
                  </a:lnTo>
                  <a:lnTo>
                    <a:pt x="3890" y="74"/>
                  </a:lnTo>
                  <a:close/>
                  <a:moveTo>
                    <a:pt x="3890" y="0"/>
                  </a:moveTo>
                  <a:lnTo>
                    <a:pt x="3816" y="37"/>
                  </a:lnTo>
                  <a:lnTo>
                    <a:pt x="3650" y="185"/>
                  </a:lnTo>
                  <a:lnTo>
                    <a:pt x="3539" y="277"/>
                  </a:lnTo>
                  <a:lnTo>
                    <a:pt x="3392" y="388"/>
                  </a:lnTo>
                  <a:lnTo>
                    <a:pt x="3318" y="424"/>
                  </a:lnTo>
                  <a:lnTo>
                    <a:pt x="3226" y="443"/>
                  </a:lnTo>
                  <a:lnTo>
                    <a:pt x="3152" y="461"/>
                  </a:lnTo>
                  <a:lnTo>
                    <a:pt x="3042" y="461"/>
                  </a:lnTo>
                  <a:lnTo>
                    <a:pt x="2765" y="424"/>
                  </a:lnTo>
                  <a:lnTo>
                    <a:pt x="2470" y="424"/>
                  </a:lnTo>
                  <a:lnTo>
                    <a:pt x="2175" y="461"/>
                  </a:lnTo>
                  <a:lnTo>
                    <a:pt x="1880" y="535"/>
                  </a:lnTo>
                  <a:lnTo>
                    <a:pt x="1604" y="627"/>
                  </a:lnTo>
                  <a:lnTo>
                    <a:pt x="1327" y="756"/>
                  </a:lnTo>
                  <a:lnTo>
                    <a:pt x="1088" y="904"/>
                  </a:lnTo>
                  <a:lnTo>
                    <a:pt x="848" y="1106"/>
                  </a:lnTo>
                  <a:lnTo>
                    <a:pt x="645" y="1309"/>
                  </a:lnTo>
                  <a:lnTo>
                    <a:pt x="461" y="1530"/>
                  </a:lnTo>
                  <a:lnTo>
                    <a:pt x="332" y="1752"/>
                  </a:lnTo>
                  <a:lnTo>
                    <a:pt x="203" y="1991"/>
                  </a:lnTo>
                  <a:lnTo>
                    <a:pt x="129" y="2231"/>
                  </a:lnTo>
                  <a:lnTo>
                    <a:pt x="56" y="2471"/>
                  </a:lnTo>
                  <a:lnTo>
                    <a:pt x="19" y="2729"/>
                  </a:lnTo>
                  <a:lnTo>
                    <a:pt x="0" y="2987"/>
                  </a:lnTo>
                  <a:lnTo>
                    <a:pt x="0" y="3245"/>
                  </a:lnTo>
                  <a:lnTo>
                    <a:pt x="19" y="3503"/>
                  </a:lnTo>
                  <a:lnTo>
                    <a:pt x="56" y="3761"/>
                  </a:lnTo>
                  <a:lnTo>
                    <a:pt x="111" y="4037"/>
                  </a:lnTo>
                  <a:lnTo>
                    <a:pt x="221" y="4572"/>
                  </a:lnTo>
                  <a:lnTo>
                    <a:pt x="387" y="5125"/>
                  </a:lnTo>
                  <a:lnTo>
                    <a:pt x="1254" y="8166"/>
                  </a:lnTo>
                  <a:lnTo>
                    <a:pt x="2120" y="11208"/>
                  </a:lnTo>
                  <a:lnTo>
                    <a:pt x="2360" y="12074"/>
                  </a:lnTo>
                  <a:lnTo>
                    <a:pt x="2599" y="12904"/>
                  </a:lnTo>
                  <a:lnTo>
                    <a:pt x="2839" y="13752"/>
                  </a:lnTo>
                  <a:lnTo>
                    <a:pt x="3042" y="14618"/>
                  </a:lnTo>
                  <a:lnTo>
                    <a:pt x="3134" y="15042"/>
                  </a:lnTo>
                  <a:lnTo>
                    <a:pt x="3208" y="15484"/>
                  </a:lnTo>
                  <a:lnTo>
                    <a:pt x="3245" y="15687"/>
                  </a:lnTo>
                  <a:lnTo>
                    <a:pt x="3300" y="15890"/>
                  </a:lnTo>
                  <a:lnTo>
                    <a:pt x="3374" y="16056"/>
                  </a:lnTo>
                  <a:lnTo>
                    <a:pt x="3429" y="16130"/>
                  </a:lnTo>
                  <a:lnTo>
                    <a:pt x="3484" y="16203"/>
                  </a:lnTo>
                  <a:lnTo>
                    <a:pt x="3595" y="16296"/>
                  </a:lnTo>
                  <a:lnTo>
                    <a:pt x="3724" y="16369"/>
                  </a:lnTo>
                  <a:lnTo>
                    <a:pt x="3853" y="16461"/>
                  </a:lnTo>
                  <a:lnTo>
                    <a:pt x="4148" y="16590"/>
                  </a:lnTo>
                  <a:lnTo>
                    <a:pt x="4443" y="16701"/>
                  </a:lnTo>
                  <a:lnTo>
                    <a:pt x="4682" y="16775"/>
                  </a:lnTo>
                  <a:lnTo>
                    <a:pt x="4885" y="16812"/>
                  </a:lnTo>
                  <a:lnTo>
                    <a:pt x="5198" y="16812"/>
                  </a:lnTo>
                  <a:lnTo>
                    <a:pt x="5309" y="16793"/>
                  </a:lnTo>
                  <a:lnTo>
                    <a:pt x="5438" y="16756"/>
                  </a:lnTo>
                  <a:lnTo>
                    <a:pt x="5530" y="16720"/>
                  </a:lnTo>
                  <a:lnTo>
                    <a:pt x="5622" y="16646"/>
                  </a:lnTo>
                  <a:lnTo>
                    <a:pt x="5715" y="16572"/>
                  </a:lnTo>
                  <a:lnTo>
                    <a:pt x="5770" y="16498"/>
                  </a:lnTo>
                  <a:lnTo>
                    <a:pt x="5844" y="16388"/>
                  </a:lnTo>
                  <a:lnTo>
                    <a:pt x="5862" y="16332"/>
                  </a:lnTo>
                  <a:lnTo>
                    <a:pt x="5862" y="16296"/>
                  </a:lnTo>
                  <a:lnTo>
                    <a:pt x="5844" y="16240"/>
                  </a:lnTo>
                  <a:lnTo>
                    <a:pt x="5825" y="16203"/>
                  </a:lnTo>
                  <a:lnTo>
                    <a:pt x="5770" y="16111"/>
                  </a:lnTo>
                  <a:lnTo>
                    <a:pt x="5696" y="16037"/>
                  </a:lnTo>
                  <a:lnTo>
                    <a:pt x="5586" y="15927"/>
                  </a:lnTo>
                  <a:lnTo>
                    <a:pt x="5530" y="15872"/>
                  </a:lnTo>
                  <a:lnTo>
                    <a:pt x="5512" y="15798"/>
                  </a:lnTo>
                  <a:lnTo>
                    <a:pt x="5420" y="15319"/>
                  </a:lnTo>
                  <a:lnTo>
                    <a:pt x="5346" y="14821"/>
                  </a:lnTo>
                  <a:lnTo>
                    <a:pt x="5291" y="14342"/>
                  </a:lnTo>
                  <a:lnTo>
                    <a:pt x="5254" y="13844"/>
                  </a:lnTo>
                  <a:lnTo>
                    <a:pt x="5217" y="12849"/>
                  </a:lnTo>
                  <a:lnTo>
                    <a:pt x="5198" y="11872"/>
                  </a:lnTo>
                  <a:lnTo>
                    <a:pt x="5162" y="10821"/>
                  </a:lnTo>
                  <a:lnTo>
                    <a:pt x="5143" y="10305"/>
                  </a:lnTo>
                  <a:lnTo>
                    <a:pt x="5125" y="9789"/>
                  </a:lnTo>
                  <a:lnTo>
                    <a:pt x="5033" y="8498"/>
                  </a:lnTo>
                  <a:lnTo>
                    <a:pt x="4959" y="7226"/>
                  </a:lnTo>
                  <a:lnTo>
                    <a:pt x="4867" y="5494"/>
                  </a:lnTo>
                  <a:lnTo>
                    <a:pt x="4738" y="3761"/>
                  </a:lnTo>
                  <a:lnTo>
                    <a:pt x="4664" y="2895"/>
                  </a:lnTo>
                  <a:lnTo>
                    <a:pt x="4516" y="1862"/>
                  </a:lnTo>
                  <a:lnTo>
                    <a:pt x="4443" y="1365"/>
                  </a:lnTo>
                  <a:lnTo>
                    <a:pt x="4332" y="885"/>
                  </a:lnTo>
                  <a:lnTo>
                    <a:pt x="4240" y="480"/>
                  </a:lnTo>
                  <a:lnTo>
                    <a:pt x="4185" y="314"/>
                  </a:lnTo>
                  <a:lnTo>
                    <a:pt x="4129" y="185"/>
                  </a:lnTo>
                  <a:lnTo>
                    <a:pt x="4092" y="111"/>
                  </a:lnTo>
                  <a:lnTo>
                    <a:pt x="4037" y="56"/>
                  </a:lnTo>
                  <a:lnTo>
                    <a:pt x="4000" y="19"/>
                  </a:lnTo>
                  <a:lnTo>
                    <a:pt x="3945"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2842700" y="833975"/>
              <a:ext cx="261300" cy="282050"/>
            </a:xfrm>
            <a:custGeom>
              <a:avLst/>
              <a:gdLst/>
              <a:ahLst/>
              <a:cxnLst/>
              <a:rect l="l" t="t" r="r" b="b"/>
              <a:pathLst>
                <a:path w="10452" h="11282" extrusionOk="0">
                  <a:moveTo>
                    <a:pt x="4148" y="0"/>
                  </a:moveTo>
                  <a:lnTo>
                    <a:pt x="3963" y="221"/>
                  </a:lnTo>
                  <a:lnTo>
                    <a:pt x="3742" y="443"/>
                  </a:lnTo>
                  <a:lnTo>
                    <a:pt x="3521" y="645"/>
                  </a:lnTo>
                  <a:lnTo>
                    <a:pt x="3300" y="830"/>
                  </a:lnTo>
                  <a:lnTo>
                    <a:pt x="3060" y="1014"/>
                  </a:lnTo>
                  <a:lnTo>
                    <a:pt x="2820" y="1180"/>
                  </a:lnTo>
                  <a:lnTo>
                    <a:pt x="2562" y="1346"/>
                  </a:lnTo>
                  <a:lnTo>
                    <a:pt x="2286" y="1475"/>
                  </a:lnTo>
                  <a:lnTo>
                    <a:pt x="2028" y="1604"/>
                  </a:lnTo>
                  <a:lnTo>
                    <a:pt x="1751" y="1715"/>
                  </a:lnTo>
                  <a:lnTo>
                    <a:pt x="1456" y="1825"/>
                  </a:lnTo>
                  <a:lnTo>
                    <a:pt x="1180" y="1917"/>
                  </a:lnTo>
                  <a:lnTo>
                    <a:pt x="885" y="1991"/>
                  </a:lnTo>
                  <a:lnTo>
                    <a:pt x="590" y="2046"/>
                  </a:lnTo>
                  <a:lnTo>
                    <a:pt x="295" y="2083"/>
                  </a:lnTo>
                  <a:lnTo>
                    <a:pt x="0" y="2120"/>
                  </a:lnTo>
                  <a:lnTo>
                    <a:pt x="74" y="2323"/>
                  </a:lnTo>
                  <a:lnTo>
                    <a:pt x="221" y="2673"/>
                  </a:lnTo>
                  <a:lnTo>
                    <a:pt x="406" y="3005"/>
                  </a:lnTo>
                  <a:lnTo>
                    <a:pt x="627" y="3318"/>
                  </a:lnTo>
                  <a:lnTo>
                    <a:pt x="848" y="3613"/>
                  </a:lnTo>
                  <a:lnTo>
                    <a:pt x="1088" y="3908"/>
                  </a:lnTo>
                  <a:lnTo>
                    <a:pt x="1346" y="4185"/>
                  </a:lnTo>
                  <a:lnTo>
                    <a:pt x="1622" y="4461"/>
                  </a:lnTo>
                  <a:lnTo>
                    <a:pt x="1899" y="4719"/>
                  </a:lnTo>
                  <a:lnTo>
                    <a:pt x="2489" y="5198"/>
                  </a:lnTo>
                  <a:lnTo>
                    <a:pt x="3078" y="5659"/>
                  </a:lnTo>
                  <a:lnTo>
                    <a:pt x="3687" y="6139"/>
                  </a:lnTo>
                  <a:lnTo>
                    <a:pt x="4277" y="6618"/>
                  </a:lnTo>
                  <a:lnTo>
                    <a:pt x="4737" y="7023"/>
                  </a:lnTo>
                  <a:lnTo>
                    <a:pt x="5327" y="7576"/>
                  </a:lnTo>
                  <a:lnTo>
                    <a:pt x="6673" y="8848"/>
                  </a:lnTo>
                  <a:lnTo>
                    <a:pt x="8682" y="10784"/>
                  </a:lnTo>
                  <a:lnTo>
                    <a:pt x="8885" y="10968"/>
                  </a:lnTo>
                  <a:lnTo>
                    <a:pt x="9032" y="11079"/>
                  </a:lnTo>
                  <a:lnTo>
                    <a:pt x="9161" y="11171"/>
                  </a:lnTo>
                  <a:lnTo>
                    <a:pt x="9309" y="11226"/>
                  </a:lnTo>
                  <a:lnTo>
                    <a:pt x="9475" y="11281"/>
                  </a:lnTo>
                  <a:lnTo>
                    <a:pt x="9622" y="11281"/>
                  </a:lnTo>
                  <a:lnTo>
                    <a:pt x="9788" y="11263"/>
                  </a:lnTo>
                  <a:lnTo>
                    <a:pt x="9954" y="11189"/>
                  </a:lnTo>
                  <a:lnTo>
                    <a:pt x="10138" y="11060"/>
                  </a:lnTo>
                  <a:lnTo>
                    <a:pt x="10249" y="10950"/>
                  </a:lnTo>
                  <a:lnTo>
                    <a:pt x="10341" y="10821"/>
                  </a:lnTo>
                  <a:lnTo>
                    <a:pt x="10415" y="10692"/>
                  </a:lnTo>
                  <a:lnTo>
                    <a:pt x="10452" y="10544"/>
                  </a:lnTo>
                  <a:lnTo>
                    <a:pt x="10452" y="10415"/>
                  </a:lnTo>
                  <a:lnTo>
                    <a:pt x="10452" y="10268"/>
                  </a:lnTo>
                  <a:lnTo>
                    <a:pt x="10415" y="10139"/>
                  </a:lnTo>
                  <a:lnTo>
                    <a:pt x="10378" y="9991"/>
                  </a:lnTo>
                  <a:lnTo>
                    <a:pt x="10323" y="9844"/>
                  </a:lnTo>
                  <a:lnTo>
                    <a:pt x="10249" y="9696"/>
                  </a:lnTo>
                  <a:lnTo>
                    <a:pt x="10101" y="9438"/>
                  </a:lnTo>
                  <a:lnTo>
                    <a:pt x="9770" y="8940"/>
                  </a:lnTo>
                  <a:lnTo>
                    <a:pt x="8737" y="7355"/>
                  </a:lnTo>
                  <a:lnTo>
                    <a:pt x="7687" y="5696"/>
                  </a:lnTo>
                  <a:lnTo>
                    <a:pt x="6654" y="4000"/>
                  </a:lnTo>
                  <a:lnTo>
                    <a:pt x="5677" y="2397"/>
                  </a:lnTo>
                  <a:lnTo>
                    <a:pt x="4959" y="1235"/>
                  </a:lnTo>
                  <a:lnTo>
                    <a:pt x="4516" y="535"/>
                  </a:lnTo>
                  <a:lnTo>
                    <a:pt x="4148"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2841300" y="832125"/>
              <a:ext cx="263625" cy="284825"/>
            </a:xfrm>
            <a:custGeom>
              <a:avLst/>
              <a:gdLst/>
              <a:ahLst/>
              <a:cxnLst/>
              <a:rect l="l" t="t" r="r" b="b"/>
              <a:pathLst>
                <a:path w="10545" h="11393" extrusionOk="0">
                  <a:moveTo>
                    <a:pt x="4204" y="130"/>
                  </a:moveTo>
                  <a:lnTo>
                    <a:pt x="4572" y="683"/>
                  </a:lnTo>
                  <a:lnTo>
                    <a:pt x="5015" y="1365"/>
                  </a:lnTo>
                  <a:lnTo>
                    <a:pt x="5715" y="2489"/>
                  </a:lnTo>
                  <a:lnTo>
                    <a:pt x="6655" y="4056"/>
                  </a:lnTo>
                  <a:lnTo>
                    <a:pt x="7687" y="5733"/>
                  </a:lnTo>
                  <a:lnTo>
                    <a:pt x="8757" y="7429"/>
                  </a:lnTo>
                  <a:lnTo>
                    <a:pt x="9789" y="9033"/>
                  </a:lnTo>
                  <a:lnTo>
                    <a:pt x="9881" y="9162"/>
                  </a:lnTo>
                  <a:lnTo>
                    <a:pt x="10047" y="9383"/>
                  </a:lnTo>
                  <a:lnTo>
                    <a:pt x="10194" y="9641"/>
                  </a:lnTo>
                  <a:lnTo>
                    <a:pt x="10323" y="9899"/>
                  </a:lnTo>
                  <a:lnTo>
                    <a:pt x="10434" y="10157"/>
                  </a:lnTo>
                  <a:lnTo>
                    <a:pt x="10452" y="10286"/>
                  </a:lnTo>
                  <a:lnTo>
                    <a:pt x="10471" y="10397"/>
                  </a:lnTo>
                  <a:lnTo>
                    <a:pt x="10471" y="10526"/>
                  </a:lnTo>
                  <a:lnTo>
                    <a:pt x="10452" y="10655"/>
                  </a:lnTo>
                  <a:lnTo>
                    <a:pt x="10416" y="10784"/>
                  </a:lnTo>
                  <a:lnTo>
                    <a:pt x="10360" y="10895"/>
                  </a:lnTo>
                  <a:lnTo>
                    <a:pt x="10268" y="11005"/>
                  </a:lnTo>
                  <a:lnTo>
                    <a:pt x="10157" y="11116"/>
                  </a:lnTo>
                  <a:lnTo>
                    <a:pt x="9992" y="11226"/>
                  </a:lnTo>
                  <a:lnTo>
                    <a:pt x="9826" y="11300"/>
                  </a:lnTo>
                  <a:lnTo>
                    <a:pt x="9660" y="11319"/>
                  </a:lnTo>
                  <a:lnTo>
                    <a:pt x="9512" y="11300"/>
                  </a:lnTo>
                  <a:lnTo>
                    <a:pt x="9365" y="11263"/>
                  </a:lnTo>
                  <a:lnTo>
                    <a:pt x="9217" y="11190"/>
                  </a:lnTo>
                  <a:lnTo>
                    <a:pt x="9088" y="11116"/>
                  </a:lnTo>
                  <a:lnTo>
                    <a:pt x="8959" y="11005"/>
                  </a:lnTo>
                  <a:lnTo>
                    <a:pt x="8775" y="10839"/>
                  </a:lnTo>
                  <a:lnTo>
                    <a:pt x="7982" y="10084"/>
                  </a:lnTo>
                  <a:lnTo>
                    <a:pt x="6047" y="8222"/>
                  </a:lnTo>
                  <a:lnTo>
                    <a:pt x="5088" y="7319"/>
                  </a:lnTo>
                  <a:lnTo>
                    <a:pt x="4351" y="6655"/>
                  </a:lnTo>
                  <a:lnTo>
                    <a:pt x="3780" y="6194"/>
                  </a:lnTo>
                  <a:lnTo>
                    <a:pt x="3227" y="5752"/>
                  </a:lnTo>
                  <a:lnTo>
                    <a:pt x="2600" y="5272"/>
                  </a:lnTo>
                  <a:lnTo>
                    <a:pt x="1992" y="4756"/>
                  </a:lnTo>
                  <a:lnTo>
                    <a:pt x="1660" y="4461"/>
                  </a:lnTo>
                  <a:lnTo>
                    <a:pt x="1365" y="4166"/>
                  </a:lnTo>
                  <a:lnTo>
                    <a:pt x="1088" y="3872"/>
                  </a:lnTo>
                  <a:lnTo>
                    <a:pt x="849" y="3577"/>
                  </a:lnTo>
                  <a:lnTo>
                    <a:pt x="646" y="3282"/>
                  </a:lnTo>
                  <a:lnTo>
                    <a:pt x="462" y="2987"/>
                  </a:lnTo>
                  <a:lnTo>
                    <a:pt x="296" y="2692"/>
                  </a:lnTo>
                  <a:lnTo>
                    <a:pt x="167" y="2397"/>
                  </a:lnTo>
                  <a:lnTo>
                    <a:pt x="93" y="2231"/>
                  </a:lnTo>
                  <a:lnTo>
                    <a:pt x="406" y="2194"/>
                  </a:lnTo>
                  <a:lnTo>
                    <a:pt x="701" y="2139"/>
                  </a:lnTo>
                  <a:lnTo>
                    <a:pt x="996" y="2084"/>
                  </a:lnTo>
                  <a:lnTo>
                    <a:pt x="1291" y="2010"/>
                  </a:lnTo>
                  <a:lnTo>
                    <a:pt x="1568" y="1918"/>
                  </a:lnTo>
                  <a:lnTo>
                    <a:pt x="1862" y="1807"/>
                  </a:lnTo>
                  <a:lnTo>
                    <a:pt x="2121" y="1696"/>
                  </a:lnTo>
                  <a:lnTo>
                    <a:pt x="2397" y="1567"/>
                  </a:lnTo>
                  <a:lnTo>
                    <a:pt x="2655" y="1438"/>
                  </a:lnTo>
                  <a:lnTo>
                    <a:pt x="2895" y="1272"/>
                  </a:lnTo>
                  <a:lnTo>
                    <a:pt x="3153" y="1107"/>
                  </a:lnTo>
                  <a:lnTo>
                    <a:pt x="3374" y="941"/>
                  </a:lnTo>
                  <a:lnTo>
                    <a:pt x="3595" y="756"/>
                  </a:lnTo>
                  <a:lnTo>
                    <a:pt x="3816" y="554"/>
                  </a:lnTo>
                  <a:lnTo>
                    <a:pt x="4019" y="351"/>
                  </a:lnTo>
                  <a:lnTo>
                    <a:pt x="4204" y="130"/>
                  </a:lnTo>
                  <a:close/>
                  <a:moveTo>
                    <a:pt x="4204" y="1"/>
                  </a:moveTo>
                  <a:lnTo>
                    <a:pt x="4185" y="37"/>
                  </a:lnTo>
                  <a:lnTo>
                    <a:pt x="3982" y="259"/>
                  </a:lnTo>
                  <a:lnTo>
                    <a:pt x="3798" y="480"/>
                  </a:lnTo>
                  <a:lnTo>
                    <a:pt x="3577" y="683"/>
                  </a:lnTo>
                  <a:lnTo>
                    <a:pt x="3356" y="867"/>
                  </a:lnTo>
                  <a:lnTo>
                    <a:pt x="3116" y="1051"/>
                  </a:lnTo>
                  <a:lnTo>
                    <a:pt x="2876" y="1217"/>
                  </a:lnTo>
                  <a:lnTo>
                    <a:pt x="2618" y="1365"/>
                  </a:lnTo>
                  <a:lnTo>
                    <a:pt x="2360" y="1512"/>
                  </a:lnTo>
                  <a:lnTo>
                    <a:pt x="2102" y="1641"/>
                  </a:lnTo>
                  <a:lnTo>
                    <a:pt x="1826" y="1752"/>
                  </a:lnTo>
                  <a:lnTo>
                    <a:pt x="1531" y="1862"/>
                  </a:lnTo>
                  <a:lnTo>
                    <a:pt x="1254" y="1954"/>
                  </a:lnTo>
                  <a:lnTo>
                    <a:pt x="959" y="2028"/>
                  </a:lnTo>
                  <a:lnTo>
                    <a:pt x="664" y="2084"/>
                  </a:lnTo>
                  <a:lnTo>
                    <a:pt x="351" y="2139"/>
                  </a:lnTo>
                  <a:lnTo>
                    <a:pt x="38" y="2157"/>
                  </a:lnTo>
                  <a:lnTo>
                    <a:pt x="1" y="2157"/>
                  </a:lnTo>
                  <a:lnTo>
                    <a:pt x="19" y="2213"/>
                  </a:lnTo>
                  <a:lnTo>
                    <a:pt x="93" y="2415"/>
                  </a:lnTo>
                  <a:lnTo>
                    <a:pt x="240" y="2710"/>
                  </a:lnTo>
                  <a:lnTo>
                    <a:pt x="388" y="3024"/>
                  </a:lnTo>
                  <a:lnTo>
                    <a:pt x="591" y="3319"/>
                  </a:lnTo>
                  <a:lnTo>
                    <a:pt x="793" y="3613"/>
                  </a:lnTo>
                  <a:lnTo>
                    <a:pt x="1051" y="3908"/>
                  </a:lnTo>
                  <a:lnTo>
                    <a:pt x="1309" y="4222"/>
                  </a:lnTo>
                  <a:lnTo>
                    <a:pt x="1604" y="4517"/>
                  </a:lnTo>
                  <a:lnTo>
                    <a:pt x="1936" y="4812"/>
                  </a:lnTo>
                  <a:lnTo>
                    <a:pt x="2545" y="5328"/>
                  </a:lnTo>
                  <a:lnTo>
                    <a:pt x="3171" y="5807"/>
                  </a:lnTo>
                  <a:lnTo>
                    <a:pt x="3743" y="6249"/>
                  </a:lnTo>
                  <a:lnTo>
                    <a:pt x="4296" y="6710"/>
                  </a:lnTo>
                  <a:lnTo>
                    <a:pt x="5033" y="7374"/>
                  </a:lnTo>
                  <a:lnTo>
                    <a:pt x="6010" y="8277"/>
                  </a:lnTo>
                  <a:lnTo>
                    <a:pt x="7945" y="10139"/>
                  </a:lnTo>
                  <a:lnTo>
                    <a:pt x="8720" y="10895"/>
                  </a:lnTo>
                  <a:lnTo>
                    <a:pt x="8922" y="11061"/>
                  </a:lnTo>
                  <a:lnTo>
                    <a:pt x="9070" y="11190"/>
                  </a:lnTo>
                  <a:lnTo>
                    <a:pt x="9254" y="11282"/>
                  </a:lnTo>
                  <a:lnTo>
                    <a:pt x="9439" y="11355"/>
                  </a:lnTo>
                  <a:lnTo>
                    <a:pt x="9549" y="11392"/>
                  </a:lnTo>
                  <a:lnTo>
                    <a:pt x="9641" y="11392"/>
                  </a:lnTo>
                  <a:lnTo>
                    <a:pt x="9770" y="11374"/>
                  </a:lnTo>
                  <a:lnTo>
                    <a:pt x="9918" y="11337"/>
                  </a:lnTo>
                  <a:lnTo>
                    <a:pt x="10065" y="11263"/>
                  </a:lnTo>
                  <a:lnTo>
                    <a:pt x="10213" y="11171"/>
                  </a:lnTo>
                  <a:lnTo>
                    <a:pt x="10323" y="11042"/>
                  </a:lnTo>
                  <a:lnTo>
                    <a:pt x="10416" y="10932"/>
                  </a:lnTo>
                  <a:lnTo>
                    <a:pt x="10489" y="10802"/>
                  </a:lnTo>
                  <a:lnTo>
                    <a:pt x="10526" y="10673"/>
                  </a:lnTo>
                  <a:lnTo>
                    <a:pt x="10545" y="10544"/>
                  </a:lnTo>
                  <a:lnTo>
                    <a:pt x="10545" y="10415"/>
                  </a:lnTo>
                  <a:lnTo>
                    <a:pt x="10526" y="10268"/>
                  </a:lnTo>
                  <a:lnTo>
                    <a:pt x="10489" y="10139"/>
                  </a:lnTo>
                  <a:lnTo>
                    <a:pt x="10452" y="9991"/>
                  </a:lnTo>
                  <a:lnTo>
                    <a:pt x="10397" y="9862"/>
                  </a:lnTo>
                  <a:lnTo>
                    <a:pt x="10250" y="9604"/>
                  </a:lnTo>
                  <a:lnTo>
                    <a:pt x="10102" y="9346"/>
                  </a:lnTo>
                  <a:lnTo>
                    <a:pt x="9936" y="9125"/>
                  </a:lnTo>
                  <a:lnTo>
                    <a:pt x="9863" y="8996"/>
                  </a:lnTo>
                  <a:lnTo>
                    <a:pt x="8812" y="7392"/>
                  </a:lnTo>
                  <a:lnTo>
                    <a:pt x="7743" y="5696"/>
                  </a:lnTo>
                  <a:lnTo>
                    <a:pt x="6710" y="4019"/>
                  </a:lnTo>
                  <a:lnTo>
                    <a:pt x="5770" y="2452"/>
                  </a:lnTo>
                  <a:lnTo>
                    <a:pt x="5051" y="1291"/>
                  </a:lnTo>
                  <a:lnTo>
                    <a:pt x="4591" y="590"/>
                  </a:lnTo>
                  <a:lnTo>
                    <a:pt x="4240" y="37"/>
                  </a:lnTo>
                  <a:lnTo>
                    <a:pt x="4204" y="1"/>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2865275" y="1251475"/>
              <a:ext cx="146100" cy="79750"/>
            </a:xfrm>
            <a:custGeom>
              <a:avLst/>
              <a:gdLst/>
              <a:ahLst/>
              <a:cxnLst/>
              <a:rect l="l" t="t" r="r" b="b"/>
              <a:pathLst>
                <a:path w="5844" h="3190" extrusionOk="0">
                  <a:moveTo>
                    <a:pt x="0" y="1"/>
                  </a:moveTo>
                  <a:lnTo>
                    <a:pt x="37" y="462"/>
                  </a:lnTo>
                  <a:lnTo>
                    <a:pt x="74" y="959"/>
                  </a:lnTo>
                  <a:lnTo>
                    <a:pt x="92" y="1439"/>
                  </a:lnTo>
                  <a:lnTo>
                    <a:pt x="111" y="1918"/>
                  </a:lnTo>
                  <a:lnTo>
                    <a:pt x="111" y="1973"/>
                  </a:lnTo>
                  <a:lnTo>
                    <a:pt x="129" y="2010"/>
                  </a:lnTo>
                  <a:lnTo>
                    <a:pt x="166" y="2047"/>
                  </a:lnTo>
                  <a:lnTo>
                    <a:pt x="221" y="2065"/>
                  </a:lnTo>
                  <a:lnTo>
                    <a:pt x="2157" y="2637"/>
                  </a:lnTo>
                  <a:lnTo>
                    <a:pt x="3023" y="2895"/>
                  </a:lnTo>
                  <a:lnTo>
                    <a:pt x="3466" y="3006"/>
                  </a:lnTo>
                  <a:lnTo>
                    <a:pt x="3908" y="3098"/>
                  </a:lnTo>
                  <a:lnTo>
                    <a:pt x="4516" y="3171"/>
                  </a:lnTo>
                  <a:lnTo>
                    <a:pt x="4830" y="3190"/>
                  </a:lnTo>
                  <a:lnTo>
                    <a:pt x="5143" y="3171"/>
                  </a:lnTo>
                  <a:lnTo>
                    <a:pt x="5327" y="3135"/>
                  </a:lnTo>
                  <a:lnTo>
                    <a:pt x="5512" y="3079"/>
                  </a:lnTo>
                  <a:lnTo>
                    <a:pt x="5604" y="3024"/>
                  </a:lnTo>
                  <a:lnTo>
                    <a:pt x="5678" y="2969"/>
                  </a:lnTo>
                  <a:lnTo>
                    <a:pt x="5733" y="2913"/>
                  </a:lnTo>
                  <a:lnTo>
                    <a:pt x="5788" y="2840"/>
                  </a:lnTo>
                  <a:lnTo>
                    <a:pt x="5825" y="2747"/>
                  </a:lnTo>
                  <a:lnTo>
                    <a:pt x="5844" y="2674"/>
                  </a:lnTo>
                  <a:lnTo>
                    <a:pt x="5844" y="2600"/>
                  </a:lnTo>
                  <a:lnTo>
                    <a:pt x="5844" y="2508"/>
                  </a:lnTo>
                  <a:lnTo>
                    <a:pt x="5788" y="2342"/>
                  </a:lnTo>
                  <a:lnTo>
                    <a:pt x="5715" y="2194"/>
                  </a:lnTo>
                  <a:lnTo>
                    <a:pt x="5586" y="2029"/>
                  </a:lnTo>
                  <a:lnTo>
                    <a:pt x="5420" y="1881"/>
                  </a:lnTo>
                  <a:lnTo>
                    <a:pt x="5217" y="1752"/>
                  </a:lnTo>
                  <a:lnTo>
                    <a:pt x="5033" y="1623"/>
                  </a:lnTo>
                  <a:lnTo>
                    <a:pt x="4627" y="1420"/>
                  </a:lnTo>
                  <a:lnTo>
                    <a:pt x="3798" y="1070"/>
                  </a:lnTo>
                  <a:lnTo>
                    <a:pt x="3392" y="867"/>
                  </a:lnTo>
                  <a:lnTo>
                    <a:pt x="3189" y="757"/>
                  </a:lnTo>
                  <a:lnTo>
                    <a:pt x="3005" y="646"/>
                  </a:lnTo>
                  <a:lnTo>
                    <a:pt x="2821" y="517"/>
                  </a:lnTo>
                  <a:lnTo>
                    <a:pt x="2636" y="351"/>
                  </a:lnTo>
                  <a:lnTo>
                    <a:pt x="2470" y="185"/>
                  </a:lnTo>
                  <a:lnTo>
                    <a:pt x="2323" y="1"/>
                  </a:lnTo>
                  <a:lnTo>
                    <a:pt x="2323" y="19"/>
                  </a:lnTo>
                  <a:lnTo>
                    <a:pt x="2304" y="38"/>
                  </a:lnTo>
                  <a:lnTo>
                    <a:pt x="2212" y="75"/>
                  </a:lnTo>
                  <a:lnTo>
                    <a:pt x="2083" y="130"/>
                  </a:lnTo>
                  <a:lnTo>
                    <a:pt x="1917" y="185"/>
                  </a:lnTo>
                  <a:lnTo>
                    <a:pt x="1733" y="241"/>
                  </a:lnTo>
                  <a:lnTo>
                    <a:pt x="1512" y="277"/>
                  </a:lnTo>
                  <a:lnTo>
                    <a:pt x="1309" y="296"/>
                  </a:lnTo>
                  <a:lnTo>
                    <a:pt x="1125" y="296"/>
                  </a:lnTo>
                  <a:lnTo>
                    <a:pt x="830" y="259"/>
                  </a:lnTo>
                  <a:lnTo>
                    <a:pt x="535" y="222"/>
                  </a:lnTo>
                  <a:lnTo>
                    <a:pt x="406" y="167"/>
                  </a:lnTo>
                  <a:lnTo>
                    <a:pt x="258" y="130"/>
                  </a:lnTo>
                  <a:lnTo>
                    <a:pt x="129" y="75"/>
                  </a:lnTo>
                  <a:lnTo>
                    <a:pt x="0" y="1"/>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2816425" y="433050"/>
              <a:ext cx="319850" cy="207850"/>
            </a:xfrm>
            <a:custGeom>
              <a:avLst/>
              <a:gdLst/>
              <a:ahLst/>
              <a:cxnLst/>
              <a:rect l="l" t="t" r="r" b="b"/>
              <a:pathLst>
                <a:path w="12794" h="8314" extrusionOk="0">
                  <a:moveTo>
                    <a:pt x="11650" y="0"/>
                  </a:moveTo>
                  <a:lnTo>
                    <a:pt x="11429" y="37"/>
                  </a:lnTo>
                  <a:lnTo>
                    <a:pt x="11226" y="111"/>
                  </a:lnTo>
                  <a:lnTo>
                    <a:pt x="11023" y="203"/>
                  </a:lnTo>
                  <a:lnTo>
                    <a:pt x="10839" y="314"/>
                  </a:lnTo>
                  <a:lnTo>
                    <a:pt x="10673" y="443"/>
                  </a:lnTo>
                  <a:lnTo>
                    <a:pt x="10507" y="590"/>
                  </a:lnTo>
                  <a:lnTo>
                    <a:pt x="10360" y="738"/>
                  </a:lnTo>
                  <a:lnTo>
                    <a:pt x="10231" y="904"/>
                  </a:lnTo>
                  <a:lnTo>
                    <a:pt x="9973" y="1254"/>
                  </a:lnTo>
                  <a:lnTo>
                    <a:pt x="9733" y="1622"/>
                  </a:lnTo>
                  <a:lnTo>
                    <a:pt x="9051" y="2692"/>
                  </a:lnTo>
                  <a:lnTo>
                    <a:pt x="8664" y="3281"/>
                  </a:lnTo>
                  <a:lnTo>
                    <a:pt x="8461" y="3558"/>
                  </a:lnTo>
                  <a:lnTo>
                    <a:pt x="8240" y="3834"/>
                  </a:lnTo>
                  <a:lnTo>
                    <a:pt x="7982" y="4074"/>
                  </a:lnTo>
                  <a:lnTo>
                    <a:pt x="7724" y="4295"/>
                  </a:lnTo>
                  <a:lnTo>
                    <a:pt x="7576" y="4387"/>
                  </a:lnTo>
                  <a:lnTo>
                    <a:pt x="7429" y="4480"/>
                  </a:lnTo>
                  <a:lnTo>
                    <a:pt x="7281" y="4553"/>
                  </a:lnTo>
                  <a:lnTo>
                    <a:pt x="7116" y="4627"/>
                  </a:lnTo>
                  <a:lnTo>
                    <a:pt x="6968" y="4664"/>
                  </a:lnTo>
                  <a:lnTo>
                    <a:pt x="6821" y="4701"/>
                  </a:lnTo>
                  <a:lnTo>
                    <a:pt x="6489" y="4756"/>
                  </a:lnTo>
                  <a:lnTo>
                    <a:pt x="6175" y="4793"/>
                  </a:lnTo>
                  <a:lnTo>
                    <a:pt x="5844" y="4811"/>
                  </a:lnTo>
                  <a:lnTo>
                    <a:pt x="4664" y="4848"/>
                  </a:lnTo>
                  <a:lnTo>
                    <a:pt x="3484" y="4904"/>
                  </a:lnTo>
                  <a:lnTo>
                    <a:pt x="2913" y="4940"/>
                  </a:lnTo>
                  <a:lnTo>
                    <a:pt x="2323" y="4977"/>
                  </a:lnTo>
                  <a:lnTo>
                    <a:pt x="1733" y="5051"/>
                  </a:lnTo>
                  <a:lnTo>
                    <a:pt x="1162" y="5143"/>
                  </a:lnTo>
                  <a:lnTo>
                    <a:pt x="922" y="5180"/>
                  </a:lnTo>
                  <a:lnTo>
                    <a:pt x="682" y="5254"/>
                  </a:lnTo>
                  <a:lnTo>
                    <a:pt x="572" y="5309"/>
                  </a:lnTo>
                  <a:lnTo>
                    <a:pt x="461" y="5364"/>
                  </a:lnTo>
                  <a:lnTo>
                    <a:pt x="351" y="5420"/>
                  </a:lnTo>
                  <a:lnTo>
                    <a:pt x="258" y="5512"/>
                  </a:lnTo>
                  <a:lnTo>
                    <a:pt x="166" y="5622"/>
                  </a:lnTo>
                  <a:lnTo>
                    <a:pt x="92" y="5751"/>
                  </a:lnTo>
                  <a:lnTo>
                    <a:pt x="37" y="5899"/>
                  </a:lnTo>
                  <a:lnTo>
                    <a:pt x="19" y="6046"/>
                  </a:lnTo>
                  <a:lnTo>
                    <a:pt x="0" y="6194"/>
                  </a:lnTo>
                  <a:lnTo>
                    <a:pt x="19" y="6360"/>
                  </a:lnTo>
                  <a:lnTo>
                    <a:pt x="37" y="6507"/>
                  </a:lnTo>
                  <a:lnTo>
                    <a:pt x="92" y="6655"/>
                  </a:lnTo>
                  <a:lnTo>
                    <a:pt x="166" y="6784"/>
                  </a:lnTo>
                  <a:lnTo>
                    <a:pt x="240" y="6913"/>
                  </a:lnTo>
                  <a:lnTo>
                    <a:pt x="332" y="7042"/>
                  </a:lnTo>
                  <a:lnTo>
                    <a:pt x="424" y="7152"/>
                  </a:lnTo>
                  <a:lnTo>
                    <a:pt x="645" y="7374"/>
                  </a:lnTo>
                  <a:lnTo>
                    <a:pt x="904" y="7558"/>
                  </a:lnTo>
                  <a:lnTo>
                    <a:pt x="1180" y="7742"/>
                  </a:lnTo>
                  <a:lnTo>
                    <a:pt x="1493" y="7890"/>
                  </a:lnTo>
                  <a:lnTo>
                    <a:pt x="1807" y="8000"/>
                  </a:lnTo>
                  <a:lnTo>
                    <a:pt x="2139" y="8111"/>
                  </a:lnTo>
                  <a:lnTo>
                    <a:pt x="2470" y="8185"/>
                  </a:lnTo>
                  <a:lnTo>
                    <a:pt x="2802" y="8240"/>
                  </a:lnTo>
                  <a:lnTo>
                    <a:pt x="3152" y="8277"/>
                  </a:lnTo>
                  <a:lnTo>
                    <a:pt x="3503" y="8314"/>
                  </a:lnTo>
                  <a:lnTo>
                    <a:pt x="4222" y="8314"/>
                  </a:lnTo>
                  <a:lnTo>
                    <a:pt x="4922" y="8295"/>
                  </a:lnTo>
                  <a:lnTo>
                    <a:pt x="6286" y="8203"/>
                  </a:lnTo>
                  <a:lnTo>
                    <a:pt x="6544" y="8185"/>
                  </a:lnTo>
                  <a:lnTo>
                    <a:pt x="6784" y="8148"/>
                  </a:lnTo>
                  <a:lnTo>
                    <a:pt x="7023" y="8093"/>
                  </a:lnTo>
                  <a:lnTo>
                    <a:pt x="7245" y="8037"/>
                  </a:lnTo>
                  <a:lnTo>
                    <a:pt x="7466" y="7963"/>
                  </a:lnTo>
                  <a:lnTo>
                    <a:pt x="7687" y="7871"/>
                  </a:lnTo>
                  <a:lnTo>
                    <a:pt x="7908" y="7779"/>
                  </a:lnTo>
                  <a:lnTo>
                    <a:pt x="8111" y="7669"/>
                  </a:lnTo>
                  <a:lnTo>
                    <a:pt x="8314" y="7540"/>
                  </a:lnTo>
                  <a:lnTo>
                    <a:pt x="8498" y="7410"/>
                  </a:lnTo>
                  <a:lnTo>
                    <a:pt x="8682" y="7263"/>
                  </a:lnTo>
                  <a:lnTo>
                    <a:pt x="8867" y="7097"/>
                  </a:lnTo>
                  <a:lnTo>
                    <a:pt x="9033" y="6931"/>
                  </a:lnTo>
                  <a:lnTo>
                    <a:pt x="9199" y="6747"/>
                  </a:lnTo>
                  <a:lnTo>
                    <a:pt x="9346" y="6563"/>
                  </a:lnTo>
                  <a:lnTo>
                    <a:pt x="9493" y="6360"/>
                  </a:lnTo>
                  <a:lnTo>
                    <a:pt x="9696" y="6046"/>
                  </a:lnTo>
                  <a:lnTo>
                    <a:pt x="9899" y="5715"/>
                  </a:lnTo>
                  <a:lnTo>
                    <a:pt x="10065" y="5383"/>
                  </a:lnTo>
                  <a:lnTo>
                    <a:pt x="10212" y="5033"/>
                  </a:lnTo>
                  <a:lnTo>
                    <a:pt x="10489" y="4314"/>
                  </a:lnTo>
                  <a:lnTo>
                    <a:pt x="10747" y="3595"/>
                  </a:lnTo>
                  <a:lnTo>
                    <a:pt x="10931" y="3060"/>
                  </a:lnTo>
                  <a:lnTo>
                    <a:pt x="11097" y="2507"/>
                  </a:lnTo>
                  <a:lnTo>
                    <a:pt x="11300" y="1973"/>
                  </a:lnTo>
                  <a:lnTo>
                    <a:pt x="11392" y="1696"/>
                  </a:lnTo>
                  <a:lnTo>
                    <a:pt x="11503" y="1438"/>
                  </a:lnTo>
                  <a:lnTo>
                    <a:pt x="11521" y="1401"/>
                  </a:lnTo>
                  <a:lnTo>
                    <a:pt x="11632" y="1438"/>
                  </a:lnTo>
                  <a:lnTo>
                    <a:pt x="11742" y="1457"/>
                  </a:lnTo>
                  <a:lnTo>
                    <a:pt x="11853" y="1457"/>
                  </a:lnTo>
                  <a:lnTo>
                    <a:pt x="11964" y="1438"/>
                  </a:lnTo>
                  <a:lnTo>
                    <a:pt x="12185" y="1383"/>
                  </a:lnTo>
                  <a:lnTo>
                    <a:pt x="12369" y="1291"/>
                  </a:lnTo>
                  <a:lnTo>
                    <a:pt x="12461" y="1235"/>
                  </a:lnTo>
                  <a:lnTo>
                    <a:pt x="12553" y="1180"/>
                  </a:lnTo>
                  <a:lnTo>
                    <a:pt x="12627" y="1088"/>
                  </a:lnTo>
                  <a:lnTo>
                    <a:pt x="12701" y="1014"/>
                  </a:lnTo>
                  <a:lnTo>
                    <a:pt x="12738" y="922"/>
                  </a:lnTo>
                  <a:lnTo>
                    <a:pt x="12775" y="811"/>
                  </a:lnTo>
                  <a:lnTo>
                    <a:pt x="12793" y="701"/>
                  </a:lnTo>
                  <a:lnTo>
                    <a:pt x="12775" y="609"/>
                  </a:lnTo>
                  <a:lnTo>
                    <a:pt x="12738" y="480"/>
                  </a:lnTo>
                  <a:lnTo>
                    <a:pt x="12664" y="351"/>
                  </a:lnTo>
                  <a:lnTo>
                    <a:pt x="12572" y="258"/>
                  </a:lnTo>
                  <a:lnTo>
                    <a:pt x="12461" y="166"/>
                  </a:lnTo>
                  <a:lnTo>
                    <a:pt x="12277" y="74"/>
                  </a:lnTo>
                  <a:lnTo>
                    <a:pt x="12074" y="19"/>
                  </a:lnTo>
                  <a:lnTo>
                    <a:pt x="11853"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2815500" y="432125"/>
              <a:ext cx="321675" cy="209700"/>
            </a:xfrm>
            <a:custGeom>
              <a:avLst/>
              <a:gdLst/>
              <a:ahLst/>
              <a:cxnLst/>
              <a:rect l="l" t="t" r="r" b="b"/>
              <a:pathLst>
                <a:path w="12867" h="8388" extrusionOk="0">
                  <a:moveTo>
                    <a:pt x="11853" y="56"/>
                  </a:moveTo>
                  <a:lnTo>
                    <a:pt x="12019" y="74"/>
                  </a:lnTo>
                  <a:lnTo>
                    <a:pt x="12166" y="111"/>
                  </a:lnTo>
                  <a:lnTo>
                    <a:pt x="12332" y="166"/>
                  </a:lnTo>
                  <a:lnTo>
                    <a:pt x="12480" y="240"/>
                  </a:lnTo>
                  <a:lnTo>
                    <a:pt x="12554" y="295"/>
                  </a:lnTo>
                  <a:lnTo>
                    <a:pt x="12646" y="388"/>
                  </a:lnTo>
                  <a:lnTo>
                    <a:pt x="12738" y="498"/>
                  </a:lnTo>
                  <a:lnTo>
                    <a:pt x="12756" y="572"/>
                  </a:lnTo>
                  <a:lnTo>
                    <a:pt x="12793" y="646"/>
                  </a:lnTo>
                  <a:lnTo>
                    <a:pt x="12793" y="756"/>
                  </a:lnTo>
                  <a:lnTo>
                    <a:pt x="12775" y="848"/>
                  </a:lnTo>
                  <a:lnTo>
                    <a:pt x="12738" y="941"/>
                  </a:lnTo>
                  <a:lnTo>
                    <a:pt x="12701" y="1033"/>
                  </a:lnTo>
                  <a:lnTo>
                    <a:pt x="12627" y="1125"/>
                  </a:lnTo>
                  <a:lnTo>
                    <a:pt x="12572" y="1199"/>
                  </a:lnTo>
                  <a:lnTo>
                    <a:pt x="12480" y="1254"/>
                  </a:lnTo>
                  <a:lnTo>
                    <a:pt x="12406" y="1309"/>
                  </a:lnTo>
                  <a:lnTo>
                    <a:pt x="12203" y="1383"/>
                  </a:lnTo>
                  <a:lnTo>
                    <a:pt x="12001" y="1438"/>
                  </a:lnTo>
                  <a:lnTo>
                    <a:pt x="11890" y="1457"/>
                  </a:lnTo>
                  <a:lnTo>
                    <a:pt x="11779" y="1457"/>
                  </a:lnTo>
                  <a:lnTo>
                    <a:pt x="11669" y="1438"/>
                  </a:lnTo>
                  <a:lnTo>
                    <a:pt x="11577" y="1420"/>
                  </a:lnTo>
                  <a:lnTo>
                    <a:pt x="11540" y="1401"/>
                  </a:lnTo>
                  <a:lnTo>
                    <a:pt x="11521" y="1475"/>
                  </a:lnTo>
                  <a:lnTo>
                    <a:pt x="11355" y="1825"/>
                  </a:lnTo>
                  <a:lnTo>
                    <a:pt x="11226" y="2194"/>
                  </a:lnTo>
                  <a:lnTo>
                    <a:pt x="10987" y="2931"/>
                  </a:lnTo>
                  <a:lnTo>
                    <a:pt x="10747" y="3632"/>
                  </a:lnTo>
                  <a:lnTo>
                    <a:pt x="10507" y="4332"/>
                  </a:lnTo>
                  <a:lnTo>
                    <a:pt x="10231" y="5033"/>
                  </a:lnTo>
                  <a:lnTo>
                    <a:pt x="10065" y="5383"/>
                  </a:lnTo>
                  <a:lnTo>
                    <a:pt x="9899" y="5733"/>
                  </a:lnTo>
                  <a:lnTo>
                    <a:pt x="9715" y="6065"/>
                  </a:lnTo>
                  <a:lnTo>
                    <a:pt x="9512" y="6378"/>
                  </a:lnTo>
                  <a:lnTo>
                    <a:pt x="9365" y="6581"/>
                  </a:lnTo>
                  <a:lnTo>
                    <a:pt x="9199" y="6765"/>
                  </a:lnTo>
                  <a:lnTo>
                    <a:pt x="9051" y="6950"/>
                  </a:lnTo>
                  <a:lnTo>
                    <a:pt x="8867" y="7116"/>
                  </a:lnTo>
                  <a:lnTo>
                    <a:pt x="8701" y="7282"/>
                  </a:lnTo>
                  <a:lnTo>
                    <a:pt x="8517" y="7429"/>
                  </a:lnTo>
                  <a:lnTo>
                    <a:pt x="8332" y="7558"/>
                  </a:lnTo>
                  <a:lnTo>
                    <a:pt x="8130" y="7669"/>
                  </a:lnTo>
                  <a:lnTo>
                    <a:pt x="7927" y="7779"/>
                  </a:lnTo>
                  <a:lnTo>
                    <a:pt x="7706" y="7890"/>
                  </a:lnTo>
                  <a:lnTo>
                    <a:pt x="7503" y="7964"/>
                  </a:lnTo>
                  <a:lnTo>
                    <a:pt x="7282" y="8037"/>
                  </a:lnTo>
                  <a:lnTo>
                    <a:pt x="7042" y="8093"/>
                  </a:lnTo>
                  <a:lnTo>
                    <a:pt x="6821" y="8148"/>
                  </a:lnTo>
                  <a:lnTo>
                    <a:pt x="6581" y="8185"/>
                  </a:lnTo>
                  <a:lnTo>
                    <a:pt x="6323" y="8203"/>
                  </a:lnTo>
                  <a:lnTo>
                    <a:pt x="5825" y="8240"/>
                  </a:lnTo>
                  <a:lnTo>
                    <a:pt x="5199" y="8277"/>
                  </a:lnTo>
                  <a:lnTo>
                    <a:pt x="4553" y="8314"/>
                  </a:lnTo>
                  <a:lnTo>
                    <a:pt x="3595" y="8314"/>
                  </a:lnTo>
                  <a:lnTo>
                    <a:pt x="3282" y="8295"/>
                  </a:lnTo>
                  <a:lnTo>
                    <a:pt x="2968" y="8259"/>
                  </a:lnTo>
                  <a:lnTo>
                    <a:pt x="2655" y="8222"/>
                  </a:lnTo>
                  <a:lnTo>
                    <a:pt x="2360" y="8148"/>
                  </a:lnTo>
                  <a:lnTo>
                    <a:pt x="2065" y="8074"/>
                  </a:lnTo>
                  <a:lnTo>
                    <a:pt x="1770" y="7982"/>
                  </a:lnTo>
                  <a:lnTo>
                    <a:pt x="1494" y="7871"/>
                  </a:lnTo>
                  <a:lnTo>
                    <a:pt x="1217" y="7724"/>
                  </a:lnTo>
                  <a:lnTo>
                    <a:pt x="959" y="7558"/>
                  </a:lnTo>
                  <a:lnTo>
                    <a:pt x="682" y="7355"/>
                  </a:lnTo>
                  <a:lnTo>
                    <a:pt x="461" y="7134"/>
                  </a:lnTo>
                  <a:lnTo>
                    <a:pt x="369" y="7024"/>
                  </a:lnTo>
                  <a:lnTo>
                    <a:pt x="277" y="6913"/>
                  </a:lnTo>
                  <a:lnTo>
                    <a:pt x="222" y="6802"/>
                  </a:lnTo>
                  <a:lnTo>
                    <a:pt x="166" y="6673"/>
                  </a:lnTo>
                  <a:lnTo>
                    <a:pt x="111" y="6526"/>
                  </a:lnTo>
                  <a:lnTo>
                    <a:pt x="93" y="6378"/>
                  </a:lnTo>
                  <a:lnTo>
                    <a:pt x="74" y="6212"/>
                  </a:lnTo>
                  <a:lnTo>
                    <a:pt x="93" y="6065"/>
                  </a:lnTo>
                  <a:lnTo>
                    <a:pt x="111" y="5936"/>
                  </a:lnTo>
                  <a:lnTo>
                    <a:pt x="166" y="5788"/>
                  </a:lnTo>
                  <a:lnTo>
                    <a:pt x="240" y="5678"/>
                  </a:lnTo>
                  <a:lnTo>
                    <a:pt x="332" y="5567"/>
                  </a:lnTo>
                  <a:lnTo>
                    <a:pt x="406" y="5494"/>
                  </a:lnTo>
                  <a:lnTo>
                    <a:pt x="517" y="5420"/>
                  </a:lnTo>
                  <a:lnTo>
                    <a:pt x="609" y="5365"/>
                  </a:lnTo>
                  <a:lnTo>
                    <a:pt x="719" y="5328"/>
                  </a:lnTo>
                  <a:lnTo>
                    <a:pt x="959" y="5254"/>
                  </a:lnTo>
                  <a:lnTo>
                    <a:pt x="1199" y="5217"/>
                  </a:lnTo>
                  <a:lnTo>
                    <a:pt x="1678" y="5143"/>
                  </a:lnTo>
                  <a:lnTo>
                    <a:pt x="2157" y="5070"/>
                  </a:lnTo>
                  <a:lnTo>
                    <a:pt x="3097" y="4996"/>
                  </a:lnTo>
                  <a:lnTo>
                    <a:pt x="4056" y="4941"/>
                  </a:lnTo>
                  <a:lnTo>
                    <a:pt x="5014" y="4904"/>
                  </a:lnTo>
                  <a:lnTo>
                    <a:pt x="5881" y="4885"/>
                  </a:lnTo>
                  <a:lnTo>
                    <a:pt x="6212" y="4867"/>
                  </a:lnTo>
                  <a:lnTo>
                    <a:pt x="6526" y="4830"/>
                  </a:lnTo>
                  <a:lnTo>
                    <a:pt x="6858" y="4775"/>
                  </a:lnTo>
                  <a:lnTo>
                    <a:pt x="7024" y="4738"/>
                  </a:lnTo>
                  <a:lnTo>
                    <a:pt x="7171" y="4682"/>
                  </a:lnTo>
                  <a:lnTo>
                    <a:pt x="7337" y="4627"/>
                  </a:lnTo>
                  <a:lnTo>
                    <a:pt x="7503" y="4535"/>
                  </a:lnTo>
                  <a:lnTo>
                    <a:pt x="7650" y="4443"/>
                  </a:lnTo>
                  <a:lnTo>
                    <a:pt x="7798" y="4332"/>
                  </a:lnTo>
                  <a:lnTo>
                    <a:pt x="8074" y="4111"/>
                  </a:lnTo>
                  <a:lnTo>
                    <a:pt x="8332" y="3853"/>
                  </a:lnTo>
                  <a:lnTo>
                    <a:pt x="8554" y="3576"/>
                  </a:lnTo>
                  <a:lnTo>
                    <a:pt x="8775" y="3282"/>
                  </a:lnTo>
                  <a:lnTo>
                    <a:pt x="9125" y="2747"/>
                  </a:lnTo>
                  <a:lnTo>
                    <a:pt x="9807" y="1678"/>
                  </a:lnTo>
                  <a:lnTo>
                    <a:pt x="10028" y="1328"/>
                  </a:lnTo>
                  <a:lnTo>
                    <a:pt x="10286" y="977"/>
                  </a:lnTo>
                  <a:lnTo>
                    <a:pt x="10415" y="811"/>
                  </a:lnTo>
                  <a:lnTo>
                    <a:pt x="10563" y="646"/>
                  </a:lnTo>
                  <a:lnTo>
                    <a:pt x="10729" y="498"/>
                  </a:lnTo>
                  <a:lnTo>
                    <a:pt x="10895" y="369"/>
                  </a:lnTo>
                  <a:lnTo>
                    <a:pt x="11116" y="240"/>
                  </a:lnTo>
                  <a:lnTo>
                    <a:pt x="11337" y="148"/>
                  </a:lnTo>
                  <a:lnTo>
                    <a:pt x="11595" y="93"/>
                  </a:lnTo>
                  <a:lnTo>
                    <a:pt x="11724" y="74"/>
                  </a:lnTo>
                  <a:lnTo>
                    <a:pt x="11853" y="56"/>
                  </a:lnTo>
                  <a:close/>
                  <a:moveTo>
                    <a:pt x="11650" y="0"/>
                  </a:moveTo>
                  <a:lnTo>
                    <a:pt x="11448" y="37"/>
                  </a:lnTo>
                  <a:lnTo>
                    <a:pt x="11226" y="111"/>
                  </a:lnTo>
                  <a:lnTo>
                    <a:pt x="11042" y="203"/>
                  </a:lnTo>
                  <a:lnTo>
                    <a:pt x="10858" y="314"/>
                  </a:lnTo>
                  <a:lnTo>
                    <a:pt x="10673" y="443"/>
                  </a:lnTo>
                  <a:lnTo>
                    <a:pt x="10526" y="609"/>
                  </a:lnTo>
                  <a:lnTo>
                    <a:pt x="10360" y="756"/>
                  </a:lnTo>
                  <a:lnTo>
                    <a:pt x="10231" y="922"/>
                  </a:lnTo>
                  <a:lnTo>
                    <a:pt x="9973" y="1291"/>
                  </a:lnTo>
                  <a:lnTo>
                    <a:pt x="9752" y="1641"/>
                  </a:lnTo>
                  <a:lnTo>
                    <a:pt x="9070" y="2710"/>
                  </a:lnTo>
                  <a:lnTo>
                    <a:pt x="8719" y="3245"/>
                  </a:lnTo>
                  <a:lnTo>
                    <a:pt x="8517" y="3521"/>
                  </a:lnTo>
                  <a:lnTo>
                    <a:pt x="8277" y="3798"/>
                  </a:lnTo>
                  <a:lnTo>
                    <a:pt x="8037" y="4056"/>
                  </a:lnTo>
                  <a:lnTo>
                    <a:pt x="7761" y="4277"/>
                  </a:lnTo>
                  <a:lnTo>
                    <a:pt x="7632" y="4388"/>
                  </a:lnTo>
                  <a:lnTo>
                    <a:pt x="7466" y="4480"/>
                  </a:lnTo>
                  <a:lnTo>
                    <a:pt x="7318" y="4553"/>
                  </a:lnTo>
                  <a:lnTo>
                    <a:pt x="7153" y="4627"/>
                  </a:lnTo>
                  <a:lnTo>
                    <a:pt x="6987" y="4664"/>
                  </a:lnTo>
                  <a:lnTo>
                    <a:pt x="6839" y="4719"/>
                  </a:lnTo>
                  <a:lnTo>
                    <a:pt x="6526" y="4756"/>
                  </a:lnTo>
                  <a:lnTo>
                    <a:pt x="6194" y="4793"/>
                  </a:lnTo>
                  <a:lnTo>
                    <a:pt x="5881" y="4812"/>
                  </a:lnTo>
                  <a:lnTo>
                    <a:pt x="4996" y="4830"/>
                  </a:lnTo>
                  <a:lnTo>
                    <a:pt x="4056" y="4867"/>
                  </a:lnTo>
                  <a:lnTo>
                    <a:pt x="3097" y="4922"/>
                  </a:lnTo>
                  <a:lnTo>
                    <a:pt x="2139" y="5014"/>
                  </a:lnTo>
                  <a:lnTo>
                    <a:pt x="1659" y="5070"/>
                  </a:lnTo>
                  <a:lnTo>
                    <a:pt x="1180" y="5143"/>
                  </a:lnTo>
                  <a:lnTo>
                    <a:pt x="941" y="5199"/>
                  </a:lnTo>
                  <a:lnTo>
                    <a:pt x="701" y="5254"/>
                  </a:lnTo>
                  <a:lnTo>
                    <a:pt x="572" y="5309"/>
                  </a:lnTo>
                  <a:lnTo>
                    <a:pt x="480" y="5365"/>
                  </a:lnTo>
                  <a:lnTo>
                    <a:pt x="369" y="5438"/>
                  </a:lnTo>
                  <a:lnTo>
                    <a:pt x="277" y="5512"/>
                  </a:lnTo>
                  <a:lnTo>
                    <a:pt x="185" y="5641"/>
                  </a:lnTo>
                  <a:lnTo>
                    <a:pt x="111" y="5770"/>
                  </a:lnTo>
                  <a:lnTo>
                    <a:pt x="56" y="5899"/>
                  </a:lnTo>
                  <a:lnTo>
                    <a:pt x="19" y="6065"/>
                  </a:lnTo>
                  <a:lnTo>
                    <a:pt x="0" y="6212"/>
                  </a:lnTo>
                  <a:lnTo>
                    <a:pt x="19" y="6378"/>
                  </a:lnTo>
                  <a:lnTo>
                    <a:pt x="37" y="6544"/>
                  </a:lnTo>
                  <a:lnTo>
                    <a:pt x="93" y="6710"/>
                  </a:lnTo>
                  <a:lnTo>
                    <a:pt x="148" y="6821"/>
                  </a:lnTo>
                  <a:lnTo>
                    <a:pt x="222" y="6950"/>
                  </a:lnTo>
                  <a:lnTo>
                    <a:pt x="314" y="7060"/>
                  </a:lnTo>
                  <a:lnTo>
                    <a:pt x="406" y="7189"/>
                  </a:lnTo>
                  <a:lnTo>
                    <a:pt x="627" y="7411"/>
                  </a:lnTo>
                  <a:lnTo>
                    <a:pt x="904" y="7613"/>
                  </a:lnTo>
                  <a:lnTo>
                    <a:pt x="1088" y="7724"/>
                  </a:lnTo>
                  <a:lnTo>
                    <a:pt x="1254" y="7835"/>
                  </a:lnTo>
                  <a:lnTo>
                    <a:pt x="1623" y="8000"/>
                  </a:lnTo>
                  <a:lnTo>
                    <a:pt x="2010" y="8130"/>
                  </a:lnTo>
                  <a:lnTo>
                    <a:pt x="2397" y="8240"/>
                  </a:lnTo>
                  <a:lnTo>
                    <a:pt x="2802" y="8314"/>
                  </a:lnTo>
                  <a:lnTo>
                    <a:pt x="3226" y="8351"/>
                  </a:lnTo>
                  <a:lnTo>
                    <a:pt x="3650" y="8388"/>
                  </a:lnTo>
                  <a:lnTo>
                    <a:pt x="4517" y="8388"/>
                  </a:lnTo>
                  <a:lnTo>
                    <a:pt x="4959" y="8369"/>
                  </a:lnTo>
                  <a:lnTo>
                    <a:pt x="5825" y="8314"/>
                  </a:lnTo>
                  <a:lnTo>
                    <a:pt x="6342" y="8277"/>
                  </a:lnTo>
                  <a:lnTo>
                    <a:pt x="6581" y="8259"/>
                  </a:lnTo>
                  <a:lnTo>
                    <a:pt x="6821" y="8222"/>
                  </a:lnTo>
                  <a:lnTo>
                    <a:pt x="7060" y="8166"/>
                  </a:lnTo>
                  <a:lnTo>
                    <a:pt x="7282" y="8111"/>
                  </a:lnTo>
                  <a:lnTo>
                    <a:pt x="7521" y="8037"/>
                  </a:lnTo>
                  <a:lnTo>
                    <a:pt x="7742" y="7945"/>
                  </a:lnTo>
                  <a:lnTo>
                    <a:pt x="7945" y="7835"/>
                  </a:lnTo>
                  <a:lnTo>
                    <a:pt x="8166" y="7724"/>
                  </a:lnTo>
                  <a:lnTo>
                    <a:pt x="8351" y="7613"/>
                  </a:lnTo>
                  <a:lnTo>
                    <a:pt x="8554" y="7466"/>
                  </a:lnTo>
                  <a:lnTo>
                    <a:pt x="8738" y="7318"/>
                  </a:lnTo>
                  <a:lnTo>
                    <a:pt x="8922" y="7171"/>
                  </a:lnTo>
                  <a:lnTo>
                    <a:pt x="9088" y="7005"/>
                  </a:lnTo>
                  <a:lnTo>
                    <a:pt x="9254" y="6821"/>
                  </a:lnTo>
                  <a:lnTo>
                    <a:pt x="9420" y="6618"/>
                  </a:lnTo>
                  <a:lnTo>
                    <a:pt x="9567" y="6415"/>
                  </a:lnTo>
                  <a:lnTo>
                    <a:pt x="9770" y="6102"/>
                  </a:lnTo>
                  <a:lnTo>
                    <a:pt x="9954" y="5770"/>
                  </a:lnTo>
                  <a:lnTo>
                    <a:pt x="10139" y="5420"/>
                  </a:lnTo>
                  <a:lnTo>
                    <a:pt x="10286" y="5070"/>
                  </a:lnTo>
                  <a:lnTo>
                    <a:pt x="10563" y="4369"/>
                  </a:lnTo>
                  <a:lnTo>
                    <a:pt x="10821" y="3650"/>
                  </a:lnTo>
                  <a:lnTo>
                    <a:pt x="11042" y="2950"/>
                  </a:lnTo>
                  <a:lnTo>
                    <a:pt x="11300" y="2212"/>
                  </a:lnTo>
                  <a:lnTo>
                    <a:pt x="11429" y="1844"/>
                  </a:lnTo>
                  <a:lnTo>
                    <a:pt x="11577" y="1494"/>
                  </a:lnTo>
                  <a:lnTo>
                    <a:pt x="11687" y="1512"/>
                  </a:lnTo>
                  <a:lnTo>
                    <a:pt x="11798" y="1530"/>
                  </a:lnTo>
                  <a:lnTo>
                    <a:pt x="11908" y="1530"/>
                  </a:lnTo>
                  <a:lnTo>
                    <a:pt x="12019" y="1512"/>
                  </a:lnTo>
                  <a:lnTo>
                    <a:pt x="12240" y="1457"/>
                  </a:lnTo>
                  <a:lnTo>
                    <a:pt x="12424" y="1364"/>
                  </a:lnTo>
                  <a:lnTo>
                    <a:pt x="12517" y="1309"/>
                  </a:lnTo>
                  <a:lnTo>
                    <a:pt x="12609" y="1235"/>
                  </a:lnTo>
                  <a:lnTo>
                    <a:pt x="12701" y="1162"/>
                  </a:lnTo>
                  <a:lnTo>
                    <a:pt x="12756" y="1070"/>
                  </a:lnTo>
                  <a:lnTo>
                    <a:pt x="12812" y="959"/>
                  </a:lnTo>
                  <a:lnTo>
                    <a:pt x="12848" y="867"/>
                  </a:lnTo>
                  <a:lnTo>
                    <a:pt x="12867" y="756"/>
                  </a:lnTo>
                  <a:lnTo>
                    <a:pt x="12848" y="627"/>
                  </a:lnTo>
                  <a:lnTo>
                    <a:pt x="12812" y="498"/>
                  </a:lnTo>
                  <a:lnTo>
                    <a:pt x="12738" y="388"/>
                  </a:lnTo>
                  <a:lnTo>
                    <a:pt x="12646" y="277"/>
                  </a:lnTo>
                  <a:lnTo>
                    <a:pt x="12517" y="185"/>
                  </a:lnTo>
                  <a:lnTo>
                    <a:pt x="12424" y="129"/>
                  </a:lnTo>
                  <a:lnTo>
                    <a:pt x="12314" y="74"/>
                  </a:lnTo>
                  <a:lnTo>
                    <a:pt x="12093" y="19"/>
                  </a:lnTo>
                  <a:lnTo>
                    <a:pt x="11871"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3052825" y="1064850"/>
              <a:ext cx="146100" cy="74225"/>
            </a:xfrm>
            <a:custGeom>
              <a:avLst/>
              <a:gdLst/>
              <a:ahLst/>
              <a:cxnLst/>
              <a:rect l="l" t="t" r="r" b="b"/>
              <a:pathLst>
                <a:path w="5844" h="2969" extrusionOk="0">
                  <a:moveTo>
                    <a:pt x="4867" y="0"/>
                  </a:moveTo>
                  <a:lnTo>
                    <a:pt x="4646" y="19"/>
                  </a:lnTo>
                  <a:lnTo>
                    <a:pt x="4406" y="74"/>
                  </a:lnTo>
                  <a:lnTo>
                    <a:pt x="3982" y="166"/>
                  </a:lnTo>
                  <a:lnTo>
                    <a:pt x="3466" y="295"/>
                  </a:lnTo>
                  <a:lnTo>
                    <a:pt x="3208" y="332"/>
                  </a:lnTo>
                  <a:lnTo>
                    <a:pt x="2950" y="369"/>
                  </a:lnTo>
                  <a:lnTo>
                    <a:pt x="2415" y="369"/>
                  </a:lnTo>
                  <a:lnTo>
                    <a:pt x="2157" y="351"/>
                  </a:lnTo>
                  <a:lnTo>
                    <a:pt x="1899" y="295"/>
                  </a:lnTo>
                  <a:lnTo>
                    <a:pt x="1844" y="295"/>
                  </a:lnTo>
                  <a:lnTo>
                    <a:pt x="1826" y="314"/>
                  </a:lnTo>
                  <a:lnTo>
                    <a:pt x="1660" y="590"/>
                  </a:lnTo>
                  <a:lnTo>
                    <a:pt x="1567" y="682"/>
                  </a:lnTo>
                  <a:lnTo>
                    <a:pt x="1475" y="775"/>
                  </a:lnTo>
                  <a:lnTo>
                    <a:pt x="1309" y="940"/>
                  </a:lnTo>
                  <a:lnTo>
                    <a:pt x="1125" y="1070"/>
                  </a:lnTo>
                  <a:lnTo>
                    <a:pt x="867" y="1217"/>
                  </a:lnTo>
                  <a:lnTo>
                    <a:pt x="590" y="1309"/>
                  </a:lnTo>
                  <a:lnTo>
                    <a:pt x="296" y="1383"/>
                  </a:lnTo>
                  <a:lnTo>
                    <a:pt x="1" y="1420"/>
                  </a:lnTo>
                  <a:lnTo>
                    <a:pt x="314" y="2010"/>
                  </a:lnTo>
                  <a:lnTo>
                    <a:pt x="443" y="2305"/>
                  </a:lnTo>
                  <a:lnTo>
                    <a:pt x="554" y="2618"/>
                  </a:lnTo>
                  <a:lnTo>
                    <a:pt x="609" y="2765"/>
                  </a:lnTo>
                  <a:lnTo>
                    <a:pt x="683" y="2858"/>
                  </a:lnTo>
                  <a:lnTo>
                    <a:pt x="775" y="2931"/>
                  </a:lnTo>
                  <a:lnTo>
                    <a:pt x="885" y="2950"/>
                  </a:lnTo>
                  <a:lnTo>
                    <a:pt x="996" y="2968"/>
                  </a:lnTo>
                  <a:lnTo>
                    <a:pt x="1125" y="2950"/>
                  </a:lnTo>
                  <a:lnTo>
                    <a:pt x="1254" y="2913"/>
                  </a:lnTo>
                  <a:lnTo>
                    <a:pt x="1402" y="2858"/>
                  </a:lnTo>
                  <a:lnTo>
                    <a:pt x="3429" y="2010"/>
                  </a:lnTo>
                  <a:lnTo>
                    <a:pt x="4443" y="1567"/>
                  </a:lnTo>
                  <a:lnTo>
                    <a:pt x="5438" y="1106"/>
                  </a:lnTo>
                  <a:lnTo>
                    <a:pt x="5549" y="1051"/>
                  </a:lnTo>
                  <a:lnTo>
                    <a:pt x="5641" y="996"/>
                  </a:lnTo>
                  <a:lnTo>
                    <a:pt x="5733" y="904"/>
                  </a:lnTo>
                  <a:lnTo>
                    <a:pt x="5807" y="811"/>
                  </a:lnTo>
                  <a:lnTo>
                    <a:pt x="5826" y="756"/>
                  </a:lnTo>
                  <a:lnTo>
                    <a:pt x="5844" y="682"/>
                  </a:lnTo>
                  <a:lnTo>
                    <a:pt x="5826" y="553"/>
                  </a:lnTo>
                  <a:lnTo>
                    <a:pt x="5770" y="424"/>
                  </a:lnTo>
                  <a:lnTo>
                    <a:pt x="5696" y="314"/>
                  </a:lnTo>
                  <a:lnTo>
                    <a:pt x="5604" y="222"/>
                  </a:lnTo>
                  <a:lnTo>
                    <a:pt x="5512" y="166"/>
                  </a:lnTo>
                  <a:lnTo>
                    <a:pt x="5420" y="111"/>
                  </a:lnTo>
                  <a:lnTo>
                    <a:pt x="5309" y="74"/>
                  </a:lnTo>
                  <a:lnTo>
                    <a:pt x="5199" y="37"/>
                  </a:lnTo>
                  <a:lnTo>
                    <a:pt x="5088" y="19"/>
                  </a:lnTo>
                  <a:lnTo>
                    <a:pt x="4867"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2537150" y="614625"/>
              <a:ext cx="128150" cy="220750"/>
            </a:xfrm>
            <a:custGeom>
              <a:avLst/>
              <a:gdLst/>
              <a:ahLst/>
              <a:cxnLst/>
              <a:rect l="l" t="t" r="r" b="b"/>
              <a:pathLst>
                <a:path w="5126" h="8830" extrusionOk="0">
                  <a:moveTo>
                    <a:pt x="3982" y="0"/>
                  </a:moveTo>
                  <a:lnTo>
                    <a:pt x="3835" y="18"/>
                  </a:lnTo>
                  <a:lnTo>
                    <a:pt x="3706" y="37"/>
                  </a:lnTo>
                  <a:lnTo>
                    <a:pt x="3558" y="74"/>
                  </a:lnTo>
                  <a:lnTo>
                    <a:pt x="3392" y="129"/>
                  </a:lnTo>
                  <a:lnTo>
                    <a:pt x="3227" y="221"/>
                  </a:lnTo>
                  <a:lnTo>
                    <a:pt x="3042" y="313"/>
                  </a:lnTo>
                  <a:lnTo>
                    <a:pt x="2858" y="424"/>
                  </a:lnTo>
                  <a:lnTo>
                    <a:pt x="2674" y="571"/>
                  </a:lnTo>
                  <a:lnTo>
                    <a:pt x="2471" y="719"/>
                  </a:lnTo>
                  <a:lnTo>
                    <a:pt x="2028" y="1106"/>
                  </a:lnTo>
                  <a:lnTo>
                    <a:pt x="1752" y="1733"/>
                  </a:lnTo>
                  <a:lnTo>
                    <a:pt x="1494" y="2378"/>
                  </a:lnTo>
                  <a:lnTo>
                    <a:pt x="1254" y="3042"/>
                  </a:lnTo>
                  <a:lnTo>
                    <a:pt x="1015" y="3705"/>
                  </a:lnTo>
                  <a:lnTo>
                    <a:pt x="591" y="5069"/>
                  </a:lnTo>
                  <a:lnTo>
                    <a:pt x="167" y="6415"/>
                  </a:lnTo>
                  <a:lnTo>
                    <a:pt x="74" y="6728"/>
                  </a:lnTo>
                  <a:lnTo>
                    <a:pt x="19" y="7005"/>
                  </a:lnTo>
                  <a:lnTo>
                    <a:pt x="1" y="7281"/>
                  </a:lnTo>
                  <a:lnTo>
                    <a:pt x="19" y="7539"/>
                  </a:lnTo>
                  <a:lnTo>
                    <a:pt x="74" y="7797"/>
                  </a:lnTo>
                  <a:lnTo>
                    <a:pt x="148" y="8019"/>
                  </a:lnTo>
                  <a:lnTo>
                    <a:pt x="259" y="8203"/>
                  </a:lnTo>
                  <a:lnTo>
                    <a:pt x="406" y="8387"/>
                  </a:lnTo>
                  <a:lnTo>
                    <a:pt x="572" y="8535"/>
                  </a:lnTo>
                  <a:lnTo>
                    <a:pt x="775" y="8645"/>
                  </a:lnTo>
                  <a:lnTo>
                    <a:pt x="978" y="8737"/>
                  </a:lnTo>
                  <a:lnTo>
                    <a:pt x="1217" y="8811"/>
                  </a:lnTo>
                  <a:lnTo>
                    <a:pt x="1494" y="8830"/>
                  </a:lnTo>
                  <a:lnTo>
                    <a:pt x="1770" y="8830"/>
                  </a:lnTo>
                  <a:lnTo>
                    <a:pt x="2065" y="8774"/>
                  </a:lnTo>
                  <a:lnTo>
                    <a:pt x="2379" y="8701"/>
                  </a:lnTo>
                  <a:lnTo>
                    <a:pt x="2508" y="8645"/>
                  </a:lnTo>
                  <a:lnTo>
                    <a:pt x="2637" y="8572"/>
                  </a:lnTo>
                  <a:lnTo>
                    <a:pt x="2766" y="8479"/>
                  </a:lnTo>
                  <a:lnTo>
                    <a:pt x="2895" y="8387"/>
                  </a:lnTo>
                  <a:lnTo>
                    <a:pt x="3153" y="8148"/>
                  </a:lnTo>
                  <a:lnTo>
                    <a:pt x="3392" y="7871"/>
                  </a:lnTo>
                  <a:lnTo>
                    <a:pt x="3614" y="7558"/>
                  </a:lnTo>
                  <a:lnTo>
                    <a:pt x="3835" y="7207"/>
                  </a:lnTo>
                  <a:lnTo>
                    <a:pt x="4038" y="6820"/>
                  </a:lnTo>
                  <a:lnTo>
                    <a:pt x="4222" y="6415"/>
                  </a:lnTo>
                  <a:lnTo>
                    <a:pt x="4406" y="5991"/>
                  </a:lnTo>
                  <a:lnTo>
                    <a:pt x="4554" y="5548"/>
                  </a:lnTo>
                  <a:lnTo>
                    <a:pt x="4701" y="5088"/>
                  </a:lnTo>
                  <a:lnTo>
                    <a:pt x="4812" y="4627"/>
                  </a:lnTo>
                  <a:lnTo>
                    <a:pt x="4922" y="4166"/>
                  </a:lnTo>
                  <a:lnTo>
                    <a:pt x="4996" y="3687"/>
                  </a:lnTo>
                  <a:lnTo>
                    <a:pt x="5070" y="3244"/>
                  </a:lnTo>
                  <a:lnTo>
                    <a:pt x="5107" y="2783"/>
                  </a:lnTo>
                  <a:lnTo>
                    <a:pt x="5125" y="2359"/>
                  </a:lnTo>
                  <a:lnTo>
                    <a:pt x="5107" y="1954"/>
                  </a:lnTo>
                  <a:lnTo>
                    <a:pt x="5088" y="1567"/>
                  </a:lnTo>
                  <a:lnTo>
                    <a:pt x="5033" y="1217"/>
                  </a:lnTo>
                  <a:lnTo>
                    <a:pt x="4941" y="903"/>
                  </a:lnTo>
                  <a:lnTo>
                    <a:pt x="4830" y="627"/>
                  </a:lnTo>
                  <a:lnTo>
                    <a:pt x="4775" y="498"/>
                  </a:lnTo>
                  <a:lnTo>
                    <a:pt x="4701" y="406"/>
                  </a:lnTo>
                  <a:lnTo>
                    <a:pt x="4609" y="295"/>
                  </a:lnTo>
                  <a:lnTo>
                    <a:pt x="4535" y="221"/>
                  </a:lnTo>
                  <a:lnTo>
                    <a:pt x="4425" y="147"/>
                  </a:lnTo>
                  <a:lnTo>
                    <a:pt x="4333" y="92"/>
                  </a:lnTo>
                  <a:lnTo>
                    <a:pt x="4222" y="37"/>
                  </a:lnTo>
                  <a:lnTo>
                    <a:pt x="4093" y="18"/>
                  </a:lnTo>
                  <a:lnTo>
                    <a:pt x="3982"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2536225" y="614150"/>
              <a:ext cx="130000" cy="222150"/>
            </a:xfrm>
            <a:custGeom>
              <a:avLst/>
              <a:gdLst/>
              <a:ahLst/>
              <a:cxnLst/>
              <a:rect l="l" t="t" r="r" b="b"/>
              <a:pathLst>
                <a:path w="5200" h="8886" extrusionOk="0">
                  <a:moveTo>
                    <a:pt x="4019" y="56"/>
                  </a:moveTo>
                  <a:lnTo>
                    <a:pt x="4130" y="74"/>
                  </a:lnTo>
                  <a:lnTo>
                    <a:pt x="4241" y="93"/>
                  </a:lnTo>
                  <a:lnTo>
                    <a:pt x="4351" y="130"/>
                  </a:lnTo>
                  <a:lnTo>
                    <a:pt x="4443" y="185"/>
                  </a:lnTo>
                  <a:lnTo>
                    <a:pt x="4535" y="259"/>
                  </a:lnTo>
                  <a:lnTo>
                    <a:pt x="4628" y="332"/>
                  </a:lnTo>
                  <a:lnTo>
                    <a:pt x="4701" y="443"/>
                  </a:lnTo>
                  <a:lnTo>
                    <a:pt x="4775" y="554"/>
                  </a:lnTo>
                  <a:lnTo>
                    <a:pt x="4830" y="664"/>
                  </a:lnTo>
                  <a:lnTo>
                    <a:pt x="4959" y="959"/>
                  </a:lnTo>
                  <a:lnTo>
                    <a:pt x="5033" y="1291"/>
                  </a:lnTo>
                  <a:lnTo>
                    <a:pt x="5088" y="1678"/>
                  </a:lnTo>
                  <a:lnTo>
                    <a:pt x="5125" y="2102"/>
                  </a:lnTo>
                  <a:lnTo>
                    <a:pt x="5125" y="2581"/>
                  </a:lnTo>
                  <a:lnTo>
                    <a:pt x="5088" y="3042"/>
                  </a:lnTo>
                  <a:lnTo>
                    <a:pt x="5033" y="3521"/>
                  </a:lnTo>
                  <a:lnTo>
                    <a:pt x="4959" y="4001"/>
                  </a:lnTo>
                  <a:lnTo>
                    <a:pt x="4849" y="4498"/>
                  </a:lnTo>
                  <a:lnTo>
                    <a:pt x="4738" y="4978"/>
                  </a:lnTo>
                  <a:lnTo>
                    <a:pt x="4591" y="5457"/>
                  </a:lnTo>
                  <a:lnTo>
                    <a:pt x="4443" y="5918"/>
                  </a:lnTo>
                  <a:lnTo>
                    <a:pt x="4259" y="6360"/>
                  </a:lnTo>
                  <a:lnTo>
                    <a:pt x="4075" y="6784"/>
                  </a:lnTo>
                  <a:lnTo>
                    <a:pt x="3872" y="7171"/>
                  </a:lnTo>
                  <a:lnTo>
                    <a:pt x="3651" y="7521"/>
                  </a:lnTo>
                  <a:lnTo>
                    <a:pt x="3411" y="7853"/>
                  </a:lnTo>
                  <a:lnTo>
                    <a:pt x="3171" y="8130"/>
                  </a:lnTo>
                  <a:lnTo>
                    <a:pt x="2932" y="8369"/>
                  </a:lnTo>
                  <a:lnTo>
                    <a:pt x="2803" y="8480"/>
                  </a:lnTo>
                  <a:lnTo>
                    <a:pt x="2655" y="8554"/>
                  </a:lnTo>
                  <a:lnTo>
                    <a:pt x="2526" y="8627"/>
                  </a:lnTo>
                  <a:lnTo>
                    <a:pt x="2397" y="8683"/>
                  </a:lnTo>
                  <a:lnTo>
                    <a:pt x="2102" y="8756"/>
                  </a:lnTo>
                  <a:lnTo>
                    <a:pt x="1826" y="8812"/>
                  </a:lnTo>
                  <a:lnTo>
                    <a:pt x="1549" y="8812"/>
                  </a:lnTo>
                  <a:lnTo>
                    <a:pt x="1291" y="8793"/>
                  </a:lnTo>
                  <a:lnTo>
                    <a:pt x="1052" y="8738"/>
                  </a:lnTo>
                  <a:lnTo>
                    <a:pt x="830" y="8646"/>
                  </a:lnTo>
                  <a:lnTo>
                    <a:pt x="646" y="8535"/>
                  </a:lnTo>
                  <a:lnTo>
                    <a:pt x="462" y="8369"/>
                  </a:lnTo>
                  <a:lnTo>
                    <a:pt x="314" y="8203"/>
                  </a:lnTo>
                  <a:lnTo>
                    <a:pt x="204" y="8001"/>
                  </a:lnTo>
                  <a:lnTo>
                    <a:pt x="130" y="7779"/>
                  </a:lnTo>
                  <a:lnTo>
                    <a:pt x="75" y="7540"/>
                  </a:lnTo>
                  <a:lnTo>
                    <a:pt x="75" y="7282"/>
                  </a:lnTo>
                  <a:lnTo>
                    <a:pt x="93" y="7005"/>
                  </a:lnTo>
                  <a:lnTo>
                    <a:pt x="148" y="6729"/>
                  </a:lnTo>
                  <a:lnTo>
                    <a:pt x="241" y="6452"/>
                  </a:lnTo>
                  <a:lnTo>
                    <a:pt x="591" y="5309"/>
                  </a:lnTo>
                  <a:lnTo>
                    <a:pt x="923" y="4240"/>
                  </a:lnTo>
                  <a:lnTo>
                    <a:pt x="1273" y="3171"/>
                  </a:lnTo>
                  <a:lnTo>
                    <a:pt x="1476" y="2655"/>
                  </a:lnTo>
                  <a:lnTo>
                    <a:pt x="1660" y="2139"/>
                  </a:lnTo>
                  <a:lnTo>
                    <a:pt x="1881" y="1641"/>
                  </a:lnTo>
                  <a:lnTo>
                    <a:pt x="2102" y="1143"/>
                  </a:lnTo>
                  <a:lnTo>
                    <a:pt x="2453" y="830"/>
                  </a:lnTo>
                  <a:lnTo>
                    <a:pt x="2784" y="572"/>
                  </a:lnTo>
                  <a:lnTo>
                    <a:pt x="3098" y="369"/>
                  </a:lnTo>
                  <a:lnTo>
                    <a:pt x="3374" y="222"/>
                  </a:lnTo>
                  <a:lnTo>
                    <a:pt x="3651" y="111"/>
                  </a:lnTo>
                  <a:lnTo>
                    <a:pt x="3780" y="93"/>
                  </a:lnTo>
                  <a:lnTo>
                    <a:pt x="3909" y="74"/>
                  </a:lnTo>
                  <a:lnTo>
                    <a:pt x="4019" y="56"/>
                  </a:lnTo>
                  <a:close/>
                  <a:moveTo>
                    <a:pt x="3909" y="1"/>
                  </a:moveTo>
                  <a:lnTo>
                    <a:pt x="3780" y="19"/>
                  </a:lnTo>
                  <a:lnTo>
                    <a:pt x="3651" y="37"/>
                  </a:lnTo>
                  <a:lnTo>
                    <a:pt x="3522" y="93"/>
                  </a:lnTo>
                  <a:lnTo>
                    <a:pt x="3374" y="148"/>
                  </a:lnTo>
                  <a:lnTo>
                    <a:pt x="3061" y="296"/>
                  </a:lnTo>
                  <a:lnTo>
                    <a:pt x="2747" y="517"/>
                  </a:lnTo>
                  <a:lnTo>
                    <a:pt x="2416" y="775"/>
                  </a:lnTo>
                  <a:lnTo>
                    <a:pt x="2047" y="1107"/>
                  </a:lnTo>
                  <a:lnTo>
                    <a:pt x="1807" y="1604"/>
                  </a:lnTo>
                  <a:lnTo>
                    <a:pt x="1605" y="2102"/>
                  </a:lnTo>
                  <a:lnTo>
                    <a:pt x="1402" y="2618"/>
                  </a:lnTo>
                  <a:lnTo>
                    <a:pt x="1217" y="3153"/>
                  </a:lnTo>
                  <a:lnTo>
                    <a:pt x="867" y="4222"/>
                  </a:lnTo>
                  <a:lnTo>
                    <a:pt x="535" y="5291"/>
                  </a:lnTo>
                  <a:lnTo>
                    <a:pt x="167" y="6434"/>
                  </a:lnTo>
                  <a:lnTo>
                    <a:pt x="75" y="6729"/>
                  </a:lnTo>
                  <a:lnTo>
                    <a:pt x="19" y="7005"/>
                  </a:lnTo>
                  <a:lnTo>
                    <a:pt x="1" y="7282"/>
                  </a:lnTo>
                  <a:lnTo>
                    <a:pt x="19" y="7540"/>
                  </a:lnTo>
                  <a:lnTo>
                    <a:pt x="56" y="7798"/>
                  </a:lnTo>
                  <a:lnTo>
                    <a:pt x="148" y="8019"/>
                  </a:lnTo>
                  <a:lnTo>
                    <a:pt x="259" y="8240"/>
                  </a:lnTo>
                  <a:lnTo>
                    <a:pt x="406" y="8425"/>
                  </a:lnTo>
                  <a:lnTo>
                    <a:pt x="535" y="8535"/>
                  </a:lnTo>
                  <a:lnTo>
                    <a:pt x="664" y="8627"/>
                  </a:lnTo>
                  <a:lnTo>
                    <a:pt x="794" y="8701"/>
                  </a:lnTo>
                  <a:lnTo>
                    <a:pt x="941" y="8775"/>
                  </a:lnTo>
                  <a:lnTo>
                    <a:pt x="1088" y="8830"/>
                  </a:lnTo>
                  <a:lnTo>
                    <a:pt x="1254" y="8867"/>
                  </a:lnTo>
                  <a:lnTo>
                    <a:pt x="1420" y="8885"/>
                  </a:lnTo>
                  <a:lnTo>
                    <a:pt x="1789" y="8885"/>
                  </a:lnTo>
                  <a:lnTo>
                    <a:pt x="1992" y="8849"/>
                  </a:lnTo>
                  <a:lnTo>
                    <a:pt x="2213" y="8812"/>
                  </a:lnTo>
                  <a:lnTo>
                    <a:pt x="2416" y="8756"/>
                  </a:lnTo>
                  <a:lnTo>
                    <a:pt x="2563" y="8701"/>
                  </a:lnTo>
                  <a:lnTo>
                    <a:pt x="2692" y="8627"/>
                  </a:lnTo>
                  <a:lnTo>
                    <a:pt x="2821" y="8535"/>
                  </a:lnTo>
                  <a:lnTo>
                    <a:pt x="2950" y="8425"/>
                  </a:lnTo>
                  <a:lnTo>
                    <a:pt x="3208" y="8203"/>
                  </a:lnTo>
                  <a:lnTo>
                    <a:pt x="3466" y="7908"/>
                  </a:lnTo>
                  <a:lnTo>
                    <a:pt x="3688" y="7577"/>
                  </a:lnTo>
                  <a:lnTo>
                    <a:pt x="3909" y="7208"/>
                  </a:lnTo>
                  <a:lnTo>
                    <a:pt x="4130" y="6821"/>
                  </a:lnTo>
                  <a:lnTo>
                    <a:pt x="4314" y="6397"/>
                  </a:lnTo>
                  <a:lnTo>
                    <a:pt x="4499" y="5955"/>
                  </a:lnTo>
                  <a:lnTo>
                    <a:pt x="4665" y="5475"/>
                  </a:lnTo>
                  <a:lnTo>
                    <a:pt x="4794" y="4996"/>
                  </a:lnTo>
                  <a:lnTo>
                    <a:pt x="4923" y="4517"/>
                  </a:lnTo>
                  <a:lnTo>
                    <a:pt x="5015" y="4019"/>
                  </a:lnTo>
                  <a:lnTo>
                    <a:pt x="5107" y="3540"/>
                  </a:lnTo>
                  <a:lnTo>
                    <a:pt x="5162" y="3061"/>
                  </a:lnTo>
                  <a:lnTo>
                    <a:pt x="5181" y="2581"/>
                  </a:lnTo>
                  <a:lnTo>
                    <a:pt x="5199" y="2102"/>
                  </a:lnTo>
                  <a:lnTo>
                    <a:pt x="5162" y="1660"/>
                  </a:lnTo>
                  <a:lnTo>
                    <a:pt x="5107" y="1254"/>
                  </a:lnTo>
                  <a:lnTo>
                    <a:pt x="5015" y="922"/>
                  </a:lnTo>
                  <a:lnTo>
                    <a:pt x="4959" y="756"/>
                  </a:lnTo>
                  <a:lnTo>
                    <a:pt x="4904" y="627"/>
                  </a:lnTo>
                  <a:lnTo>
                    <a:pt x="4830" y="498"/>
                  </a:lnTo>
                  <a:lnTo>
                    <a:pt x="4757" y="388"/>
                  </a:lnTo>
                  <a:lnTo>
                    <a:pt x="4665" y="277"/>
                  </a:lnTo>
                  <a:lnTo>
                    <a:pt x="4572" y="203"/>
                  </a:lnTo>
                  <a:lnTo>
                    <a:pt x="4480" y="130"/>
                  </a:lnTo>
                  <a:lnTo>
                    <a:pt x="4370" y="74"/>
                  </a:lnTo>
                  <a:lnTo>
                    <a:pt x="4259" y="37"/>
                  </a:lnTo>
                  <a:lnTo>
                    <a:pt x="4148" y="1"/>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2569425" y="532575"/>
              <a:ext cx="357150" cy="277925"/>
            </a:xfrm>
            <a:custGeom>
              <a:avLst/>
              <a:gdLst/>
              <a:ahLst/>
              <a:cxnLst/>
              <a:rect l="l" t="t" r="r" b="b"/>
              <a:pathLst>
                <a:path w="14286" h="11117" extrusionOk="0">
                  <a:moveTo>
                    <a:pt x="8332" y="1"/>
                  </a:moveTo>
                  <a:lnTo>
                    <a:pt x="7908" y="19"/>
                  </a:lnTo>
                  <a:lnTo>
                    <a:pt x="7484" y="56"/>
                  </a:lnTo>
                  <a:lnTo>
                    <a:pt x="6931" y="111"/>
                  </a:lnTo>
                  <a:lnTo>
                    <a:pt x="6360" y="167"/>
                  </a:lnTo>
                  <a:lnTo>
                    <a:pt x="5235" y="333"/>
                  </a:lnTo>
                  <a:lnTo>
                    <a:pt x="4701" y="425"/>
                  </a:lnTo>
                  <a:lnTo>
                    <a:pt x="4443" y="480"/>
                  </a:lnTo>
                  <a:lnTo>
                    <a:pt x="4184" y="554"/>
                  </a:lnTo>
                  <a:lnTo>
                    <a:pt x="3926" y="646"/>
                  </a:lnTo>
                  <a:lnTo>
                    <a:pt x="3687" y="757"/>
                  </a:lnTo>
                  <a:lnTo>
                    <a:pt x="3447" y="886"/>
                  </a:lnTo>
                  <a:lnTo>
                    <a:pt x="3226" y="1052"/>
                  </a:lnTo>
                  <a:lnTo>
                    <a:pt x="2894" y="1328"/>
                  </a:lnTo>
                  <a:lnTo>
                    <a:pt x="2562" y="1605"/>
                  </a:lnTo>
                  <a:lnTo>
                    <a:pt x="2249" y="1918"/>
                  </a:lnTo>
                  <a:lnTo>
                    <a:pt x="1936" y="2231"/>
                  </a:lnTo>
                  <a:lnTo>
                    <a:pt x="1641" y="2563"/>
                  </a:lnTo>
                  <a:lnTo>
                    <a:pt x="1383" y="2913"/>
                  </a:lnTo>
                  <a:lnTo>
                    <a:pt x="1106" y="3264"/>
                  </a:lnTo>
                  <a:lnTo>
                    <a:pt x="866" y="3632"/>
                  </a:lnTo>
                  <a:lnTo>
                    <a:pt x="645" y="4001"/>
                  </a:lnTo>
                  <a:lnTo>
                    <a:pt x="424" y="4388"/>
                  </a:lnTo>
                  <a:lnTo>
                    <a:pt x="221" y="4775"/>
                  </a:lnTo>
                  <a:lnTo>
                    <a:pt x="55" y="5181"/>
                  </a:lnTo>
                  <a:lnTo>
                    <a:pt x="19" y="5273"/>
                  </a:lnTo>
                  <a:lnTo>
                    <a:pt x="0" y="5347"/>
                  </a:lnTo>
                  <a:lnTo>
                    <a:pt x="0" y="5420"/>
                  </a:lnTo>
                  <a:lnTo>
                    <a:pt x="19" y="5476"/>
                  </a:lnTo>
                  <a:lnTo>
                    <a:pt x="55" y="5512"/>
                  </a:lnTo>
                  <a:lnTo>
                    <a:pt x="111" y="5568"/>
                  </a:lnTo>
                  <a:lnTo>
                    <a:pt x="258" y="5678"/>
                  </a:lnTo>
                  <a:lnTo>
                    <a:pt x="682" y="5992"/>
                  </a:lnTo>
                  <a:lnTo>
                    <a:pt x="1106" y="6287"/>
                  </a:lnTo>
                  <a:lnTo>
                    <a:pt x="1530" y="6582"/>
                  </a:lnTo>
                  <a:lnTo>
                    <a:pt x="2360" y="7116"/>
                  </a:lnTo>
                  <a:lnTo>
                    <a:pt x="2765" y="7374"/>
                  </a:lnTo>
                  <a:lnTo>
                    <a:pt x="3207" y="7614"/>
                  </a:lnTo>
                  <a:lnTo>
                    <a:pt x="3042" y="7946"/>
                  </a:lnTo>
                  <a:lnTo>
                    <a:pt x="2949" y="8241"/>
                  </a:lnTo>
                  <a:lnTo>
                    <a:pt x="2876" y="8591"/>
                  </a:lnTo>
                  <a:lnTo>
                    <a:pt x="2820" y="8941"/>
                  </a:lnTo>
                  <a:lnTo>
                    <a:pt x="2765" y="9310"/>
                  </a:lnTo>
                  <a:lnTo>
                    <a:pt x="2691" y="10065"/>
                  </a:lnTo>
                  <a:lnTo>
                    <a:pt x="2654" y="10416"/>
                  </a:lnTo>
                  <a:lnTo>
                    <a:pt x="2599" y="10729"/>
                  </a:lnTo>
                  <a:lnTo>
                    <a:pt x="2857" y="10711"/>
                  </a:lnTo>
                  <a:lnTo>
                    <a:pt x="3115" y="10729"/>
                  </a:lnTo>
                  <a:lnTo>
                    <a:pt x="3373" y="10784"/>
                  </a:lnTo>
                  <a:lnTo>
                    <a:pt x="3631" y="10840"/>
                  </a:lnTo>
                  <a:lnTo>
                    <a:pt x="3890" y="10895"/>
                  </a:lnTo>
                  <a:lnTo>
                    <a:pt x="4129" y="10932"/>
                  </a:lnTo>
                  <a:lnTo>
                    <a:pt x="4387" y="10969"/>
                  </a:lnTo>
                  <a:lnTo>
                    <a:pt x="4645" y="10969"/>
                  </a:lnTo>
                  <a:lnTo>
                    <a:pt x="5106" y="10932"/>
                  </a:lnTo>
                  <a:lnTo>
                    <a:pt x="5549" y="10913"/>
                  </a:lnTo>
                  <a:lnTo>
                    <a:pt x="6433" y="10932"/>
                  </a:lnTo>
                  <a:lnTo>
                    <a:pt x="7281" y="10969"/>
                  </a:lnTo>
                  <a:lnTo>
                    <a:pt x="8129" y="11024"/>
                  </a:lnTo>
                  <a:lnTo>
                    <a:pt x="8977" y="11061"/>
                  </a:lnTo>
                  <a:lnTo>
                    <a:pt x="9843" y="11098"/>
                  </a:lnTo>
                  <a:lnTo>
                    <a:pt x="10267" y="11116"/>
                  </a:lnTo>
                  <a:lnTo>
                    <a:pt x="10710" y="11116"/>
                  </a:lnTo>
                  <a:lnTo>
                    <a:pt x="11171" y="11098"/>
                  </a:lnTo>
                  <a:lnTo>
                    <a:pt x="11613" y="11061"/>
                  </a:lnTo>
                  <a:lnTo>
                    <a:pt x="11945" y="9254"/>
                  </a:lnTo>
                  <a:lnTo>
                    <a:pt x="12037" y="8683"/>
                  </a:lnTo>
                  <a:lnTo>
                    <a:pt x="12111" y="8093"/>
                  </a:lnTo>
                  <a:lnTo>
                    <a:pt x="12148" y="7503"/>
                  </a:lnTo>
                  <a:lnTo>
                    <a:pt x="12166" y="6913"/>
                  </a:lnTo>
                  <a:lnTo>
                    <a:pt x="12184" y="6397"/>
                  </a:lnTo>
                  <a:lnTo>
                    <a:pt x="12240" y="5863"/>
                  </a:lnTo>
                  <a:lnTo>
                    <a:pt x="12350" y="4794"/>
                  </a:lnTo>
                  <a:lnTo>
                    <a:pt x="12719" y="4830"/>
                  </a:lnTo>
                  <a:lnTo>
                    <a:pt x="13383" y="4867"/>
                  </a:lnTo>
                  <a:lnTo>
                    <a:pt x="14009" y="4923"/>
                  </a:lnTo>
                  <a:lnTo>
                    <a:pt x="14212" y="4941"/>
                  </a:lnTo>
                  <a:lnTo>
                    <a:pt x="14267" y="4959"/>
                  </a:lnTo>
                  <a:lnTo>
                    <a:pt x="14286" y="4959"/>
                  </a:lnTo>
                  <a:lnTo>
                    <a:pt x="14286" y="499"/>
                  </a:lnTo>
                  <a:lnTo>
                    <a:pt x="12590" y="277"/>
                  </a:lnTo>
                  <a:lnTo>
                    <a:pt x="11742" y="185"/>
                  </a:lnTo>
                  <a:lnTo>
                    <a:pt x="10894" y="93"/>
                  </a:lnTo>
                  <a:lnTo>
                    <a:pt x="10046" y="38"/>
                  </a:lnTo>
                  <a:lnTo>
                    <a:pt x="91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2568500" y="531675"/>
              <a:ext cx="359000" cy="279750"/>
            </a:xfrm>
            <a:custGeom>
              <a:avLst/>
              <a:gdLst/>
              <a:ahLst/>
              <a:cxnLst/>
              <a:rect l="l" t="t" r="r" b="b"/>
              <a:pathLst>
                <a:path w="14360" h="11190" extrusionOk="0">
                  <a:moveTo>
                    <a:pt x="9088" y="74"/>
                  </a:moveTo>
                  <a:lnTo>
                    <a:pt x="9880" y="92"/>
                  </a:lnTo>
                  <a:lnTo>
                    <a:pt x="10655" y="147"/>
                  </a:lnTo>
                  <a:lnTo>
                    <a:pt x="11429" y="221"/>
                  </a:lnTo>
                  <a:lnTo>
                    <a:pt x="12203" y="295"/>
                  </a:lnTo>
                  <a:lnTo>
                    <a:pt x="13751" y="498"/>
                  </a:lnTo>
                  <a:lnTo>
                    <a:pt x="14304" y="571"/>
                  </a:lnTo>
                  <a:lnTo>
                    <a:pt x="14286" y="4959"/>
                  </a:lnTo>
                  <a:lnTo>
                    <a:pt x="13917" y="4903"/>
                  </a:lnTo>
                  <a:lnTo>
                    <a:pt x="12977" y="4848"/>
                  </a:lnTo>
                  <a:lnTo>
                    <a:pt x="12387" y="4811"/>
                  </a:lnTo>
                  <a:lnTo>
                    <a:pt x="12351" y="4793"/>
                  </a:lnTo>
                  <a:lnTo>
                    <a:pt x="12351" y="4830"/>
                  </a:lnTo>
                  <a:lnTo>
                    <a:pt x="12277" y="5493"/>
                  </a:lnTo>
                  <a:lnTo>
                    <a:pt x="12203" y="6230"/>
                  </a:lnTo>
                  <a:lnTo>
                    <a:pt x="12185" y="6581"/>
                  </a:lnTo>
                  <a:lnTo>
                    <a:pt x="12166" y="6949"/>
                  </a:lnTo>
                  <a:lnTo>
                    <a:pt x="12166" y="7521"/>
                  </a:lnTo>
                  <a:lnTo>
                    <a:pt x="12111" y="8092"/>
                  </a:lnTo>
                  <a:lnTo>
                    <a:pt x="12037" y="8682"/>
                  </a:lnTo>
                  <a:lnTo>
                    <a:pt x="11945" y="9272"/>
                  </a:lnTo>
                  <a:lnTo>
                    <a:pt x="11632" y="11060"/>
                  </a:lnTo>
                  <a:lnTo>
                    <a:pt x="11171" y="11097"/>
                  </a:lnTo>
                  <a:lnTo>
                    <a:pt x="10710" y="11115"/>
                  </a:lnTo>
                  <a:lnTo>
                    <a:pt x="9844" y="11097"/>
                  </a:lnTo>
                  <a:lnTo>
                    <a:pt x="8977" y="11060"/>
                  </a:lnTo>
                  <a:lnTo>
                    <a:pt x="8129" y="11023"/>
                  </a:lnTo>
                  <a:lnTo>
                    <a:pt x="7023" y="10949"/>
                  </a:lnTo>
                  <a:lnTo>
                    <a:pt x="6470" y="10931"/>
                  </a:lnTo>
                  <a:lnTo>
                    <a:pt x="5880" y="10913"/>
                  </a:lnTo>
                  <a:lnTo>
                    <a:pt x="5291" y="10931"/>
                  </a:lnTo>
                  <a:lnTo>
                    <a:pt x="4682" y="10968"/>
                  </a:lnTo>
                  <a:lnTo>
                    <a:pt x="4424" y="10968"/>
                  </a:lnTo>
                  <a:lnTo>
                    <a:pt x="4185" y="10931"/>
                  </a:lnTo>
                  <a:lnTo>
                    <a:pt x="3927" y="10894"/>
                  </a:lnTo>
                  <a:lnTo>
                    <a:pt x="3687" y="10839"/>
                  </a:lnTo>
                  <a:lnTo>
                    <a:pt x="3447" y="10784"/>
                  </a:lnTo>
                  <a:lnTo>
                    <a:pt x="3189" y="10747"/>
                  </a:lnTo>
                  <a:lnTo>
                    <a:pt x="2931" y="10710"/>
                  </a:lnTo>
                  <a:lnTo>
                    <a:pt x="2691" y="10710"/>
                  </a:lnTo>
                  <a:lnTo>
                    <a:pt x="2747" y="10267"/>
                  </a:lnTo>
                  <a:lnTo>
                    <a:pt x="2802" y="9770"/>
                  </a:lnTo>
                  <a:lnTo>
                    <a:pt x="2857" y="9290"/>
                  </a:lnTo>
                  <a:lnTo>
                    <a:pt x="2913" y="8830"/>
                  </a:lnTo>
                  <a:lnTo>
                    <a:pt x="2986" y="8387"/>
                  </a:lnTo>
                  <a:lnTo>
                    <a:pt x="3042" y="8184"/>
                  </a:lnTo>
                  <a:lnTo>
                    <a:pt x="3115" y="8000"/>
                  </a:lnTo>
                  <a:lnTo>
                    <a:pt x="3263" y="7668"/>
                  </a:lnTo>
                  <a:lnTo>
                    <a:pt x="3281" y="7631"/>
                  </a:lnTo>
                  <a:lnTo>
                    <a:pt x="3263" y="7613"/>
                  </a:lnTo>
                  <a:lnTo>
                    <a:pt x="2876" y="7410"/>
                  </a:lnTo>
                  <a:lnTo>
                    <a:pt x="2507" y="7189"/>
                  </a:lnTo>
                  <a:lnTo>
                    <a:pt x="1770" y="6710"/>
                  </a:lnTo>
                  <a:lnTo>
                    <a:pt x="1585" y="6581"/>
                  </a:lnTo>
                  <a:lnTo>
                    <a:pt x="1180" y="6323"/>
                  </a:lnTo>
                  <a:lnTo>
                    <a:pt x="738" y="5991"/>
                  </a:lnTo>
                  <a:lnTo>
                    <a:pt x="553" y="5862"/>
                  </a:lnTo>
                  <a:lnTo>
                    <a:pt x="314" y="5696"/>
                  </a:lnTo>
                  <a:lnTo>
                    <a:pt x="258" y="5659"/>
                  </a:lnTo>
                  <a:lnTo>
                    <a:pt x="148" y="5548"/>
                  </a:lnTo>
                  <a:lnTo>
                    <a:pt x="111" y="5512"/>
                  </a:lnTo>
                  <a:lnTo>
                    <a:pt x="92" y="5475"/>
                  </a:lnTo>
                  <a:lnTo>
                    <a:pt x="74" y="5419"/>
                  </a:lnTo>
                  <a:lnTo>
                    <a:pt x="74" y="5383"/>
                  </a:lnTo>
                  <a:lnTo>
                    <a:pt x="111" y="5235"/>
                  </a:lnTo>
                  <a:lnTo>
                    <a:pt x="295" y="4830"/>
                  </a:lnTo>
                  <a:lnTo>
                    <a:pt x="498" y="4442"/>
                  </a:lnTo>
                  <a:lnTo>
                    <a:pt x="701" y="4055"/>
                  </a:lnTo>
                  <a:lnTo>
                    <a:pt x="940" y="3687"/>
                  </a:lnTo>
                  <a:lnTo>
                    <a:pt x="1180" y="3318"/>
                  </a:lnTo>
                  <a:lnTo>
                    <a:pt x="1438" y="2968"/>
                  </a:lnTo>
                  <a:lnTo>
                    <a:pt x="1715" y="2618"/>
                  </a:lnTo>
                  <a:lnTo>
                    <a:pt x="2009" y="2286"/>
                  </a:lnTo>
                  <a:lnTo>
                    <a:pt x="2304" y="1972"/>
                  </a:lnTo>
                  <a:lnTo>
                    <a:pt x="2618" y="1677"/>
                  </a:lnTo>
                  <a:lnTo>
                    <a:pt x="2950" y="1383"/>
                  </a:lnTo>
                  <a:lnTo>
                    <a:pt x="3281" y="1106"/>
                  </a:lnTo>
                  <a:lnTo>
                    <a:pt x="3521" y="959"/>
                  </a:lnTo>
                  <a:lnTo>
                    <a:pt x="3761" y="811"/>
                  </a:lnTo>
                  <a:lnTo>
                    <a:pt x="4000" y="700"/>
                  </a:lnTo>
                  <a:lnTo>
                    <a:pt x="4258" y="627"/>
                  </a:lnTo>
                  <a:lnTo>
                    <a:pt x="4516" y="553"/>
                  </a:lnTo>
                  <a:lnTo>
                    <a:pt x="4774" y="479"/>
                  </a:lnTo>
                  <a:lnTo>
                    <a:pt x="5291" y="406"/>
                  </a:lnTo>
                  <a:lnTo>
                    <a:pt x="6397" y="240"/>
                  </a:lnTo>
                  <a:lnTo>
                    <a:pt x="6968" y="184"/>
                  </a:lnTo>
                  <a:lnTo>
                    <a:pt x="7521" y="129"/>
                  </a:lnTo>
                  <a:lnTo>
                    <a:pt x="8314" y="74"/>
                  </a:lnTo>
                  <a:close/>
                  <a:moveTo>
                    <a:pt x="9088" y="0"/>
                  </a:moveTo>
                  <a:lnTo>
                    <a:pt x="8295" y="18"/>
                  </a:lnTo>
                  <a:lnTo>
                    <a:pt x="7521" y="55"/>
                  </a:lnTo>
                  <a:lnTo>
                    <a:pt x="6950" y="111"/>
                  </a:lnTo>
                  <a:lnTo>
                    <a:pt x="6397" y="166"/>
                  </a:lnTo>
                  <a:lnTo>
                    <a:pt x="5272" y="332"/>
                  </a:lnTo>
                  <a:lnTo>
                    <a:pt x="4756" y="424"/>
                  </a:lnTo>
                  <a:lnTo>
                    <a:pt x="4498" y="479"/>
                  </a:lnTo>
                  <a:lnTo>
                    <a:pt x="4240" y="553"/>
                  </a:lnTo>
                  <a:lnTo>
                    <a:pt x="3982" y="645"/>
                  </a:lnTo>
                  <a:lnTo>
                    <a:pt x="3724" y="756"/>
                  </a:lnTo>
                  <a:lnTo>
                    <a:pt x="3484" y="885"/>
                  </a:lnTo>
                  <a:lnTo>
                    <a:pt x="3244" y="1051"/>
                  </a:lnTo>
                  <a:lnTo>
                    <a:pt x="2894" y="1327"/>
                  </a:lnTo>
                  <a:lnTo>
                    <a:pt x="2562" y="1622"/>
                  </a:lnTo>
                  <a:lnTo>
                    <a:pt x="2249" y="1917"/>
                  </a:lnTo>
                  <a:lnTo>
                    <a:pt x="1954" y="2249"/>
                  </a:lnTo>
                  <a:lnTo>
                    <a:pt x="1659" y="2581"/>
                  </a:lnTo>
                  <a:lnTo>
                    <a:pt x="1383" y="2912"/>
                  </a:lnTo>
                  <a:lnTo>
                    <a:pt x="1125" y="3281"/>
                  </a:lnTo>
                  <a:lnTo>
                    <a:pt x="885" y="3650"/>
                  </a:lnTo>
                  <a:lnTo>
                    <a:pt x="645" y="4018"/>
                  </a:lnTo>
                  <a:lnTo>
                    <a:pt x="424" y="4406"/>
                  </a:lnTo>
                  <a:lnTo>
                    <a:pt x="240" y="4793"/>
                  </a:lnTo>
                  <a:lnTo>
                    <a:pt x="56" y="5198"/>
                  </a:lnTo>
                  <a:lnTo>
                    <a:pt x="19" y="5290"/>
                  </a:lnTo>
                  <a:lnTo>
                    <a:pt x="0" y="5383"/>
                  </a:lnTo>
                  <a:lnTo>
                    <a:pt x="0" y="5456"/>
                  </a:lnTo>
                  <a:lnTo>
                    <a:pt x="19" y="5512"/>
                  </a:lnTo>
                  <a:lnTo>
                    <a:pt x="56" y="5548"/>
                  </a:lnTo>
                  <a:lnTo>
                    <a:pt x="92" y="5604"/>
                  </a:lnTo>
                  <a:lnTo>
                    <a:pt x="221" y="5714"/>
                  </a:lnTo>
                  <a:lnTo>
                    <a:pt x="277" y="5751"/>
                  </a:lnTo>
                  <a:lnTo>
                    <a:pt x="516" y="5917"/>
                  </a:lnTo>
                  <a:lnTo>
                    <a:pt x="701" y="6046"/>
                  </a:lnTo>
                  <a:lnTo>
                    <a:pt x="1143" y="6378"/>
                  </a:lnTo>
                  <a:lnTo>
                    <a:pt x="1549" y="6636"/>
                  </a:lnTo>
                  <a:lnTo>
                    <a:pt x="1733" y="6765"/>
                  </a:lnTo>
                  <a:lnTo>
                    <a:pt x="2452" y="7226"/>
                  </a:lnTo>
                  <a:lnTo>
                    <a:pt x="2821" y="7447"/>
                  </a:lnTo>
                  <a:lnTo>
                    <a:pt x="3189" y="7668"/>
                  </a:lnTo>
                  <a:lnTo>
                    <a:pt x="3042" y="7982"/>
                  </a:lnTo>
                  <a:lnTo>
                    <a:pt x="2986" y="8166"/>
                  </a:lnTo>
                  <a:lnTo>
                    <a:pt x="2931" y="8369"/>
                  </a:lnTo>
                  <a:lnTo>
                    <a:pt x="2839" y="8811"/>
                  </a:lnTo>
                  <a:lnTo>
                    <a:pt x="2784" y="9290"/>
                  </a:lnTo>
                  <a:lnTo>
                    <a:pt x="2728" y="9770"/>
                  </a:lnTo>
                  <a:lnTo>
                    <a:pt x="2673" y="10286"/>
                  </a:lnTo>
                  <a:lnTo>
                    <a:pt x="2618" y="10747"/>
                  </a:lnTo>
                  <a:lnTo>
                    <a:pt x="2599" y="10802"/>
                  </a:lnTo>
                  <a:lnTo>
                    <a:pt x="2655" y="10784"/>
                  </a:lnTo>
                  <a:lnTo>
                    <a:pt x="2894" y="10784"/>
                  </a:lnTo>
                  <a:lnTo>
                    <a:pt x="3152" y="10802"/>
                  </a:lnTo>
                  <a:lnTo>
                    <a:pt x="3410" y="10857"/>
                  </a:lnTo>
                  <a:lnTo>
                    <a:pt x="3668" y="10913"/>
                  </a:lnTo>
                  <a:lnTo>
                    <a:pt x="3927" y="10968"/>
                  </a:lnTo>
                  <a:lnTo>
                    <a:pt x="4185" y="11005"/>
                  </a:lnTo>
                  <a:lnTo>
                    <a:pt x="4424" y="11042"/>
                  </a:lnTo>
                  <a:lnTo>
                    <a:pt x="4682" y="11042"/>
                  </a:lnTo>
                  <a:lnTo>
                    <a:pt x="5143" y="11005"/>
                  </a:lnTo>
                  <a:lnTo>
                    <a:pt x="5586" y="10986"/>
                  </a:lnTo>
                  <a:lnTo>
                    <a:pt x="6452" y="11005"/>
                  </a:lnTo>
                  <a:lnTo>
                    <a:pt x="7300" y="11042"/>
                  </a:lnTo>
                  <a:lnTo>
                    <a:pt x="8129" y="11078"/>
                  </a:lnTo>
                  <a:lnTo>
                    <a:pt x="9235" y="11152"/>
                  </a:lnTo>
                  <a:lnTo>
                    <a:pt x="9788" y="11171"/>
                  </a:lnTo>
                  <a:lnTo>
                    <a:pt x="10378" y="11189"/>
                  </a:lnTo>
                  <a:lnTo>
                    <a:pt x="11005" y="11171"/>
                  </a:lnTo>
                  <a:lnTo>
                    <a:pt x="11668" y="11134"/>
                  </a:lnTo>
                  <a:lnTo>
                    <a:pt x="11687" y="11134"/>
                  </a:lnTo>
                  <a:lnTo>
                    <a:pt x="11687" y="11097"/>
                  </a:lnTo>
                  <a:lnTo>
                    <a:pt x="12019" y="9290"/>
                  </a:lnTo>
                  <a:lnTo>
                    <a:pt x="12111" y="8682"/>
                  </a:lnTo>
                  <a:lnTo>
                    <a:pt x="12185" y="8092"/>
                  </a:lnTo>
                  <a:lnTo>
                    <a:pt x="12221" y="7521"/>
                  </a:lnTo>
                  <a:lnTo>
                    <a:pt x="12240" y="6949"/>
                  </a:lnTo>
                  <a:lnTo>
                    <a:pt x="12258" y="6599"/>
                  </a:lnTo>
                  <a:lnTo>
                    <a:pt x="12277" y="6230"/>
                  </a:lnTo>
                  <a:lnTo>
                    <a:pt x="12351" y="5493"/>
                  </a:lnTo>
                  <a:lnTo>
                    <a:pt x="12406" y="4885"/>
                  </a:lnTo>
                  <a:lnTo>
                    <a:pt x="12977" y="4922"/>
                  </a:lnTo>
                  <a:lnTo>
                    <a:pt x="13788" y="4959"/>
                  </a:lnTo>
                  <a:lnTo>
                    <a:pt x="14120" y="4995"/>
                  </a:lnTo>
                  <a:lnTo>
                    <a:pt x="14304" y="5032"/>
                  </a:lnTo>
                  <a:lnTo>
                    <a:pt x="14286" y="4995"/>
                  </a:lnTo>
                  <a:lnTo>
                    <a:pt x="14360" y="4995"/>
                  </a:lnTo>
                  <a:lnTo>
                    <a:pt x="14360" y="498"/>
                  </a:lnTo>
                  <a:lnTo>
                    <a:pt x="14341" y="498"/>
                  </a:lnTo>
                  <a:lnTo>
                    <a:pt x="13770" y="424"/>
                  </a:lnTo>
                  <a:lnTo>
                    <a:pt x="12221" y="240"/>
                  </a:lnTo>
                  <a:lnTo>
                    <a:pt x="11447" y="147"/>
                  </a:lnTo>
                  <a:lnTo>
                    <a:pt x="10655" y="74"/>
                  </a:lnTo>
                  <a:lnTo>
                    <a:pt x="9880" y="37"/>
                  </a:lnTo>
                  <a:lnTo>
                    <a:pt x="908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2715950" y="389725"/>
              <a:ext cx="114775" cy="161775"/>
            </a:xfrm>
            <a:custGeom>
              <a:avLst/>
              <a:gdLst/>
              <a:ahLst/>
              <a:cxnLst/>
              <a:rect l="l" t="t" r="r" b="b"/>
              <a:pathLst>
                <a:path w="4591" h="6471" extrusionOk="0">
                  <a:moveTo>
                    <a:pt x="2526" y="1"/>
                  </a:moveTo>
                  <a:lnTo>
                    <a:pt x="2342" y="19"/>
                  </a:lnTo>
                  <a:lnTo>
                    <a:pt x="2158" y="56"/>
                  </a:lnTo>
                  <a:lnTo>
                    <a:pt x="1992" y="111"/>
                  </a:lnTo>
                  <a:lnTo>
                    <a:pt x="1826" y="166"/>
                  </a:lnTo>
                  <a:lnTo>
                    <a:pt x="1660" y="259"/>
                  </a:lnTo>
                  <a:lnTo>
                    <a:pt x="1512" y="351"/>
                  </a:lnTo>
                  <a:lnTo>
                    <a:pt x="1383" y="443"/>
                  </a:lnTo>
                  <a:lnTo>
                    <a:pt x="1254" y="572"/>
                  </a:lnTo>
                  <a:lnTo>
                    <a:pt x="1125" y="701"/>
                  </a:lnTo>
                  <a:lnTo>
                    <a:pt x="1015" y="848"/>
                  </a:lnTo>
                  <a:lnTo>
                    <a:pt x="904" y="996"/>
                  </a:lnTo>
                  <a:lnTo>
                    <a:pt x="812" y="1162"/>
                  </a:lnTo>
                  <a:lnTo>
                    <a:pt x="720" y="1346"/>
                  </a:lnTo>
                  <a:lnTo>
                    <a:pt x="664" y="1531"/>
                  </a:lnTo>
                  <a:lnTo>
                    <a:pt x="609" y="1715"/>
                  </a:lnTo>
                  <a:lnTo>
                    <a:pt x="572" y="1918"/>
                  </a:lnTo>
                  <a:lnTo>
                    <a:pt x="535" y="2120"/>
                  </a:lnTo>
                  <a:lnTo>
                    <a:pt x="535" y="2305"/>
                  </a:lnTo>
                  <a:lnTo>
                    <a:pt x="535" y="2507"/>
                  </a:lnTo>
                  <a:lnTo>
                    <a:pt x="572" y="2913"/>
                  </a:lnTo>
                  <a:lnTo>
                    <a:pt x="628" y="3319"/>
                  </a:lnTo>
                  <a:lnTo>
                    <a:pt x="683" y="3724"/>
                  </a:lnTo>
                  <a:lnTo>
                    <a:pt x="757" y="4130"/>
                  </a:lnTo>
                  <a:lnTo>
                    <a:pt x="793" y="4517"/>
                  </a:lnTo>
                  <a:lnTo>
                    <a:pt x="812" y="4756"/>
                  </a:lnTo>
                  <a:lnTo>
                    <a:pt x="793" y="4978"/>
                  </a:lnTo>
                  <a:lnTo>
                    <a:pt x="757" y="5217"/>
                  </a:lnTo>
                  <a:lnTo>
                    <a:pt x="720" y="5328"/>
                  </a:lnTo>
                  <a:lnTo>
                    <a:pt x="664" y="5438"/>
                  </a:lnTo>
                  <a:lnTo>
                    <a:pt x="591" y="5567"/>
                  </a:lnTo>
                  <a:lnTo>
                    <a:pt x="499" y="5696"/>
                  </a:lnTo>
                  <a:lnTo>
                    <a:pt x="406" y="5789"/>
                  </a:lnTo>
                  <a:lnTo>
                    <a:pt x="277" y="5881"/>
                  </a:lnTo>
                  <a:lnTo>
                    <a:pt x="148" y="5936"/>
                  </a:lnTo>
                  <a:lnTo>
                    <a:pt x="1" y="5955"/>
                  </a:lnTo>
                  <a:lnTo>
                    <a:pt x="111" y="5955"/>
                  </a:lnTo>
                  <a:lnTo>
                    <a:pt x="204" y="5991"/>
                  </a:lnTo>
                  <a:lnTo>
                    <a:pt x="296" y="6028"/>
                  </a:lnTo>
                  <a:lnTo>
                    <a:pt x="406" y="6065"/>
                  </a:lnTo>
                  <a:lnTo>
                    <a:pt x="591" y="6176"/>
                  </a:lnTo>
                  <a:lnTo>
                    <a:pt x="775" y="6268"/>
                  </a:lnTo>
                  <a:lnTo>
                    <a:pt x="996" y="6342"/>
                  </a:lnTo>
                  <a:lnTo>
                    <a:pt x="1199" y="6397"/>
                  </a:lnTo>
                  <a:lnTo>
                    <a:pt x="1420" y="6452"/>
                  </a:lnTo>
                  <a:lnTo>
                    <a:pt x="1641" y="6471"/>
                  </a:lnTo>
                  <a:lnTo>
                    <a:pt x="1918" y="6471"/>
                  </a:lnTo>
                  <a:lnTo>
                    <a:pt x="2213" y="6434"/>
                  </a:lnTo>
                  <a:lnTo>
                    <a:pt x="2489" y="6360"/>
                  </a:lnTo>
                  <a:lnTo>
                    <a:pt x="2747" y="6249"/>
                  </a:lnTo>
                  <a:lnTo>
                    <a:pt x="2950" y="6139"/>
                  </a:lnTo>
                  <a:lnTo>
                    <a:pt x="3135" y="6010"/>
                  </a:lnTo>
                  <a:lnTo>
                    <a:pt x="3319" y="5862"/>
                  </a:lnTo>
                  <a:lnTo>
                    <a:pt x="3485" y="5715"/>
                  </a:lnTo>
                  <a:lnTo>
                    <a:pt x="3393" y="5623"/>
                  </a:lnTo>
                  <a:lnTo>
                    <a:pt x="3319" y="5531"/>
                  </a:lnTo>
                  <a:lnTo>
                    <a:pt x="3264" y="5328"/>
                  </a:lnTo>
                  <a:lnTo>
                    <a:pt x="3227" y="5217"/>
                  </a:lnTo>
                  <a:lnTo>
                    <a:pt x="3227" y="5107"/>
                  </a:lnTo>
                  <a:lnTo>
                    <a:pt x="3227" y="4996"/>
                  </a:lnTo>
                  <a:lnTo>
                    <a:pt x="3245" y="4885"/>
                  </a:lnTo>
                  <a:lnTo>
                    <a:pt x="3264" y="4793"/>
                  </a:lnTo>
                  <a:lnTo>
                    <a:pt x="3319" y="4701"/>
                  </a:lnTo>
                  <a:lnTo>
                    <a:pt x="3356" y="4627"/>
                  </a:lnTo>
                  <a:lnTo>
                    <a:pt x="3429" y="4590"/>
                  </a:lnTo>
                  <a:lnTo>
                    <a:pt x="3558" y="4498"/>
                  </a:lnTo>
                  <a:lnTo>
                    <a:pt x="3853" y="4351"/>
                  </a:lnTo>
                  <a:lnTo>
                    <a:pt x="4001" y="4259"/>
                  </a:lnTo>
                  <a:lnTo>
                    <a:pt x="4130" y="4130"/>
                  </a:lnTo>
                  <a:lnTo>
                    <a:pt x="4222" y="3982"/>
                  </a:lnTo>
                  <a:lnTo>
                    <a:pt x="4314" y="3835"/>
                  </a:lnTo>
                  <a:lnTo>
                    <a:pt x="4406" y="3577"/>
                  </a:lnTo>
                  <a:lnTo>
                    <a:pt x="4480" y="3319"/>
                  </a:lnTo>
                  <a:lnTo>
                    <a:pt x="4535" y="3042"/>
                  </a:lnTo>
                  <a:lnTo>
                    <a:pt x="4572" y="2747"/>
                  </a:lnTo>
                  <a:lnTo>
                    <a:pt x="4591" y="2471"/>
                  </a:lnTo>
                  <a:lnTo>
                    <a:pt x="4591" y="2176"/>
                  </a:lnTo>
                  <a:lnTo>
                    <a:pt x="4572" y="1641"/>
                  </a:lnTo>
                  <a:lnTo>
                    <a:pt x="4554" y="1475"/>
                  </a:lnTo>
                  <a:lnTo>
                    <a:pt x="4535" y="1346"/>
                  </a:lnTo>
                  <a:lnTo>
                    <a:pt x="4499" y="1199"/>
                  </a:lnTo>
                  <a:lnTo>
                    <a:pt x="4443" y="1070"/>
                  </a:lnTo>
                  <a:lnTo>
                    <a:pt x="4370" y="941"/>
                  </a:lnTo>
                  <a:lnTo>
                    <a:pt x="4296" y="812"/>
                  </a:lnTo>
                  <a:lnTo>
                    <a:pt x="4222" y="701"/>
                  </a:lnTo>
                  <a:lnTo>
                    <a:pt x="4111" y="590"/>
                  </a:lnTo>
                  <a:lnTo>
                    <a:pt x="4019" y="480"/>
                  </a:lnTo>
                  <a:lnTo>
                    <a:pt x="3909" y="388"/>
                  </a:lnTo>
                  <a:lnTo>
                    <a:pt x="3780" y="314"/>
                  </a:lnTo>
                  <a:lnTo>
                    <a:pt x="3669" y="222"/>
                  </a:lnTo>
                  <a:lnTo>
                    <a:pt x="3522" y="166"/>
                  </a:lnTo>
                  <a:lnTo>
                    <a:pt x="3393" y="111"/>
                  </a:lnTo>
                  <a:lnTo>
                    <a:pt x="3245" y="74"/>
                  </a:lnTo>
                  <a:lnTo>
                    <a:pt x="3098" y="37"/>
                  </a:lnTo>
                  <a:lnTo>
                    <a:pt x="2895" y="19"/>
                  </a:lnTo>
                  <a:lnTo>
                    <a:pt x="2711"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2715950" y="388800"/>
              <a:ext cx="115700" cy="163625"/>
            </a:xfrm>
            <a:custGeom>
              <a:avLst/>
              <a:gdLst/>
              <a:ahLst/>
              <a:cxnLst/>
              <a:rect l="l" t="t" r="r" b="b"/>
              <a:pathLst>
                <a:path w="4628" h="6545" extrusionOk="0">
                  <a:moveTo>
                    <a:pt x="2711" y="74"/>
                  </a:moveTo>
                  <a:lnTo>
                    <a:pt x="2913" y="93"/>
                  </a:lnTo>
                  <a:lnTo>
                    <a:pt x="3098" y="111"/>
                  </a:lnTo>
                  <a:lnTo>
                    <a:pt x="3245" y="148"/>
                  </a:lnTo>
                  <a:lnTo>
                    <a:pt x="3393" y="185"/>
                  </a:lnTo>
                  <a:lnTo>
                    <a:pt x="3522" y="240"/>
                  </a:lnTo>
                  <a:lnTo>
                    <a:pt x="3651" y="296"/>
                  </a:lnTo>
                  <a:lnTo>
                    <a:pt x="3780" y="369"/>
                  </a:lnTo>
                  <a:lnTo>
                    <a:pt x="3890" y="462"/>
                  </a:lnTo>
                  <a:lnTo>
                    <a:pt x="4001" y="554"/>
                  </a:lnTo>
                  <a:lnTo>
                    <a:pt x="4111" y="646"/>
                  </a:lnTo>
                  <a:lnTo>
                    <a:pt x="4204" y="756"/>
                  </a:lnTo>
                  <a:lnTo>
                    <a:pt x="4277" y="867"/>
                  </a:lnTo>
                  <a:lnTo>
                    <a:pt x="4351" y="996"/>
                  </a:lnTo>
                  <a:lnTo>
                    <a:pt x="4406" y="1125"/>
                  </a:lnTo>
                  <a:lnTo>
                    <a:pt x="4462" y="1254"/>
                  </a:lnTo>
                  <a:lnTo>
                    <a:pt x="4499" y="1383"/>
                  </a:lnTo>
                  <a:lnTo>
                    <a:pt x="4535" y="1531"/>
                  </a:lnTo>
                  <a:lnTo>
                    <a:pt x="4535" y="1678"/>
                  </a:lnTo>
                  <a:lnTo>
                    <a:pt x="4554" y="2250"/>
                  </a:lnTo>
                  <a:lnTo>
                    <a:pt x="4554" y="2526"/>
                  </a:lnTo>
                  <a:lnTo>
                    <a:pt x="4535" y="2821"/>
                  </a:lnTo>
                  <a:lnTo>
                    <a:pt x="4499" y="3097"/>
                  </a:lnTo>
                  <a:lnTo>
                    <a:pt x="4443" y="3356"/>
                  </a:lnTo>
                  <a:lnTo>
                    <a:pt x="4370" y="3614"/>
                  </a:lnTo>
                  <a:lnTo>
                    <a:pt x="4277" y="3853"/>
                  </a:lnTo>
                  <a:lnTo>
                    <a:pt x="4204" y="3982"/>
                  </a:lnTo>
                  <a:lnTo>
                    <a:pt x="4111" y="4130"/>
                  </a:lnTo>
                  <a:lnTo>
                    <a:pt x="4001" y="4259"/>
                  </a:lnTo>
                  <a:lnTo>
                    <a:pt x="3835" y="4369"/>
                  </a:lnTo>
                  <a:lnTo>
                    <a:pt x="3688" y="4443"/>
                  </a:lnTo>
                  <a:lnTo>
                    <a:pt x="3466" y="4554"/>
                  </a:lnTo>
                  <a:lnTo>
                    <a:pt x="3356" y="4627"/>
                  </a:lnTo>
                  <a:lnTo>
                    <a:pt x="3282" y="4720"/>
                  </a:lnTo>
                  <a:lnTo>
                    <a:pt x="3245" y="4812"/>
                  </a:lnTo>
                  <a:lnTo>
                    <a:pt x="3208" y="4904"/>
                  </a:lnTo>
                  <a:lnTo>
                    <a:pt x="3190" y="5015"/>
                  </a:lnTo>
                  <a:lnTo>
                    <a:pt x="3190" y="5144"/>
                  </a:lnTo>
                  <a:lnTo>
                    <a:pt x="3190" y="5254"/>
                  </a:lnTo>
                  <a:lnTo>
                    <a:pt x="3227" y="5365"/>
                  </a:lnTo>
                  <a:lnTo>
                    <a:pt x="3245" y="5475"/>
                  </a:lnTo>
                  <a:lnTo>
                    <a:pt x="3300" y="5586"/>
                  </a:lnTo>
                  <a:lnTo>
                    <a:pt x="3356" y="5678"/>
                  </a:lnTo>
                  <a:lnTo>
                    <a:pt x="3429" y="5752"/>
                  </a:lnTo>
                  <a:lnTo>
                    <a:pt x="3264" y="5918"/>
                  </a:lnTo>
                  <a:lnTo>
                    <a:pt x="3098" y="6047"/>
                  </a:lnTo>
                  <a:lnTo>
                    <a:pt x="2913" y="6157"/>
                  </a:lnTo>
                  <a:lnTo>
                    <a:pt x="2747" y="6268"/>
                  </a:lnTo>
                  <a:lnTo>
                    <a:pt x="2489" y="6360"/>
                  </a:lnTo>
                  <a:lnTo>
                    <a:pt x="2213" y="6434"/>
                  </a:lnTo>
                  <a:lnTo>
                    <a:pt x="1936" y="6471"/>
                  </a:lnTo>
                  <a:lnTo>
                    <a:pt x="1641" y="6471"/>
                  </a:lnTo>
                  <a:lnTo>
                    <a:pt x="1420" y="6452"/>
                  </a:lnTo>
                  <a:lnTo>
                    <a:pt x="1217" y="6415"/>
                  </a:lnTo>
                  <a:lnTo>
                    <a:pt x="996" y="6360"/>
                  </a:lnTo>
                  <a:lnTo>
                    <a:pt x="793" y="6286"/>
                  </a:lnTo>
                  <a:lnTo>
                    <a:pt x="664" y="6213"/>
                  </a:lnTo>
                  <a:lnTo>
                    <a:pt x="554" y="6157"/>
                  </a:lnTo>
                  <a:lnTo>
                    <a:pt x="388" y="6065"/>
                  </a:lnTo>
                  <a:lnTo>
                    <a:pt x="204" y="5992"/>
                  </a:lnTo>
                  <a:lnTo>
                    <a:pt x="296" y="5936"/>
                  </a:lnTo>
                  <a:lnTo>
                    <a:pt x="425" y="5862"/>
                  </a:lnTo>
                  <a:lnTo>
                    <a:pt x="517" y="5752"/>
                  </a:lnTo>
                  <a:lnTo>
                    <a:pt x="609" y="5623"/>
                  </a:lnTo>
                  <a:lnTo>
                    <a:pt x="701" y="5494"/>
                  </a:lnTo>
                  <a:lnTo>
                    <a:pt x="757" y="5383"/>
                  </a:lnTo>
                  <a:lnTo>
                    <a:pt x="793" y="5254"/>
                  </a:lnTo>
                  <a:lnTo>
                    <a:pt x="830" y="5125"/>
                  </a:lnTo>
                  <a:lnTo>
                    <a:pt x="849" y="5015"/>
                  </a:lnTo>
                  <a:lnTo>
                    <a:pt x="849" y="4775"/>
                  </a:lnTo>
                  <a:lnTo>
                    <a:pt x="830" y="4535"/>
                  </a:lnTo>
                  <a:lnTo>
                    <a:pt x="775" y="4148"/>
                  </a:lnTo>
                  <a:lnTo>
                    <a:pt x="720" y="3724"/>
                  </a:lnTo>
                  <a:lnTo>
                    <a:pt x="628" y="3134"/>
                  </a:lnTo>
                  <a:lnTo>
                    <a:pt x="591" y="2839"/>
                  </a:lnTo>
                  <a:lnTo>
                    <a:pt x="572" y="2544"/>
                  </a:lnTo>
                  <a:lnTo>
                    <a:pt x="572" y="2250"/>
                  </a:lnTo>
                  <a:lnTo>
                    <a:pt x="609" y="1955"/>
                  </a:lnTo>
                  <a:lnTo>
                    <a:pt x="664" y="1678"/>
                  </a:lnTo>
                  <a:lnTo>
                    <a:pt x="757" y="1402"/>
                  </a:lnTo>
                  <a:lnTo>
                    <a:pt x="849" y="1217"/>
                  </a:lnTo>
                  <a:lnTo>
                    <a:pt x="941" y="1051"/>
                  </a:lnTo>
                  <a:lnTo>
                    <a:pt x="1052" y="904"/>
                  </a:lnTo>
                  <a:lnTo>
                    <a:pt x="1162" y="756"/>
                  </a:lnTo>
                  <a:lnTo>
                    <a:pt x="1291" y="627"/>
                  </a:lnTo>
                  <a:lnTo>
                    <a:pt x="1420" y="517"/>
                  </a:lnTo>
                  <a:lnTo>
                    <a:pt x="1549" y="406"/>
                  </a:lnTo>
                  <a:lnTo>
                    <a:pt x="1697" y="314"/>
                  </a:lnTo>
                  <a:lnTo>
                    <a:pt x="1863" y="240"/>
                  </a:lnTo>
                  <a:lnTo>
                    <a:pt x="2010" y="185"/>
                  </a:lnTo>
                  <a:lnTo>
                    <a:pt x="2176" y="130"/>
                  </a:lnTo>
                  <a:lnTo>
                    <a:pt x="2360" y="93"/>
                  </a:lnTo>
                  <a:lnTo>
                    <a:pt x="2526" y="74"/>
                  </a:lnTo>
                  <a:close/>
                  <a:moveTo>
                    <a:pt x="2526" y="1"/>
                  </a:moveTo>
                  <a:lnTo>
                    <a:pt x="2342" y="19"/>
                  </a:lnTo>
                  <a:lnTo>
                    <a:pt x="2158" y="56"/>
                  </a:lnTo>
                  <a:lnTo>
                    <a:pt x="1992" y="111"/>
                  </a:lnTo>
                  <a:lnTo>
                    <a:pt x="1826" y="167"/>
                  </a:lnTo>
                  <a:lnTo>
                    <a:pt x="1660" y="259"/>
                  </a:lnTo>
                  <a:lnTo>
                    <a:pt x="1512" y="351"/>
                  </a:lnTo>
                  <a:lnTo>
                    <a:pt x="1365" y="462"/>
                  </a:lnTo>
                  <a:lnTo>
                    <a:pt x="1236" y="572"/>
                  </a:lnTo>
                  <a:lnTo>
                    <a:pt x="1107" y="701"/>
                  </a:lnTo>
                  <a:lnTo>
                    <a:pt x="996" y="849"/>
                  </a:lnTo>
                  <a:lnTo>
                    <a:pt x="886" y="1015"/>
                  </a:lnTo>
                  <a:lnTo>
                    <a:pt x="775" y="1180"/>
                  </a:lnTo>
                  <a:lnTo>
                    <a:pt x="701" y="1365"/>
                  </a:lnTo>
                  <a:lnTo>
                    <a:pt x="591" y="1641"/>
                  </a:lnTo>
                  <a:lnTo>
                    <a:pt x="535" y="1936"/>
                  </a:lnTo>
                  <a:lnTo>
                    <a:pt x="499" y="2231"/>
                  </a:lnTo>
                  <a:lnTo>
                    <a:pt x="499" y="2526"/>
                  </a:lnTo>
                  <a:lnTo>
                    <a:pt x="517" y="2839"/>
                  </a:lnTo>
                  <a:lnTo>
                    <a:pt x="554" y="3134"/>
                  </a:lnTo>
                  <a:lnTo>
                    <a:pt x="646" y="3743"/>
                  </a:lnTo>
                  <a:lnTo>
                    <a:pt x="720" y="4148"/>
                  </a:lnTo>
                  <a:lnTo>
                    <a:pt x="757" y="4554"/>
                  </a:lnTo>
                  <a:lnTo>
                    <a:pt x="775" y="4756"/>
                  </a:lnTo>
                  <a:lnTo>
                    <a:pt x="775" y="4996"/>
                  </a:lnTo>
                  <a:lnTo>
                    <a:pt x="757" y="5107"/>
                  </a:lnTo>
                  <a:lnTo>
                    <a:pt x="720" y="5236"/>
                  </a:lnTo>
                  <a:lnTo>
                    <a:pt x="683" y="5346"/>
                  </a:lnTo>
                  <a:lnTo>
                    <a:pt x="628" y="5457"/>
                  </a:lnTo>
                  <a:lnTo>
                    <a:pt x="554" y="5586"/>
                  </a:lnTo>
                  <a:lnTo>
                    <a:pt x="480" y="5697"/>
                  </a:lnTo>
                  <a:lnTo>
                    <a:pt x="370" y="5807"/>
                  </a:lnTo>
                  <a:lnTo>
                    <a:pt x="259" y="5881"/>
                  </a:lnTo>
                  <a:lnTo>
                    <a:pt x="130" y="5936"/>
                  </a:lnTo>
                  <a:lnTo>
                    <a:pt x="1" y="5955"/>
                  </a:lnTo>
                  <a:lnTo>
                    <a:pt x="1" y="6028"/>
                  </a:lnTo>
                  <a:lnTo>
                    <a:pt x="130" y="6047"/>
                  </a:lnTo>
                  <a:lnTo>
                    <a:pt x="259" y="6084"/>
                  </a:lnTo>
                  <a:lnTo>
                    <a:pt x="388" y="6139"/>
                  </a:lnTo>
                  <a:lnTo>
                    <a:pt x="517" y="6213"/>
                  </a:lnTo>
                  <a:lnTo>
                    <a:pt x="646" y="6286"/>
                  </a:lnTo>
                  <a:lnTo>
                    <a:pt x="775" y="6342"/>
                  </a:lnTo>
                  <a:lnTo>
                    <a:pt x="978" y="6415"/>
                  </a:lnTo>
                  <a:lnTo>
                    <a:pt x="1199" y="6471"/>
                  </a:lnTo>
                  <a:lnTo>
                    <a:pt x="1420" y="6508"/>
                  </a:lnTo>
                  <a:lnTo>
                    <a:pt x="1641" y="6545"/>
                  </a:lnTo>
                  <a:lnTo>
                    <a:pt x="1770" y="6545"/>
                  </a:lnTo>
                  <a:lnTo>
                    <a:pt x="2029" y="6526"/>
                  </a:lnTo>
                  <a:lnTo>
                    <a:pt x="2287" y="6489"/>
                  </a:lnTo>
                  <a:lnTo>
                    <a:pt x="2545" y="6415"/>
                  </a:lnTo>
                  <a:lnTo>
                    <a:pt x="2766" y="6323"/>
                  </a:lnTo>
                  <a:lnTo>
                    <a:pt x="2950" y="6213"/>
                  </a:lnTo>
                  <a:lnTo>
                    <a:pt x="3153" y="6102"/>
                  </a:lnTo>
                  <a:lnTo>
                    <a:pt x="3319" y="5955"/>
                  </a:lnTo>
                  <a:lnTo>
                    <a:pt x="3503" y="5770"/>
                  </a:lnTo>
                  <a:lnTo>
                    <a:pt x="3540" y="5752"/>
                  </a:lnTo>
                  <a:lnTo>
                    <a:pt x="3503" y="5715"/>
                  </a:lnTo>
                  <a:lnTo>
                    <a:pt x="3411" y="5641"/>
                  </a:lnTo>
                  <a:lnTo>
                    <a:pt x="3356" y="5549"/>
                  </a:lnTo>
                  <a:lnTo>
                    <a:pt x="3319" y="5457"/>
                  </a:lnTo>
                  <a:lnTo>
                    <a:pt x="3282" y="5365"/>
                  </a:lnTo>
                  <a:lnTo>
                    <a:pt x="3264" y="5144"/>
                  </a:lnTo>
                  <a:lnTo>
                    <a:pt x="3264" y="5033"/>
                  </a:lnTo>
                  <a:lnTo>
                    <a:pt x="3264" y="4922"/>
                  </a:lnTo>
                  <a:lnTo>
                    <a:pt x="3300" y="4830"/>
                  </a:lnTo>
                  <a:lnTo>
                    <a:pt x="3337" y="4756"/>
                  </a:lnTo>
                  <a:lnTo>
                    <a:pt x="3411" y="4683"/>
                  </a:lnTo>
                  <a:lnTo>
                    <a:pt x="3503" y="4609"/>
                  </a:lnTo>
                  <a:lnTo>
                    <a:pt x="3706" y="4498"/>
                  </a:lnTo>
                  <a:lnTo>
                    <a:pt x="3872" y="4425"/>
                  </a:lnTo>
                  <a:lnTo>
                    <a:pt x="4019" y="4333"/>
                  </a:lnTo>
                  <a:lnTo>
                    <a:pt x="4130" y="4203"/>
                  </a:lnTo>
                  <a:lnTo>
                    <a:pt x="4241" y="4056"/>
                  </a:lnTo>
                  <a:lnTo>
                    <a:pt x="4333" y="3890"/>
                  </a:lnTo>
                  <a:lnTo>
                    <a:pt x="4443" y="3632"/>
                  </a:lnTo>
                  <a:lnTo>
                    <a:pt x="4517" y="3374"/>
                  </a:lnTo>
                  <a:lnTo>
                    <a:pt x="4572" y="3097"/>
                  </a:lnTo>
                  <a:lnTo>
                    <a:pt x="4609" y="2821"/>
                  </a:lnTo>
                  <a:lnTo>
                    <a:pt x="4628" y="2544"/>
                  </a:lnTo>
                  <a:lnTo>
                    <a:pt x="4628" y="2250"/>
                  </a:lnTo>
                  <a:lnTo>
                    <a:pt x="4609" y="1660"/>
                  </a:lnTo>
                  <a:lnTo>
                    <a:pt x="4591" y="1512"/>
                  </a:lnTo>
                  <a:lnTo>
                    <a:pt x="4572" y="1383"/>
                  </a:lnTo>
                  <a:lnTo>
                    <a:pt x="4535" y="1236"/>
                  </a:lnTo>
                  <a:lnTo>
                    <a:pt x="4480" y="1088"/>
                  </a:lnTo>
                  <a:lnTo>
                    <a:pt x="4406" y="959"/>
                  </a:lnTo>
                  <a:lnTo>
                    <a:pt x="4333" y="830"/>
                  </a:lnTo>
                  <a:lnTo>
                    <a:pt x="4259" y="720"/>
                  </a:lnTo>
                  <a:lnTo>
                    <a:pt x="4148" y="609"/>
                  </a:lnTo>
                  <a:lnTo>
                    <a:pt x="4056" y="498"/>
                  </a:lnTo>
                  <a:lnTo>
                    <a:pt x="3946" y="406"/>
                  </a:lnTo>
                  <a:lnTo>
                    <a:pt x="3817" y="314"/>
                  </a:lnTo>
                  <a:lnTo>
                    <a:pt x="3688" y="240"/>
                  </a:lnTo>
                  <a:lnTo>
                    <a:pt x="3558" y="167"/>
                  </a:lnTo>
                  <a:lnTo>
                    <a:pt x="3411" y="111"/>
                  </a:lnTo>
                  <a:lnTo>
                    <a:pt x="3264" y="74"/>
                  </a:lnTo>
                  <a:lnTo>
                    <a:pt x="3116" y="38"/>
                  </a:lnTo>
                  <a:lnTo>
                    <a:pt x="2913" y="19"/>
                  </a:lnTo>
                  <a:lnTo>
                    <a:pt x="2711" y="1"/>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2692450" y="373600"/>
              <a:ext cx="144275" cy="151625"/>
            </a:xfrm>
            <a:custGeom>
              <a:avLst/>
              <a:gdLst/>
              <a:ahLst/>
              <a:cxnLst/>
              <a:rect l="l" t="t" r="r" b="b"/>
              <a:pathLst>
                <a:path w="5771" h="6065" extrusionOk="0">
                  <a:moveTo>
                    <a:pt x="3171" y="0"/>
                  </a:moveTo>
                  <a:lnTo>
                    <a:pt x="2913" y="19"/>
                  </a:lnTo>
                  <a:lnTo>
                    <a:pt x="2618" y="74"/>
                  </a:lnTo>
                  <a:lnTo>
                    <a:pt x="2323" y="148"/>
                  </a:lnTo>
                  <a:lnTo>
                    <a:pt x="2047" y="277"/>
                  </a:lnTo>
                  <a:lnTo>
                    <a:pt x="1789" y="406"/>
                  </a:lnTo>
                  <a:lnTo>
                    <a:pt x="1531" y="590"/>
                  </a:lnTo>
                  <a:lnTo>
                    <a:pt x="1310" y="775"/>
                  </a:lnTo>
                  <a:lnTo>
                    <a:pt x="1107" y="996"/>
                  </a:lnTo>
                  <a:lnTo>
                    <a:pt x="941" y="1254"/>
                  </a:lnTo>
                  <a:lnTo>
                    <a:pt x="775" y="1530"/>
                  </a:lnTo>
                  <a:lnTo>
                    <a:pt x="646" y="1807"/>
                  </a:lnTo>
                  <a:lnTo>
                    <a:pt x="554" y="2102"/>
                  </a:lnTo>
                  <a:lnTo>
                    <a:pt x="480" y="2415"/>
                  </a:lnTo>
                  <a:lnTo>
                    <a:pt x="425" y="2729"/>
                  </a:lnTo>
                  <a:lnTo>
                    <a:pt x="388" y="3042"/>
                  </a:lnTo>
                  <a:lnTo>
                    <a:pt x="333" y="3687"/>
                  </a:lnTo>
                  <a:lnTo>
                    <a:pt x="296" y="4258"/>
                  </a:lnTo>
                  <a:lnTo>
                    <a:pt x="240" y="4830"/>
                  </a:lnTo>
                  <a:lnTo>
                    <a:pt x="204" y="5125"/>
                  </a:lnTo>
                  <a:lnTo>
                    <a:pt x="148" y="5401"/>
                  </a:lnTo>
                  <a:lnTo>
                    <a:pt x="75" y="5696"/>
                  </a:lnTo>
                  <a:lnTo>
                    <a:pt x="1" y="5954"/>
                  </a:lnTo>
                  <a:lnTo>
                    <a:pt x="240" y="6010"/>
                  </a:lnTo>
                  <a:lnTo>
                    <a:pt x="498" y="6028"/>
                  </a:lnTo>
                  <a:lnTo>
                    <a:pt x="1015" y="6047"/>
                  </a:lnTo>
                  <a:lnTo>
                    <a:pt x="1383" y="6065"/>
                  </a:lnTo>
                  <a:lnTo>
                    <a:pt x="1733" y="6065"/>
                  </a:lnTo>
                  <a:lnTo>
                    <a:pt x="2471" y="6047"/>
                  </a:lnTo>
                  <a:lnTo>
                    <a:pt x="2563" y="5106"/>
                  </a:lnTo>
                  <a:lnTo>
                    <a:pt x="2674" y="4185"/>
                  </a:lnTo>
                  <a:lnTo>
                    <a:pt x="2803" y="3263"/>
                  </a:lnTo>
                  <a:lnTo>
                    <a:pt x="2969" y="2341"/>
                  </a:lnTo>
                  <a:lnTo>
                    <a:pt x="2987" y="2323"/>
                  </a:lnTo>
                  <a:lnTo>
                    <a:pt x="3061" y="2305"/>
                  </a:lnTo>
                  <a:lnTo>
                    <a:pt x="3282" y="2268"/>
                  </a:lnTo>
                  <a:lnTo>
                    <a:pt x="3724" y="2268"/>
                  </a:lnTo>
                  <a:lnTo>
                    <a:pt x="3743" y="2249"/>
                  </a:lnTo>
                  <a:lnTo>
                    <a:pt x="3780" y="2231"/>
                  </a:lnTo>
                  <a:lnTo>
                    <a:pt x="3816" y="2139"/>
                  </a:lnTo>
                  <a:lnTo>
                    <a:pt x="3835" y="1991"/>
                  </a:lnTo>
                  <a:lnTo>
                    <a:pt x="3853" y="1825"/>
                  </a:lnTo>
                  <a:lnTo>
                    <a:pt x="3872" y="1659"/>
                  </a:lnTo>
                  <a:lnTo>
                    <a:pt x="3853" y="1493"/>
                  </a:lnTo>
                  <a:lnTo>
                    <a:pt x="3890" y="1678"/>
                  </a:lnTo>
                  <a:lnTo>
                    <a:pt x="3909" y="1862"/>
                  </a:lnTo>
                  <a:lnTo>
                    <a:pt x="3909" y="2046"/>
                  </a:lnTo>
                  <a:lnTo>
                    <a:pt x="3890" y="2249"/>
                  </a:lnTo>
                  <a:lnTo>
                    <a:pt x="4922" y="2249"/>
                  </a:lnTo>
                  <a:lnTo>
                    <a:pt x="5457" y="2231"/>
                  </a:lnTo>
                  <a:lnTo>
                    <a:pt x="5586" y="2231"/>
                  </a:lnTo>
                  <a:lnTo>
                    <a:pt x="5641" y="2212"/>
                  </a:lnTo>
                  <a:lnTo>
                    <a:pt x="5697" y="2194"/>
                  </a:lnTo>
                  <a:lnTo>
                    <a:pt x="5734" y="2157"/>
                  </a:lnTo>
                  <a:lnTo>
                    <a:pt x="5752" y="2083"/>
                  </a:lnTo>
                  <a:lnTo>
                    <a:pt x="5770" y="2028"/>
                  </a:lnTo>
                  <a:lnTo>
                    <a:pt x="5770" y="1936"/>
                  </a:lnTo>
                  <a:lnTo>
                    <a:pt x="5715" y="1752"/>
                  </a:lnTo>
                  <a:lnTo>
                    <a:pt x="5623" y="1530"/>
                  </a:lnTo>
                  <a:lnTo>
                    <a:pt x="5512" y="1309"/>
                  </a:lnTo>
                  <a:lnTo>
                    <a:pt x="5402" y="1125"/>
                  </a:lnTo>
                  <a:lnTo>
                    <a:pt x="5217" y="848"/>
                  </a:lnTo>
                  <a:lnTo>
                    <a:pt x="5033" y="664"/>
                  </a:lnTo>
                  <a:lnTo>
                    <a:pt x="4812" y="498"/>
                  </a:lnTo>
                  <a:lnTo>
                    <a:pt x="4591" y="369"/>
                  </a:lnTo>
                  <a:lnTo>
                    <a:pt x="4369" y="258"/>
                  </a:lnTo>
                  <a:lnTo>
                    <a:pt x="4148" y="166"/>
                  </a:lnTo>
                  <a:lnTo>
                    <a:pt x="3909" y="93"/>
                  </a:lnTo>
                  <a:lnTo>
                    <a:pt x="3669" y="37"/>
                  </a:lnTo>
                  <a:lnTo>
                    <a:pt x="3411" y="19"/>
                  </a:lnTo>
                  <a:lnTo>
                    <a:pt x="31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2741300" y="438125"/>
              <a:ext cx="28150" cy="35025"/>
            </a:xfrm>
            <a:custGeom>
              <a:avLst/>
              <a:gdLst/>
              <a:ahLst/>
              <a:cxnLst/>
              <a:rect l="l" t="t" r="r" b="b"/>
              <a:pathLst>
                <a:path w="1126" h="1401" extrusionOk="0">
                  <a:moveTo>
                    <a:pt x="701" y="0"/>
                  </a:moveTo>
                  <a:lnTo>
                    <a:pt x="554" y="37"/>
                  </a:lnTo>
                  <a:lnTo>
                    <a:pt x="406" y="92"/>
                  </a:lnTo>
                  <a:lnTo>
                    <a:pt x="277" y="166"/>
                  </a:lnTo>
                  <a:lnTo>
                    <a:pt x="185" y="277"/>
                  </a:lnTo>
                  <a:lnTo>
                    <a:pt x="93" y="406"/>
                  </a:lnTo>
                  <a:lnTo>
                    <a:pt x="38" y="535"/>
                  </a:lnTo>
                  <a:lnTo>
                    <a:pt x="19" y="664"/>
                  </a:lnTo>
                  <a:lnTo>
                    <a:pt x="1" y="811"/>
                  </a:lnTo>
                  <a:lnTo>
                    <a:pt x="38" y="959"/>
                  </a:lnTo>
                  <a:lnTo>
                    <a:pt x="93" y="1088"/>
                  </a:lnTo>
                  <a:lnTo>
                    <a:pt x="185" y="1198"/>
                  </a:lnTo>
                  <a:lnTo>
                    <a:pt x="296" y="1290"/>
                  </a:lnTo>
                  <a:lnTo>
                    <a:pt x="425" y="1346"/>
                  </a:lnTo>
                  <a:lnTo>
                    <a:pt x="572" y="1383"/>
                  </a:lnTo>
                  <a:lnTo>
                    <a:pt x="720" y="1401"/>
                  </a:lnTo>
                  <a:lnTo>
                    <a:pt x="867" y="1383"/>
                  </a:lnTo>
                  <a:lnTo>
                    <a:pt x="996" y="1327"/>
                  </a:lnTo>
                  <a:lnTo>
                    <a:pt x="1125" y="129"/>
                  </a:lnTo>
                  <a:lnTo>
                    <a:pt x="1051" y="92"/>
                  </a:lnTo>
                  <a:lnTo>
                    <a:pt x="996" y="55"/>
                  </a:lnTo>
                  <a:lnTo>
                    <a:pt x="849" y="18"/>
                  </a:lnTo>
                  <a:lnTo>
                    <a:pt x="701"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2741300" y="438125"/>
              <a:ext cx="28150" cy="35025"/>
            </a:xfrm>
            <a:custGeom>
              <a:avLst/>
              <a:gdLst/>
              <a:ahLst/>
              <a:cxnLst/>
              <a:rect l="l" t="t" r="r" b="b"/>
              <a:pathLst>
                <a:path w="1126" h="1401" fill="none" extrusionOk="0">
                  <a:moveTo>
                    <a:pt x="1125" y="129"/>
                  </a:moveTo>
                  <a:lnTo>
                    <a:pt x="1125" y="129"/>
                  </a:lnTo>
                  <a:lnTo>
                    <a:pt x="1051" y="92"/>
                  </a:lnTo>
                  <a:lnTo>
                    <a:pt x="996" y="55"/>
                  </a:lnTo>
                  <a:lnTo>
                    <a:pt x="849" y="18"/>
                  </a:lnTo>
                  <a:lnTo>
                    <a:pt x="701" y="0"/>
                  </a:lnTo>
                  <a:lnTo>
                    <a:pt x="554" y="37"/>
                  </a:lnTo>
                  <a:lnTo>
                    <a:pt x="406" y="92"/>
                  </a:lnTo>
                  <a:lnTo>
                    <a:pt x="277" y="166"/>
                  </a:lnTo>
                  <a:lnTo>
                    <a:pt x="185" y="277"/>
                  </a:lnTo>
                  <a:lnTo>
                    <a:pt x="93" y="406"/>
                  </a:lnTo>
                  <a:lnTo>
                    <a:pt x="93" y="406"/>
                  </a:lnTo>
                  <a:lnTo>
                    <a:pt x="38" y="535"/>
                  </a:lnTo>
                  <a:lnTo>
                    <a:pt x="19" y="664"/>
                  </a:lnTo>
                  <a:lnTo>
                    <a:pt x="1" y="811"/>
                  </a:lnTo>
                  <a:lnTo>
                    <a:pt x="38" y="959"/>
                  </a:lnTo>
                  <a:lnTo>
                    <a:pt x="38" y="959"/>
                  </a:lnTo>
                  <a:lnTo>
                    <a:pt x="93" y="1088"/>
                  </a:lnTo>
                  <a:lnTo>
                    <a:pt x="185" y="1198"/>
                  </a:lnTo>
                  <a:lnTo>
                    <a:pt x="296" y="1290"/>
                  </a:lnTo>
                  <a:lnTo>
                    <a:pt x="425" y="1346"/>
                  </a:lnTo>
                  <a:lnTo>
                    <a:pt x="572" y="1383"/>
                  </a:lnTo>
                  <a:lnTo>
                    <a:pt x="720" y="1401"/>
                  </a:lnTo>
                  <a:lnTo>
                    <a:pt x="867" y="1383"/>
                  </a:lnTo>
                  <a:lnTo>
                    <a:pt x="996" y="1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2740850" y="437200"/>
              <a:ext cx="29050" cy="36875"/>
            </a:xfrm>
            <a:custGeom>
              <a:avLst/>
              <a:gdLst/>
              <a:ahLst/>
              <a:cxnLst/>
              <a:rect l="l" t="t" r="r" b="b"/>
              <a:pathLst>
                <a:path w="1162" h="1475" extrusionOk="0">
                  <a:moveTo>
                    <a:pt x="774" y="0"/>
                  </a:moveTo>
                  <a:lnTo>
                    <a:pt x="627" y="19"/>
                  </a:lnTo>
                  <a:lnTo>
                    <a:pt x="461" y="74"/>
                  </a:lnTo>
                  <a:lnTo>
                    <a:pt x="314" y="166"/>
                  </a:lnTo>
                  <a:lnTo>
                    <a:pt x="185" y="277"/>
                  </a:lnTo>
                  <a:lnTo>
                    <a:pt x="74" y="424"/>
                  </a:lnTo>
                  <a:lnTo>
                    <a:pt x="19" y="553"/>
                  </a:lnTo>
                  <a:lnTo>
                    <a:pt x="0" y="701"/>
                  </a:lnTo>
                  <a:lnTo>
                    <a:pt x="0" y="848"/>
                  </a:lnTo>
                  <a:lnTo>
                    <a:pt x="19" y="996"/>
                  </a:lnTo>
                  <a:lnTo>
                    <a:pt x="56" y="1125"/>
                  </a:lnTo>
                  <a:lnTo>
                    <a:pt x="148" y="1235"/>
                  </a:lnTo>
                  <a:lnTo>
                    <a:pt x="240" y="1327"/>
                  </a:lnTo>
                  <a:lnTo>
                    <a:pt x="369" y="1401"/>
                  </a:lnTo>
                  <a:lnTo>
                    <a:pt x="535" y="1456"/>
                  </a:lnTo>
                  <a:lnTo>
                    <a:pt x="701" y="1475"/>
                  </a:lnTo>
                  <a:lnTo>
                    <a:pt x="867" y="1456"/>
                  </a:lnTo>
                  <a:lnTo>
                    <a:pt x="1033" y="1401"/>
                  </a:lnTo>
                  <a:lnTo>
                    <a:pt x="996" y="1327"/>
                  </a:lnTo>
                  <a:lnTo>
                    <a:pt x="867" y="1383"/>
                  </a:lnTo>
                  <a:lnTo>
                    <a:pt x="701" y="1401"/>
                  </a:lnTo>
                  <a:lnTo>
                    <a:pt x="553" y="1383"/>
                  </a:lnTo>
                  <a:lnTo>
                    <a:pt x="406" y="1327"/>
                  </a:lnTo>
                  <a:lnTo>
                    <a:pt x="277" y="1272"/>
                  </a:lnTo>
                  <a:lnTo>
                    <a:pt x="185" y="1180"/>
                  </a:lnTo>
                  <a:lnTo>
                    <a:pt x="129" y="1088"/>
                  </a:lnTo>
                  <a:lnTo>
                    <a:pt x="92" y="977"/>
                  </a:lnTo>
                  <a:lnTo>
                    <a:pt x="56" y="848"/>
                  </a:lnTo>
                  <a:lnTo>
                    <a:pt x="56" y="719"/>
                  </a:lnTo>
                  <a:lnTo>
                    <a:pt x="92" y="572"/>
                  </a:lnTo>
                  <a:lnTo>
                    <a:pt x="148" y="461"/>
                  </a:lnTo>
                  <a:lnTo>
                    <a:pt x="240" y="332"/>
                  </a:lnTo>
                  <a:lnTo>
                    <a:pt x="350" y="221"/>
                  </a:lnTo>
                  <a:lnTo>
                    <a:pt x="498" y="148"/>
                  </a:lnTo>
                  <a:lnTo>
                    <a:pt x="645" y="92"/>
                  </a:lnTo>
                  <a:lnTo>
                    <a:pt x="774" y="74"/>
                  </a:lnTo>
                  <a:lnTo>
                    <a:pt x="903" y="92"/>
                  </a:lnTo>
                  <a:lnTo>
                    <a:pt x="1014" y="129"/>
                  </a:lnTo>
                  <a:lnTo>
                    <a:pt x="1106" y="203"/>
                  </a:lnTo>
                  <a:lnTo>
                    <a:pt x="1162" y="148"/>
                  </a:lnTo>
                  <a:lnTo>
                    <a:pt x="1051" y="74"/>
                  </a:lnTo>
                  <a:lnTo>
                    <a:pt x="922" y="19"/>
                  </a:lnTo>
                  <a:lnTo>
                    <a:pt x="774"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2649150" y="678675"/>
              <a:ext cx="23975" cy="43325"/>
            </a:xfrm>
            <a:custGeom>
              <a:avLst/>
              <a:gdLst/>
              <a:ahLst/>
              <a:cxnLst/>
              <a:rect l="l" t="t" r="r" b="b"/>
              <a:pathLst>
                <a:path w="959" h="1733" extrusionOk="0">
                  <a:moveTo>
                    <a:pt x="903" y="0"/>
                  </a:moveTo>
                  <a:lnTo>
                    <a:pt x="645" y="498"/>
                  </a:lnTo>
                  <a:lnTo>
                    <a:pt x="406" y="959"/>
                  </a:lnTo>
                  <a:lnTo>
                    <a:pt x="203" y="1309"/>
                  </a:lnTo>
                  <a:lnTo>
                    <a:pt x="0" y="1696"/>
                  </a:lnTo>
                  <a:lnTo>
                    <a:pt x="55" y="1733"/>
                  </a:lnTo>
                  <a:lnTo>
                    <a:pt x="258" y="1346"/>
                  </a:lnTo>
                  <a:lnTo>
                    <a:pt x="461" y="996"/>
                  </a:lnTo>
                  <a:lnTo>
                    <a:pt x="719" y="535"/>
                  </a:lnTo>
                  <a:lnTo>
                    <a:pt x="959" y="37"/>
                  </a:lnTo>
                  <a:lnTo>
                    <a:pt x="9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2797525" y="471750"/>
              <a:ext cx="17075" cy="7400"/>
            </a:xfrm>
            <a:custGeom>
              <a:avLst/>
              <a:gdLst/>
              <a:ahLst/>
              <a:cxnLst/>
              <a:rect l="l" t="t" r="r" b="b"/>
              <a:pathLst>
                <a:path w="683" h="296" extrusionOk="0">
                  <a:moveTo>
                    <a:pt x="93" y="1"/>
                  </a:moveTo>
                  <a:lnTo>
                    <a:pt x="1" y="111"/>
                  </a:lnTo>
                  <a:lnTo>
                    <a:pt x="148" y="185"/>
                  </a:lnTo>
                  <a:lnTo>
                    <a:pt x="295" y="259"/>
                  </a:lnTo>
                  <a:lnTo>
                    <a:pt x="443" y="277"/>
                  </a:lnTo>
                  <a:lnTo>
                    <a:pt x="590" y="296"/>
                  </a:lnTo>
                  <a:lnTo>
                    <a:pt x="683" y="296"/>
                  </a:lnTo>
                  <a:lnTo>
                    <a:pt x="664" y="148"/>
                  </a:lnTo>
                  <a:lnTo>
                    <a:pt x="517" y="148"/>
                  </a:lnTo>
                  <a:lnTo>
                    <a:pt x="369" y="130"/>
                  </a:lnTo>
                  <a:lnTo>
                    <a:pt x="222" y="74"/>
                  </a:lnTo>
                  <a:lnTo>
                    <a:pt x="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2741300" y="859325"/>
              <a:ext cx="75150" cy="104625"/>
            </a:xfrm>
            <a:custGeom>
              <a:avLst/>
              <a:gdLst/>
              <a:ahLst/>
              <a:cxnLst/>
              <a:rect l="l" t="t" r="r" b="b"/>
              <a:pathLst>
                <a:path w="3006" h="4185" extrusionOk="0">
                  <a:moveTo>
                    <a:pt x="3005" y="0"/>
                  </a:moveTo>
                  <a:lnTo>
                    <a:pt x="2839" y="37"/>
                  </a:lnTo>
                  <a:lnTo>
                    <a:pt x="2674" y="111"/>
                  </a:lnTo>
                  <a:lnTo>
                    <a:pt x="2526" y="184"/>
                  </a:lnTo>
                  <a:lnTo>
                    <a:pt x="2379" y="258"/>
                  </a:lnTo>
                  <a:lnTo>
                    <a:pt x="2084" y="461"/>
                  </a:lnTo>
                  <a:lnTo>
                    <a:pt x="1826" y="682"/>
                  </a:lnTo>
                  <a:lnTo>
                    <a:pt x="1586" y="940"/>
                  </a:lnTo>
                  <a:lnTo>
                    <a:pt x="1383" y="1217"/>
                  </a:lnTo>
                  <a:lnTo>
                    <a:pt x="1217" y="1512"/>
                  </a:lnTo>
                  <a:lnTo>
                    <a:pt x="1070" y="1825"/>
                  </a:lnTo>
                  <a:lnTo>
                    <a:pt x="978" y="2138"/>
                  </a:lnTo>
                  <a:lnTo>
                    <a:pt x="885" y="2452"/>
                  </a:lnTo>
                  <a:lnTo>
                    <a:pt x="793" y="2784"/>
                  </a:lnTo>
                  <a:lnTo>
                    <a:pt x="701" y="3097"/>
                  </a:lnTo>
                  <a:lnTo>
                    <a:pt x="593" y="3360"/>
                  </a:lnTo>
                  <a:lnTo>
                    <a:pt x="3005" y="0"/>
                  </a:lnTo>
                  <a:close/>
                  <a:moveTo>
                    <a:pt x="593" y="3360"/>
                  </a:moveTo>
                  <a:lnTo>
                    <a:pt x="1" y="4184"/>
                  </a:lnTo>
                  <a:lnTo>
                    <a:pt x="1" y="4184"/>
                  </a:lnTo>
                  <a:lnTo>
                    <a:pt x="111" y="4092"/>
                  </a:lnTo>
                  <a:lnTo>
                    <a:pt x="222" y="3963"/>
                  </a:lnTo>
                  <a:lnTo>
                    <a:pt x="332" y="3853"/>
                  </a:lnTo>
                  <a:lnTo>
                    <a:pt x="425" y="3705"/>
                  </a:lnTo>
                  <a:lnTo>
                    <a:pt x="572" y="3410"/>
                  </a:lnTo>
                  <a:lnTo>
                    <a:pt x="593" y="336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2741300" y="859325"/>
              <a:ext cx="75150" cy="104625"/>
            </a:xfrm>
            <a:custGeom>
              <a:avLst/>
              <a:gdLst/>
              <a:ahLst/>
              <a:cxnLst/>
              <a:rect l="l" t="t" r="r" b="b"/>
              <a:pathLst>
                <a:path w="3006" h="4185" fill="none" extrusionOk="0">
                  <a:moveTo>
                    <a:pt x="3005" y="0"/>
                  </a:moveTo>
                  <a:lnTo>
                    <a:pt x="3005" y="0"/>
                  </a:lnTo>
                  <a:lnTo>
                    <a:pt x="2839" y="37"/>
                  </a:lnTo>
                  <a:lnTo>
                    <a:pt x="2674" y="111"/>
                  </a:lnTo>
                  <a:lnTo>
                    <a:pt x="2526" y="184"/>
                  </a:lnTo>
                  <a:lnTo>
                    <a:pt x="2379" y="258"/>
                  </a:lnTo>
                  <a:lnTo>
                    <a:pt x="2084" y="461"/>
                  </a:lnTo>
                  <a:lnTo>
                    <a:pt x="1826" y="682"/>
                  </a:lnTo>
                  <a:lnTo>
                    <a:pt x="1586" y="940"/>
                  </a:lnTo>
                  <a:lnTo>
                    <a:pt x="1383" y="1217"/>
                  </a:lnTo>
                  <a:lnTo>
                    <a:pt x="1217" y="1512"/>
                  </a:lnTo>
                  <a:lnTo>
                    <a:pt x="1070" y="1825"/>
                  </a:lnTo>
                  <a:lnTo>
                    <a:pt x="1070" y="1825"/>
                  </a:lnTo>
                  <a:lnTo>
                    <a:pt x="978" y="2138"/>
                  </a:lnTo>
                  <a:lnTo>
                    <a:pt x="885" y="2452"/>
                  </a:lnTo>
                  <a:lnTo>
                    <a:pt x="793" y="2784"/>
                  </a:lnTo>
                  <a:lnTo>
                    <a:pt x="701" y="3097"/>
                  </a:lnTo>
                  <a:lnTo>
                    <a:pt x="572" y="3410"/>
                  </a:lnTo>
                  <a:lnTo>
                    <a:pt x="425" y="3705"/>
                  </a:lnTo>
                  <a:lnTo>
                    <a:pt x="332" y="3853"/>
                  </a:lnTo>
                  <a:lnTo>
                    <a:pt x="222" y="3963"/>
                  </a:lnTo>
                  <a:lnTo>
                    <a:pt x="111" y="4092"/>
                  </a:lnTo>
                  <a:lnTo>
                    <a:pt x="1" y="418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740375" y="858400"/>
              <a:ext cx="76525" cy="106475"/>
            </a:xfrm>
            <a:custGeom>
              <a:avLst/>
              <a:gdLst/>
              <a:ahLst/>
              <a:cxnLst/>
              <a:rect l="l" t="t" r="r" b="b"/>
              <a:pathLst>
                <a:path w="3061" h="4259" extrusionOk="0">
                  <a:moveTo>
                    <a:pt x="3042" y="0"/>
                  </a:moveTo>
                  <a:lnTo>
                    <a:pt x="2876" y="56"/>
                  </a:lnTo>
                  <a:lnTo>
                    <a:pt x="2711" y="111"/>
                  </a:lnTo>
                  <a:lnTo>
                    <a:pt x="2397" y="258"/>
                  </a:lnTo>
                  <a:lnTo>
                    <a:pt x="2102" y="461"/>
                  </a:lnTo>
                  <a:lnTo>
                    <a:pt x="1844" y="682"/>
                  </a:lnTo>
                  <a:lnTo>
                    <a:pt x="1605" y="940"/>
                  </a:lnTo>
                  <a:lnTo>
                    <a:pt x="1402" y="1217"/>
                  </a:lnTo>
                  <a:lnTo>
                    <a:pt x="1217" y="1530"/>
                  </a:lnTo>
                  <a:lnTo>
                    <a:pt x="1088" y="1862"/>
                  </a:lnTo>
                  <a:lnTo>
                    <a:pt x="978" y="2157"/>
                  </a:lnTo>
                  <a:lnTo>
                    <a:pt x="904" y="2470"/>
                  </a:lnTo>
                  <a:lnTo>
                    <a:pt x="757" y="2950"/>
                  </a:lnTo>
                  <a:lnTo>
                    <a:pt x="683" y="3189"/>
                  </a:lnTo>
                  <a:lnTo>
                    <a:pt x="591" y="3429"/>
                  </a:lnTo>
                  <a:lnTo>
                    <a:pt x="480" y="3650"/>
                  </a:lnTo>
                  <a:lnTo>
                    <a:pt x="351" y="3853"/>
                  </a:lnTo>
                  <a:lnTo>
                    <a:pt x="185" y="4037"/>
                  </a:lnTo>
                  <a:lnTo>
                    <a:pt x="1" y="4203"/>
                  </a:lnTo>
                  <a:lnTo>
                    <a:pt x="56" y="4258"/>
                  </a:lnTo>
                  <a:lnTo>
                    <a:pt x="240" y="4092"/>
                  </a:lnTo>
                  <a:lnTo>
                    <a:pt x="388" y="3908"/>
                  </a:lnTo>
                  <a:lnTo>
                    <a:pt x="535" y="3687"/>
                  </a:lnTo>
                  <a:lnTo>
                    <a:pt x="646" y="3466"/>
                  </a:lnTo>
                  <a:lnTo>
                    <a:pt x="738" y="3226"/>
                  </a:lnTo>
                  <a:lnTo>
                    <a:pt x="830" y="2968"/>
                  </a:lnTo>
                  <a:lnTo>
                    <a:pt x="959" y="2489"/>
                  </a:lnTo>
                  <a:lnTo>
                    <a:pt x="1052" y="2175"/>
                  </a:lnTo>
                  <a:lnTo>
                    <a:pt x="1144" y="1880"/>
                  </a:lnTo>
                  <a:lnTo>
                    <a:pt x="1273" y="1567"/>
                  </a:lnTo>
                  <a:lnTo>
                    <a:pt x="1457" y="1254"/>
                  </a:lnTo>
                  <a:lnTo>
                    <a:pt x="1660" y="977"/>
                  </a:lnTo>
                  <a:lnTo>
                    <a:pt x="1899" y="738"/>
                  </a:lnTo>
                  <a:lnTo>
                    <a:pt x="2158" y="516"/>
                  </a:lnTo>
                  <a:lnTo>
                    <a:pt x="2434" y="332"/>
                  </a:lnTo>
                  <a:lnTo>
                    <a:pt x="2729" y="166"/>
                  </a:lnTo>
                  <a:lnTo>
                    <a:pt x="3061" y="74"/>
                  </a:lnTo>
                  <a:lnTo>
                    <a:pt x="30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2746825" y="445475"/>
              <a:ext cx="23075" cy="10625"/>
            </a:xfrm>
            <a:custGeom>
              <a:avLst/>
              <a:gdLst/>
              <a:ahLst/>
              <a:cxnLst/>
              <a:rect l="l" t="t" r="r" b="b"/>
              <a:pathLst>
                <a:path w="923" h="425" extrusionOk="0">
                  <a:moveTo>
                    <a:pt x="443" y="1"/>
                  </a:moveTo>
                  <a:lnTo>
                    <a:pt x="351" y="38"/>
                  </a:lnTo>
                  <a:lnTo>
                    <a:pt x="259" y="75"/>
                  </a:lnTo>
                  <a:lnTo>
                    <a:pt x="167" y="148"/>
                  </a:lnTo>
                  <a:lnTo>
                    <a:pt x="111" y="222"/>
                  </a:lnTo>
                  <a:lnTo>
                    <a:pt x="38" y="296"/>
                  </a:lnTo>
                  <a:lnTo>
                    <a:pt x="1" y="388"/>
                  </a:lnTo>
                  <a:lnTo>
                    <a:pt x="75" y="425"/>
                  </a:lnTo>
                  <a:lnTo>
                    <a:pt x="111" y="333"/>
                  </a:lnTo>
                  <a:lnTo>
                    <a:pt x="167" y="259"/>
                  </a:lnTo>
                  <a:lnTo>
                    <a:pt x="222" y="204"/>
                  </a:lnTo>
                  <a:lnTo>
                    <a:pt x="296" y="148"/>
                  </a:lnTo>
                  <a:lnTo>
                    <a:pt x="370" y="112"/>
                  </a:lnTo>
                  <a:lnTo>
                    <a:pt x="462" y="75"/>
                  </a:lnTo>
                  <a:lnTo>
                    <a:pt x="646" y="75"/>
                  </a:lnTo>
                  <a:lnTo>
                    <a:pt x="701" y="93"/>
                  </a:lnTo>
                  <a:lnTo>
                    <a:pt x="775" y="130"/>
                  </a:lnTo>
                  <a:lnTo>
                    <a:pt x="830" y="167"/>
                  </a:lnTo>
                  <a:lnTo>
                    <a:pt x="867" y="222"/>
                  </a:lnTo>
                  <a:lnTo>
                    <a:pt x="923" y="204"/>
                  </a:lnTo>
                  <a:lnTo>
                    <a:pt x="886" y="130"/>
                  </a:lnTo>
                  <a:lnTo>
                    <a:pt x="830" y="75"/>
                  </a:lnTo>
                  <a:lnTo>
                    <a:pt x="757" y="38"/>
                  </a:lnTo>
                  <a:lnTo>
                    <a:pt x="6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2754675" y="445950"/>
              <a:ext cx="5550" cy="13375"/>
            </a:xfrm>
            <a:custGeom>
              <a:avLst/>
              <a:gdLst/>
              <a:ahLst/>
              <a:cxnLst/>
              <a:rect l="l" t="t" r="r" b="b"/>
              <a:pathLst>
                <a:path w="222" h="535" extrusionOk="0">
                  <a:moveTo>
                    <a:pt x="185" y="0"/>
                  </a:moveTo>
                  <a:lnTo>
                    <a:pt x="111" y="56"/>
                  </a:lnTo>
                  <a:lnTo>
                    <a:pt x="74" y="111"/>
                  </a:lnTo>
                  <a:lnTo>
                    <a:pt x="37" y="166"/>
                  </a:lnTo>
                  <a:lnTo>
                    <a:pt x="19" y="240"/>
                  </a:lnTo>
                  <a:lnTo>
                    <a:pt x="0" y="314"/>
                  </a:lnTo>
                  <a:lnTo>
                    <a:pt x="19" y="388"/>
                  </a:lnTo>
                  <a:lnTo>
                    <a:pt x="37" y="461"/>
                  </a:lnTo>
                  <a:lnTo>
                    <a:pt x="56" y="535"/>
                  </a:lnTo>
                  <a:lnTo>
                    <a:pt x="129" y="498"/>
                  </a:lnTo>
                  <a:lnTo>
                    <a:pt x="92" y="443"/>
                  </a:lnTo>
                  <a:lnTo>
                    <a:pt x="74" y="388"/>
                  </a:lnTo>
                  <a:lnTo>
                    <a:pt x="74" y="314"/>
                  </a:lnTo>
                  <a:lnTo>
                    <a:pt x="74" y="258"/>
                  </a:lnTo>
                  <a:lnTo>
                    <a:pt x="92" y="203"/>
                  </a:lnTo>
                  <a:lnTo>
                    <a:pt x="129" y="148"/>
                  </a:lnTo>
                  <a:lnTo>
                    <a:pt x="166" y="93"/>
                  </a:lnTo>
                  <a:lnTo>
                    <a:pt x="221" y="56"/>
                  </a:lnTo>
                  <a:lnTo>
                    <a:pt x="1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2492925" y="776375"/>
              <a:ext cx="282975" cy="241500"/>
            </a:xfrm>
            <a:custGeom>
              <a:avLst/>
              <a:gdLst/>
              <a:ahLst/>
              <a:cxnLst/>
              <a:rect l="l" t="t" r="r" b="b"/>
              <a:pathLst>
                <a:path w="11319" h="9660" extrusionOk="0">
                  <a:moveTo>
                    <a:pt x="3926" y="0"/>
                  </a:moveTo>
                  <a:lnTo>
                    <a:pt x="3613" y="19"/>
                  </a:lnTo>
                  <a:lnTo>
                    <a:pt x="3281" y="37"/>
                  </a:lnTo>
                  <a:lnTo>
                    <a:pt x="2968" y="74"/>
                  </a:lnTo>
                  <a:lnTo>
                    <a:pt x="2636" y="129"/>
                  </a:lnTo>
                  <a:lnTo>
                    <a:pt x="2304" y="184"/>
                  </a:lnTo>
                  <a:lnTo>
                    <a:pt x="1991" y="277"/>
                  </a:lnTo>
                  <a:lnTo>
                    <a:pt x="1659" y="369"/>
                  </a:lnTo>
                  <a:lnTo>
                    <a:pt x="1327" y="479"/>
                  </a:lnTo>
                  <a:lnTo>
                    <a:pt x="996" y="608"/>
                  </a:lnTo>
                  <a:lnTo>
                    <a:pt x="664" y="774"/>
                  </a:lnTo>
                  <a:lnTo>
                    <a:pt x="332" y="922"/>
                  </a:lnTo>
                  <a:lnTo>
                    <a:pt x="0" y="1106"/>
                  </a:lnTo>
                  <a:lnTo>
                    <a:pt x="74" y="1714"/>
                  </a:lnTo>
                  <a:lnTo>
                    <a:pt x="387" y="1549"/>
                  </a:lnTo>
                  <a:lnTo>
                    <a:pt x="682" y="1401"/>
                  </a:lnTo>
                  <a:lnTo>
                    <a:pt x="996" y="1254"/>
                  </a:lnTo>
                  <a:lnTo>
                    <a:pt x="1309" y="1125"/>
                  </a:lnTo>
                  <a:lnTo>
                    <a:pt x="1622" y="1014"/>
                  </a:lnTo>
                  <a:lnTo>
                    <a:pt x="1936" y="922"/>
                  </a:lnTo>
                  <a:lnTo>
                    <a:pt x="2249" y="848"/>
                  </a:lnTo>
                  <a:lnTo>
                    <a:pt x="2544" y="774"/>
                  </a:lnTo>
                  <a:lnTo>
                    <a:pt x="2857" y="737"/>
                  </a:lnTo>
                  <a:lnTo>
                    <a:pt x="3171" y="682"/>
                  </a:lnTo>
                  <a:lnTo>
                    <a:pt x="3484" y="664"/>
                  </a:lnTo>
                  <a:lnTo>
                    <a:pt x="3779" y="645"/>
                  </a:lnTo>
                  <a:lnTo>
                    <a:pt x="4074" y="645"/>
                  </a:lnTo>
                  <a:lnTo>
                    <a:pt x="4387" y="664"/>
                  </a:lnTo>
                  <a:lnTo>
                    <a:pt x="4682" y="682"/>
                  </a:lnTo>
                  <a:lnTo>
                    <a:pt x="4959" y="719"/>
                  </a:lnTo>
                  <a:lnTo>
                    <a:pt x="5254" y="756"/>
                  </a:lnTo>
                  <a:lnTo>
                    <a:pt x="5530" y="811"/>
                  </a:lnTo>
                  <a:lnTo>
                    <a:pt x="5807" y="866"/>
                  </a:lnTo>
                  <a:lnTo>
                    <a:pt x="6083" y="959"/>
                  </a:lnTo>
                  <a:lnTo>
                    <a:pt x="6618" y="1125"/>
                  </a:lnTo>
                  <a:lnTo>
                    <a:pt x="7115" y="1346"/>
                  </a:lnTo>
                  <a:lnTo>
                    <a:pt x="7595" y="1604"/>
                  </a:lnTo>
                  <a:lnTo>
                    <a:pt x="8056" y="1880"/>
                  </a:lnTo>
                  <a:lnTo>
                    <a:pt x="8461" y="2194"/>
                  </a:lnTo>
                  <a:lnTo>
                    <a:pt x="8848" y="2544"/>
                  </a:lnTo>
                  <a:lnTo>
                    <a:pt x="9143" y="2839"/>
                  </a:lnTo>
                  <a:lnTo>
                    <a:pt x="9420" y="3171"/>
                  </a:lnTo>
                  <a:lnTo>
                    <a:pt x="9678" y="3521"/>
                  </a:lnTo>
                  <a:lnTo>
                    <a:pt x="9917" y="3890"/>
                  </a:lnTo>
                  <a:lnTo>
                    <a:pt x="10120" y="4277"/>
                  </a:lnTo>
                  <a:lnTo>
                    <a:pt x="10323" y="4701"/>
                  </a:lnTo>
                  <a:lnTo>
                    <a:pt x="10470" y="5125"/>
                  </a:lnTo>
                  <a:lnTo>
                    <a:pt x="10599" y="5567"/>
                  </a:lnTo>
                  <a:lnTo>
                    <a:pt x="10691" y="6046"/>
                  </a:lnTo>
                  <a:lnTo>
                    <a:pt x="10728" y="6526"/>
                  </a:lnTo>
                  <a:lnTo>
                    <a:pt x="10747" y="6765"/>
                  </a:lnTo>
                  <a:lnTo>
                    <a:pt x="10747" y="7005"/>
                  </a:lnTo>
                  <a:lnTo>
                    <a:pt x="10728" y="7263"/>
                  </a:lnTo>
                  <a:lnTo>
                    <a:pt x="10710" y="7521"/>
                  </a:lnTo>
                  <a:lnTo>
                    <a:pt x="10673" y="7779"/>
                  </a:lnTo>
                  <a:lnTo>
                    <a:pt x="10618" y="8037"/>
                  </a:lnTo>
                  <a:lnTo>
                    <a:pt x="10562" y="8295"/>
                  </a:lnTo>
                  <a:lnTo>
                    <a:pt x="10489" y="8553"/>
                  </a:lnTo>
                  <a:lnTo>
                    <a:pt x="10397" y="8811"/>
                  </a:lnTo>
                  <a:lnTo>
                    <a:pt x="10286" y="9088"/>
                  </a:lnTo>
                  <a:lnTo>
                    <a:pt x="10157" y="9346"/>
                  </a:lnTo>
                  <a:lnTo>
                    <a:pt x="10028" y="9622"/>
                  </a:lnTo>
                  <a:lnTo>
                    <a:pt x="10175" y="9641"/>
                  </a:lnTo>
                  <a:lnTo>
                    <a:pt x="10341" y="9641"/>
                  </a:lnTo>
                  <a:lnTo>
                    <a:pt x="10636" y="9659"/>
                  </a:lnTo>
                  <a:lnTo>
                    <a:pt x="10857" y="9161"/>
                  </a:lnTo>
                  <a:lnTo>
                    <a:pt x="11023" y="8664"/>
                  </a:lnTo>
                  <a:lnTo>
                    <a:pt x="11171" y="8185"/>
                  </a:lnTo>
                  <a:lnTo>
                    <a:pt x="11263" y="7687"/>
                  </a:lnTo>
                  <a:lnTo>
                    <a:pt x="11300" y="7189"/>
                  </a:lnTo>
                  <a:lnTo>
                    <a:pt x="11318" y="6691"/>
                  </a:lnTo>
                  <a:lnTo>
                    <a:pt x="11281" y="6194"/>
                  </a:lnTo>
                  <a:lnTo>
                    <a:pt x="11208" y="5714"/>
                  </a:lnTo>
                  <a:lnTo>
                    <a:pt x="11115" y="5217"/>
                  </a:lnTo>
                  <a:lnTo>
                    <a:pt x="10950" y="4756"/>
                  </a:lnTo>
                  <a:lnTo>
                    <a:pt x="10765" y="4277"/>
                  </a:lnTo>
                  <a:lnTo>
                    <a:pt x="10544" y="3834"/>
                  </a:lnTo>
                  <a:lnTo>
                    <a:pt x="10267" y="3392"/>
                  </a:lnTo>
                  <a:lnTo>
                    <a:pt x="9973" y="2949"/>
                  </a:lnTo>
                  <a:lnTo>
                    <a:pt x="9622" y="2544"/>
                  </a:lnTo>
                  <a:lnTo>
                    <a:pt x="9235" y="2138"/>
                  </a:lnTo>
                  <a:lnTo>
                    <a:pt x="8830" y="1770"/>
                  </a:lnTo>
                  <a:lnTo>
                    <a:pt x="8387" y="1419"/>
                  </a:lnTo>
                  <a:lnTo>
                    <a:pt x="7926" y="1106"/>
                  </a:lnTo>
                  <a:lnTo>
                    <a:pt x="7410" y="830"/>
                  </a:lnTo>
                  <a:lnTo>
                    <a:pt x="7152" y="701"/>
                  </a:lnTo>
                  <a:lnTo>
                    <a:pt x="6894" y="590"/>
                  </a:lnTo>
                  <a:lnTo>
                    <a:pt x="6618" y="479"/>
                  </a:lnTo>
                  <a:lnTo>
                    <a:pt x="6341" y="387"/>
                  </a:lnTo>
                  <a:lnTo>
                    <a:pt x="6046" y="295"/>
                  </a:lnTo>
                  <a:lnTo>
                    <a:pt x="5751" y="221"/>
                  </a:lnTo>
                  <a:lnTo>
                    <a:pt x="5456" y="148"/>
                  </a:lnTo>
                  <a:lnTo>
                    <a:pt x="5161" y="92"/>
                  </a:lnTo>
                  <a:lnTo>
                    <a:pt x="4867" y="55"/>
                  </a:lnTo>
                  <a:lnTo>
                    <a:pt x="4553" y="19"/>
                  </a:lnTo>
                  <a:lnTo>
                    <a:pt x="42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2492000" y="775450"/>
              <a:ext cx="284825" cy="243350"/>
            </a:xfrm>
            <a:custGeom>
              <a:avLst/>
              <a:gdLst/>
              <a:ahLst/>
              <a:cxnLst/>
              <a:rect l="l" t="t" r="r" b="b"/>
              <a:pathLst>
                <a:path w="11393" h="9734" extrusionOk="0">
                  <a:moveTo>
                    <a:pt x="4000" y="74"/>
                  </a:moveTo>
                  <a:lnTo>
                    <a:pt x="4314" y="92"/>
                  </a:lnTo>
                  <a:lnTo>
                    <a:pt x="4627" y="111"/>
                  </a:lnTo>
                  <a:lnTo>
                    <a:pt x="4922" y="129"/>
                  </a:lnTo>
                  <a:lnTo>
                    <a:pt x="5235" y="185"/>
                  </a:lnTo>
                  <a:lnTo>
                    <a:pt x="5530" y="240"/>
                  </a:lnTo>
                  <a:lnTo>
                    <a:pt x="5825" y="295"/>
                  </a:lnTo>
                  <a:lnTo>
                    <a:pt x="6102" y="369"/>
                  </a:lnTo>
                  <a:lnTo>
                    <a:pt x="6397" y="461"/>
                  </a:lnTo>
                  <a:lnTo>
                    <a:pt x="6673" y="572"/>
                  </a:lnTo>
                  <a:lnTo>
                    <a:pt x="6931" y="664"/>
                  </a:lnTo>
                  <a:lnTo>
                    <a:pt x="7466" y="922"/>
                  </a:lnTo>
                  <a:lnTo>
                    <a:pt x="7963" y="1198"/>
                  </a:lnTo>
                  <a:lnTo>
                    <a:pt x="8424" y="1493"/>
                  </a:lnTo>
                  <a:lnTo>
                    <a:pt x="8848" y="1844"/>
                  </a:lnTo>
                  <a:lnTo>
                    <a:pt x="9254" y="2194"/>
                  </a:lnTo>
                  <a:lnTo>
                    <a:pt x="9641" y="2599"/>
                  </a:lnTo>
                  <a:lnTo>
                    <a:pt x="9973" y="3005"/>
                  </a:lnTo>
                  <a:lnTo>
                    <a:pt x="10286" y="3447"/>
                  </a:lnTo>
                  <a:lnTo>
                    <a:pt x="10544" y="3871"/>
                  </a:lnTo>
                  <a:lnTo>
                    <a:pt x="10765" y="4332"/>
                  </a:lnTo>
                  <a:lnTo>
                    <a:pt x="10968" y="4793"/>
                  </a:lnTo>
                  <a:lnTo>
                    <a:pt x="11116" y="5254"/>
                  </a:lnTo>
                  <a:lnTo>
                    <a:pt x="11226" y="5733"/>
                  </a:lnTo>
                  <a:lnTo>
                    <a:pt x="11300" y="6212"/>
                  </a:lnTo>
                  <a:lnTo>
                    <a:pt x="11318" y="6710"/>
                  </a:lnTo>
                  <a:lnTo>
                    <a:pt x="11318" y="7208"/>
                  </a:lnTo>
                  <a:lnTo>
                    <a:pt x="11263" y="7687"/>
                  </a:lnTo>
                  <a:lnTo>
                    <a:pt x="11171" y="8185"/>
                  </a:lnTo>
                  <a:lnTo>
                    <a:pt x="11042" y="8682"/>
                  </a:lnTo>
                  <a:lnTo>
                    <a:pt x="10857" y="9162"/>
                  </a:lnTo>
                  <a:lnTo>
                    <a:pt x="10655" y="9659"/>
                  </a:lnTo>
                  <a:lnTo>
                    <a:pt x="10415" y="9641"/>
                  </a:lnTo>
                  <a:lnTo>
                    <a:pt x="10120" y="9622"/>
                  </a:lnTo>
                  <a:lnTo>
                    <a:pt x="10249" y="9364"/>
                  </a:lnTo>
                  <a:lnTo>
                    <a:pt x="10378" y="9088"/>
                  </a:lnTo>
                  <a:lnTo>
                    <a:pt x="10470" y="8830"/>
                  </a:lnTo>
                  <a:lnTo>
                    <a:pt x="10563" y="8553"/>
                  </a:lnTo>
                  <a:lnTo>
                    <a:pt x="10636" y="8295"/>
                  </a:lnTo>
                  <a:lnTo>
                    <a:pt x="10692" y="8037"/>
                  </a:lnTo>
                  <a:lnTo>
                    <a:pt x="10747" y="7779"/>
                  </a:lnTo>
                  <a:lnTo>
                    <a:pt x="10784" y="7521"/>
                  </a:lnTo>
                  <a:lnTo>
                    <a:pt x="10802" y="7263"/>
                  </a:lnTo>
                  <a:lnTo>
                    <a:pt x="10821" y="7023"/>
                  </a:lnTo>
                  <a:lnTo>
                    <a:pt x="10821" y="6765"/>
                  </a:lnTo>
                  <a:lnTo>
                    <a:pt x="10802" y="6526"/>
                  </a:lnTo>
                  <a:lnTo>
                    <a:pt x="10747" y="6046"/>
                  </a:lnTo>
                  <a:lnTo>
                    <a:pt x="10655" y="5586"/>
                  </a:lnTo>
                  <a:lnTo>
                    <a:pt x="10526" y="5125"/>
                  </a:lnTo>
                  <a:lnTo>
                    <a:pt x="10378" y="4701"/>
                  </a:lnTo>
                  <a:lnTo>
                    <a:pt x="10194" y="4295"/>
                  </a:lnTo>
                  <a:lnTo>
                    <a:pt x="9973" y="3890"/>
                  </a:lnTo>
                  <a:lnTo>
                    <a:pt x="9733" y="3521"/>
                  </a:lnTo>
                  <a:lnTo>
                    <a:pt x="9475" y="3171"/>
                  </a:lnTo>
                  <a:lnTo>
                    <a:pt x="9199" y="2857"/>
                  </a:lnTo>
                  <a:lnTo>
                    <a:pt x="8904" y="2544"/>
                  </a:lnTo>
                  <a:lnTo>
                    <a:pt x="8719" y="2378"/>
                  </a:lnTo>
                  <a:lnTo>
                    <a:pt x="8516" y="2194"/>
                  </a:lnTo>
                  <a:lnTo>
                    <a:pt x="8314" y="2028"/>
                  </a:lnTo>
                  <a:lnTo>
                    <a:pt x="8093" y="1880"/>
                  </a:lnTo>
                  <a:lnTo>
                    <a:pt x="7871" y="1733"/>
                  </a:lnTo>
                  <a:lnTo>
                    <a:pt x="7632" y="1586"/>
                  </a:lnTo>
                  <a:lnTo>
                    <a:pt x="7152" y="1346"/>
                  </a:lnTo>
                  <a:lnTo>
                    <a:pt x="6636" y="1125"/>
                  </a:lnTo>
                  <a:lnTo>
                    <a:pt x="6120" y="940"/>
                  </a:lnTo>
                  <a:lnTo>
                    <a:pt x="5567" y="811"/>
                  </a:lnTo>
                  <a:lnTo>
                    <a:pt x="5014" y="719"/>
                  </a:lnTo>
                  <a:lnTo>
                    <a:pt x="4701" y="682"/>
                  </a:lnTo>
                  <a:lnTo>
                    <a:pt x="4387" y="664"/>
                  </a:lnTo>
                  <a:lnTo>
                    <a:pt x="4074" y="645"/>
                  </a:lnTo>
                  <a:lnTo>
                    <a:pt x="3761" y="645"/>
                  </a:lnTo>
                  <a:lnTo>
                    <a:pt x="3447" y="664"/>
                  </a:lnTo>
                  <a:lnTo>
                    <a:pt x="3134" y="701"/>
                  </a:lnTo>
                  <a:lnTo>
                    <a:pt x="2821" y="738"/>
                  </a:lnTo>
                  <a:lnTo>
                    <a:pt x="2507" y="793"/>
                  </a:lnTo>
                  <a:lnTo>
                    <a:pt x="2212" y="867"/>
                  </a:lnTo>
                  <a:lnTo>
                    <a:pt x="1899" y="940"/>
                  </a:lnTo>
                  <a:lnTo>
                    <a:pt x="1604" y="1033"/>
                  </a:lnTo>
                  <a:lnTo>
                    <a:pt x="1309" y="1143"/>
                  </a:lnTo>
                  <a:lnTo>
                    <a:pt x="1014" y="1272"/>
                  </a:lnTo>
                  <a:lnTo>
                    <a:pt x="719" y="1401"/>
                  </a:lnTo>
                  <a:lnTo>
                    <a:pt x="424" y="1549"/>
                  </a:lnTo>
                  <a:lnTo>
                    <a:pt x="129" y="1696"/>
                  </a:lnTo>
                  <a:lnTo>
                    <a:pt x="74" y="1162"/>
                  </a:lnTo>
                  <a:lnTo>
                    <a:pt x="406" y="996"/>
                  </a:lnTo>
                  <a:lnTo>
                    <a:pt x="738" y="830"/>
                  </a:lnTo>
                  <a:lnTo>
                    <a:pt x="1069" y="682"/>
                  </a:lnTo>
                  <a:lnTo>
                    <a:pt x="1401" y="553"/>
                  </a:lnTo>
                  <a:lnTo>
                    <a:pt x="1733" y="443"/>
                  </a:lnTo>
                  <a:lnTo>
                    <a:pt x="2065" y="332"/>
                  </a:lnTo>
                  <a:lnTo>
                    <a:pt x="2378" y="258"/>
                  </a:lnTo>
                  <a:lnTo>
                    <a:pt x="2710" y="185"/>
                  </a:lnTo>
                  <a:lnTo>
                    <a:pt x="3042" y="148"/>
                  </a:lnTo>
                  <a:lnTo>
                    <a:pt x="3355" y="111"/>
                  </a:lnTo>
                  <a:lnTo>
                    <a:pt x="3687" y="92"/>
                  </a:lnTo>
                  <a:lnTo>
                    <a:pt x="4000" y="74"/>
                  </a:lnTo>
                  <a:close/>
                  <a:moveTo>
                    <a:pt x="3982" y="0"/>
                  </a:moveTo>
                  <a:lnTo>
                    <a:pt x="3669" y="19"/>
                  </a:lnTo>
                  <a:lnTo>
                    <a:pt x="3337" y="37"/>
                  </a:lnTo>
                  <a:lnTo>
                    <a:pt x="3023" y="74"/>
                  </a:lnTo>
                  <a:lnTo>
                    <a:pt x="2692" y="129"/>
                  </a:lnTo>
                  <a:lnTo>
                    <a:pt x="2360" y="185"/>
                  </a:lnTo>
                  <a:lnTo>
                    <a:pt x="2028" y="277"/>
                  </a:lnTo>
                  <a:lnTo>
                    <a:pt x="1696" y="369"/>
                  </a:lnTo>
                  <a:lnTo>
                    <a:pt x="1364" y="480"/>
                  </a:lnTo>
                  <a:lnTo>
                    <a:pt x="1014" y="627"/>
                  </a:lnTo>
                  <a:lnTo>
                    <a:pt x="682" y="774"/>
                  </a:lnTo>
                  <a:lnTo>
                    <a:pt x="351" y="940"/>
                  </a:lnTo>
                  <a:lnTo>
                    <a:pt x="19" y="1125"/>
                  </a:lnTo>
                  <a:lnTo>
                    <a:pt x="0" y="1125"/>
                  </a:lnTo>
                  <a:lnTo>
                    <a:pt x="74" y="1807"/>
                  </a:lnTo>
                  <a:lnTo>
                    <a:pt x="129" y="1788"/>
                  </a:lnTo>
                  <a:lnTo>
                    <a:pt x="406" y="1622"/>
                  </a:lnTo>
                  <a:lnTo>
                    <a:pt x="701" y="1475"/>
                  </a:lnTo>
                  <a:lnTo>
                    <a:pt x="996" y="1346"/>
                  </a:lnTo>
                  <a:lnTo>
                    <a:pt x="1291" y="1235"/>
                  </a:lnTo>
                  <a:lnTo>
                    <a:pt x="1586" y="1125"/>
                  </a:lnTo>
                  <a:lnTo>
                    <a:pt x="1899" y="1014"/>
                  </a:lnTo>
                  <a:lnTo>
                    <a:pt x="2194" y="940"/>
                  </a:lnTo>
                  <a:lnTo>
                    <a:pt x="2507" y="867"/>
                  </a:lnTo>
                  <a:lnTo>
                    <a:pt x="2821" y="811"/>
                  </a:lnTo>
                  <a:lnTo>
                    <a:pt x="3116" y="774"/>
                  </a:lnTo>
                  <a:lnTo>
                    <a:pt x="3429" y="738"/>
                  </a:lnTo>
                  <a:lnTo>
                    <a:pt x="3742" y="719"/>
                  </a:lnTo>
                  <a:lnTo>
                    <a:pt x="4369" y="719"/>
                  </a:lnTo>
                  <a:lnTo>
                    <a:pt x="4682" y="738"/>
                  </a:lnTo>
                  <a:lnTo>
                    <a:pt x="4996" y="774"/>
                  </a:lnTo>
                  <a:lnTo>
                    <a:pt x="5549" y="885"/>
                  </a:lnTo>
                  <a:lnTo>
                    <a:pt x="6102" y="1014"/>
                  </a:lnTo>
                  <a:lnTo>
                    <a:pt x="6618" y="1180"/>
                  </a:lnTo>
                  <a:lnTo>
                    <a:pt x="7116" y="1401"/>
                  </a:lnTo>
                  <a:lnTo>
                    <a:pt x="7595" y="1641"/>
                  </a:lnTo>
                  <a:lnTo>
                    <a:pt x="8056" y="1936"/>
                  </a:lnTo>
                  <a:lnTo>
                    <a:pt x="8258" y="2083"/>
                  </a:lnTo>
                  <a:lnTo>
                    <a:pt x="8461" y="2249"/>
                  </a:lnTo>
                  <a:lnTo>
                    <a:pt x="8664" y="2415"/>
                  </a:lnTo>
                  <a:lnTo>
                    <a:pt x="8867" y="2599"/>
                  </a:lnTo>
                  <a:lnTo>
                    <a:pt x="9143" y="2894"/>
                  </a:lnTo>
                  <a:lnTo>
                    <a:pt x="9420" y="3226"/>
                  </a:lnTo>
                  <a:lnTo>
                    <a:pt x="9678" y="3576"/>
                  </a:lnTo>
                  <a:lnTo>
                    <a:pt x="9917" y="3945"/>
                  </a:lnTo>
                  <a:lnTo>
                    <a:pt x="10120" y="4332"/>
                  </a:lnTo>
                  <a:lnTo>
                    <a:pt x="10323" y="4738"/>
                  </a:lnTo>
                  <a:lnTo>
                    <a:pt x="10470" y="5162"/>
                  </a:lnTo>
                  <a:lnTo>
                    <a:pt x="10599" y="5622"/>
                  </a:lnTo>
                  <a:lnTo>
                    <a:pt x="10692" y="6083"/>
                  </a:lnTo>
                  <a:lnTo>
                    <a:pt x="10728" y="6563"/>
                  </a:lnTo>
                  <a:lnTo>
                    <a:pt x="10747" y="6802"/>
                  </a:lnTo>
                  <a:lnTo>
                    <a:pt x="10747" y="7042"/>
                  </a:lnTo>
                  <a:lnTo>
                    <a:pt x="10728" y="7300"/>
                  </a:lnTo>
                  <a:lnTo>
                    <a:pt x="10710" y="7539"/>
                  </a:lnTo>
                  <a:lnTo>
                    <a:pt x="10673" y="7798"/>
                  </a:lnTo>
                  <a:lnTo>
                    <a:pt x="10618" y="8056"/>
                  </a:lnTo>
                  <a:lnTo>
                    <a:pt x="10563" y="8314"/>
                  </a:lnTo>
                  <a:lnTo>
                    <a:pt x="10489" y="8572"/>
                  </a:lnTo>
                  <a:lnTo>
                    <a:pt x="10397" y="8848"/>
                  </a:lnTo>
                  <a:lnTo>
                    <a:pt x="10286" y="9106"/>
                  </a:lnTo>
                  <a:lnTo>
                    <a:pt x="10175" y="9364"/>
                  </a:lnTo>
                  <a:lnTo>
                    <a:pt x="10028" y="9641"/>
                  </a:lnTo>
                  <a:lnTo>
                    <a:pt x="10010" y="9678"/>
                  </a:lnTo>
                  <a:lnTo>
                    <a:pt x="10065" y="9696"/>
                  </a:lnTo>
                  <a:lnTo>
                    <a:pt x="10231" y="9715"/>
                  </a:lnTo>
                  <a:lnTo>
                    <a:pt x="10415" y="9715"/>
                  </a:lnTo>
                  <a:lnTo>
                    <a:pt x="10673" y="9733"/>
                  </a:lnTo>
                  <a:lnTo>
                    <a:pt x="10692" y="9733"/>
                  </a:lnTo>
                  <a:lnTo>
                    <a:pt x="10710" y="9715"/>
                  </a:lnTo>
                  <a:lnTo>
                    <a:pt x="10931" y="9217"/>
                  </a:lnTo>
                  <a:lnTo>
                    <a:pt x="11097" y="8719"/>
                  </a:lnTo>
                  <a:lnTo>
                    <a:pt x="11226" y="8222"/>
                  </a:lnTo>
                  <a:lnTo>
                    <a:pt x="11337" y="7724"/>
                  </a:lnTo>
                  <a:lnTo>
                    <a:pt x="11374" y="7226"/>
                  </a:lnTo>
                  <a:lnTo>
                    <a:pt x="11392" y="6728"/>
                  </a:lnTo>
                  <a:lnTo>
                    <a:pt x="11355" y="6231"/>
                  </a:lnTo>
                  <a:lnTo>
                    <a:pt x="11300" y="5733"/>
                  </a:lnTo>
                  <a:lnTo>
                    <a:pt x="11189" y="5254"/>
                  </a:lnTo>
                  <a:lnTo>
                    <a:pt x="11023" y="4774"/>
                  </a:lnTo>
                  <a:lnTo>
                    <a:pt x="10839" y="4314"/>
                  </a:lnTo>
                  <a:lnTo>
                    <a:pt x="10618" y="3853"/>
                  </a:lnTo>
                  <a:lnTo>
                    <a:pt x="10341" y="3410"/>
                  </a:lnTo>
                  <a:lnTo>
                    <a:pt x="10028" y="2968"/>
                  </a:lnTo>
                  <a:lnTo>
                    <a:pt x="9696" y="2544"/>
                  </a:lnTo>
                  <a:lnTo>
                    <a:pt x="9309" y="2157"/>
                  </a:lnTo>
                  <a:lnTo>
                    <a:pt x="8904" y="1788"/>
                  </a:lnTo>
                  <a:lnTo>
                    <a:pt x="8461" y="1438"/>
                  </a:lnTo>
                  <a:lnTo>
                    <a:pt x="7982" y="1125"/>
                  </a:lnTo>
                  <a:lnTo>
                    <a:pt x="7484" y="848"/>
                  </a:lnTo>
                  <a:lnTo>
                    <a:pt x="7226" y="719"/>
                  </a:lnTo>
                  <a:lnTo>
                    <a:pt x="6968" y="609"/>
                  </a:lnTo>
                  <a:lnTo>
                    <a:pt x="6692" y="498"/>
                  </a:lnTo>
                  <a:lnTo>
                    <a:pt x="6397" y="406"/>
                  </a:lnTo>
                  <a:lnTo>
                    <a:pt x="6120" y="314"/>
                  </a:lnTo>
                  <a:lnTo>
                    <a:pt x="5825" y="221"/>
                  </a:lnTo>
                  <a:lnTo>
                    <a:pt x="5530" y="166"/>
                  </a:lnTo>
                  <a:lnTo>
                    <a:pt x="5235" y="111"/>
                  </a:lnTo>
                  <a:lnTo>
                    <a:pt x="4922" y="56"/>
                  </a:lnTo>
                  <a:lnTo>
                    <a:pt x="4609" y="37"/>
                  </a:lnTo>
                  <a:lnTo>
                    <a:pt x="4295" y="19"/>
                  </a:lnTo>
                  <a:lnTo>
                    <a:pt x="39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2779100" y="833050"/>
              <a:ext cx="172825" cy="94500"/>
            </a:xfrm>
            <a:custGeom>
              <a:avLst/>
              <a:gdLst/>
              <a:ahLst/>
              <a:cxnLst/>
              <a:rect l="l" t="t" r="r" b="b"/>
              <a:pathLst>
                <a:path w="6913" h="3780" extrusionOk="0">
                  <a:moveTo>
                    <a:pt x="6913" y="0"/>
                  </a:moveTo>
                  <a:lnTo>
                    <a:pt x="498" y="2305"/>
                  </a:lnTo>
                  <a:lnTo>
                    <a:pt x="369" y="2470"/>
                  </a:lnTo>
                  <a:lnTo>
                    <a:pt x="258" y="2636"/>
                  </a:lnTo>
                  <a:lnTo>
                    <a:pt x="166" y="2802"/>
                  </a:lnTo>
                  <a:lnTo>
                    <a:pt x="111" y="2987"/>
                  </a:lnTo>
                  <a:lnTo>
                    <a:pt x="56" y="3189"/>
                  </a:lnTo>
                  <a:lnTo>
                    <a:pt x="19" y="3374"/>
                  </a:lnTo>
                  <a:lnTo>
                    <a:pt x="0" y="3576"/>
                  </a:lnTo>
                  <a:lnTo>
                    <a:pt x="19" y="3779"/>
                  </a:lnTo>
                  <a:lnTo>
                    <a:pt x="92" y="3613"/>
                  </a:lnTo>
                  <a:lnTo>
                    <a:pt x="203" y="3466"/>
                  </a:lnTo>
                  <a:lnTo>
                    <a:pt x="314" y="3318"/>
                  </a:lnTo>
                  <a:lnTo>
                    <a:pt x="443" y="3189"/>
                  </a:lnTo>
                  <a:lnTo>
                    <a:pt x="590" y="3079"/>
                  </a:lnTo>
                  <a:lnTo>
                    <a:pt x="738" y="2968"/>
                  </a:lnTo>
                  <a:lnTo>
                    <a:pt x="903" y="2876"/>
                  </a:lnTo>
                  <a:lnTo>
                    <a:pt x="1069" y="2802"/>
                  </a:lnTo>
                  <a:lnTo>
                    <a:pt x="1420" y="2655"/>
                  </a:lnTo>
                  <a:lnTo>
                    <a:pt x="1788" y="2544"/>
                  </a:lnTo>
                  <a:lnTo>
                    <a:pt x="2175" y="2470"/>
                  </a:lnTo>
                  <a:lnTo>
                    <a:pt x="2544" y="2434"/>
                  </a:lnTo>
                  <a:lnTo>
                    <a:pt x="3318" y="2360"/>
                  </a:lnTo>
                  <a:lnTo>
                    <a:pt x="3687" y="2323"/>
                  </a:lnTo>
                  <a:lnTo>
                    <a:pt x="4074" y="2286"/>
                  </a:lnTo>
                  <a:lnTo>
                    <a:pt x="4443" y="2212"/>
                  </a:lnTo>
                  <a:lnTo>
                    <a:pt x="4793" y="2120"/>
                  </a:lnTo>
                  <a:lnTo>
                    <a:pt x="4977" y="2065"/>
                  </a:lnTo>
                  <a:lnTo>
                    <a:pt x="5143" y="1991"/>
                  </a:lnTo>
                  <a:lnTo>
                    <a:pt x="5309" y="1899"/>
                  </a:lnTo>
                  <a:lnTo>
                    <a:pt x="5475" y="1807"/>
                  </a:lnTo>
                  <a:lnTo>
                    <a:pt x="5696" y="1641"/>
                  </a:lnTo>
                  <a:lnTo>
                    <a:pt x="5917" y="1438"/>
                  </a:lnTo>
                  <a:lnTo>
                    <a:pt x="6120" y="1235"/>
                  </a:lnTo>
                  <a:lnTo>
                    <a:pt x="6286" y="996"/>
                  </a:lnTo>
                  <a:lnTo>
                    <a:pt x="6452" y="756"/>
                  </a:lnTo>
                  <a:lnTo>
                    <a:pt x="6618" y="517"/>
                  </a:lnTo>
                  <a:lnTo>
                    <a:pt x="6913"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2779100" y="833050"/>
              <a:ext cx="172825" cy="94500"/>
            </a:xfrm>
            <a:custGeom>
              <a:avLst/>
              <a:gdLst/>
              <a:ahLst/>
              <a:cxnLst/>
              <a:rect l="l" t="t" r="r" b="b"/>
              <a:pathLst>
                <a:path w="6913" h="3780" fill="none" extrusionOk="0">
                  <a:moveTo>
                    <a:pt x="6913" y="0"/>
                  </a:moveTo>
                  <a:lnTo>
                    <a:pt x="6913" y="0"/>
                  </a:lnTo>
                  <a:lnTo>
                    <a:pt x="6618" y="517"/>
                  </a:lnTo>
                  <a:lnTo>
                    <a:pt x="6452" y="756"/>
                  </a:lnTo>
                  <a:lnTo>
                    <a:pt x="6286" y="996"/>
                  </a:lnTo>
                  <a:lnTo>
                    <a:pt x="6120" y="1235"/>
                  </a:lnTo>
                  <a:lnTo>
                    <a:pt x="5917" y="1438"/>
                  </a:lnTo>
                  <a:lnTo>
                    <a:pt x="5696" y="1641"/>
                  </a:lnTo>
                  <a:lnTo>
                    <a:pt x="5475" y="1807"/>
                  </a:lnTo>
                  <a:lnTo>
                    <a:pt x="5475" y="1807"/>
                  </a:lnTo>
                  <a:lnTo>
                    <a:pt x="5309" y="1899"/>
                  </a:lnTo>
                  <a:lnTo>
                    <a:pt x="5143" y="1991"/>
                  </a:lnTo>
                  <a:lnTo>
                    <a:pt x="4977" y="2065"/>
                  </a:lnTo>
                  <a:lnTo>
                    <a:pt x="4793" y="2120"/>
                  </a:lnTo>
                  <a:lnTo>
                    <a:pt x="4443" y="2212"/>
                  </a:lnTo>
                  <a:lnTo>
                    <a:pt x="4074" y="2286"/>
                  </a:lnTo>
                  <a:lnTo>
                    <a:pt x="3687" y="2323"/>
                  </a:lnTo>
                  <a:lnTo>
                    <a:pt x="3318" y="2360"/>
                  </a:lnTo>
                  <a:lnTo>
                    <a:pt x="2544" y="2434"/>
                  </a:lnTo>
                  <a:lnTo>
                    <a:pt x="2544" y="2434"/>
                  </a:lnTo>
                  <a:lnTo>
                    <a:pt x="2175" y="2470"/>
                  </a:lnTo>
                  <a:lnTo>
                    <a:pt x="1788" y="2544"/>
                  </a:lnTo>
                  <a:lnTo>
                    <a:pt x="1420" y="2655"/>
                  </a:lnTo>
                  <a:lnTo>
                    <a:pt x="1069" y="2802"/>
                  </a:lnTo>
                  <a:lnTo>
                    <a:pt x="903" y="2876"/>
                  </a:lnTo>
                  <a:lnTo>
                    <a:pt x="738" y="2968"/>
                  </a:lnTo>
                  <a:lnTo>
                    <a:pt x="590" y="3079"/>
                  </a:lnTo>
                  <a:lnTo>
                    <a:pt x="443" y="3189"/>
                  </a:lnTo>
                  <a:lnTo>
                    <a:pt x="314" y="3318"/>
                  </a:lnTo>
                  <a:lnTo>
                    <a:pt x="203" y="3466"/>
                  </a:lnTo>
                  <a:lnTo>
                    <a:pt x="92" y="3613"/>
                  </a:lnTo>
                  <a:lnTo>
                    <a:pt x="19" y="3779"/>
                  </a:lnTo>
                  <a:lnTo>
                    <a:pt x="19" y="3779"/>
                  </a:lnTo>
                  <a:lnTo>
                    <a:pt x="0" y="3576"/>
                  </a:lnTo>
                  <a:lnTo>
                    <a:pt x="19" y="3374"/>
                  </a:lnTo>
                  <a:lnTo>
                    <a:pt x="56" y="3189"/>
                  </a:lnTo>
                  <a:lnTo>
                    <a:pt x="111" y="2987"/>
                  </a:lnTo>
                  <a:lnTo>
                    <a:pt x="166" y="2802"/>
                  </a:lnTo>
                  <a:lnTo>
                    <a:pt x="258" y="2636"/>
                  </a:lnTo>
                  <a:lnTo>
                    <a:pt x="369" y="2470"/>
                  </a:lnTo>
                  <a:lnTo>
                    <a:pt x="498" y="2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2778175" y="832575"/>
              <a:ext cx="174225" cy="98200"/>
            </a:xfrm>
            <a:custGeom>
              <a:avLst/>
              <a:gdLst/>
              <a:ahLst/>
              <a:cxnLst/>
              <a:rect l="l" t="t" r="r" b="b"/>
              <a:pathLst>
                <a:path w="6969" h="3928" extrusionOk="0">
                  <a:moveTo>
                    <a:pt x="6913" y="1"/>
                  </a:moveTo>
                  <a:lnTo>
                    <a:pt x="6636" y="499"/>
                  </a:lnTo>
                  <a:lnTo>
                    <a:pt x="6470" y="738"/>
                  </a:lnTo>
                  <a:lnTo>
                    <a:pt x="6323" y="978"/>
                  </a:lnTo>
                  <a:lnTo>
                    <a:pt x="6139" y="1199"/>
                  </a:lnTo>
                  <a:lnTo>
                    <a:pt x="5936" y="1420"/>
                  </a:lnTo>
                  <a:lnTo>
                    <a:pt x="5733" y="1623"/>
                  </a:lnTo>
                  <a:lnTo>
                    <a:pt x="5493" y="1789"/>
                  </a:lnTo>
                  <a:lnTo>
                    <a:pt x="5217" y="1936"/>
                  </a:lnTo>
                  <a:lnTo>
                    <a:pt x="4940" y="2066"/>
                  </a:lnTo>
                  <a:lnTo>
                    <a:pt x="4664" y="2158"/>
                  </a:lnTo>
                  <a:lnTo>
                    <a:pt x="4369" y="2231"/>
                  </a:lnTo>
                  <a:lnTo>
                    <a:pt x="4056" y="2268"/>
                  </a:lnTo>
                  <a:lnTo>
                    <a:pt x="3742" y="2305"/>
                  </a:lnTo>
                  <a:lnTo>
                    <a:pt x="3134" y="2360"/>
                  </a:lnTo>
                  <a:lnTo>
                    <a:pt x="2581" y="2416"/>
                  </a:lnTo>
                  <a:lnTo>
                    <a:pt x="2249" y="2453"/>
                  </a:lnTo>
                  <a:lnTo>
                    <a:pt x="1881" y="2526"/>
                  </a:lnTo>
                  <a:lnTo>
                    <a:pt x="1530" y="2619"/>
                  </a:lnTo>
                  <a:lnTo>
                    <a:pt x="1180" y="2748"/>
                  </a:lnTo>
                  <a:lnTo>
                    <a:pt x="1014" y="2821"/>
                  </a:lnTo>
                  <a:lnTo>
                    <a:pt x="848" y="2895"/>
                  </a:lnTo>
                  <a:lnTo>
                    <a:pt x="701" y="3006"/>
                  </a:lnTo>
                  <a:lnTo>
                    <a:pt x="553" y="3116"/>
                  </a:lnTo>
                  <a:lnTo>
                    <a:pt x="406" y="3227"/>
                  </a:lnTo>
                  <a:lnTo>
                    <a:pt x="295" y="3356"/>
                  </a:lnTo>
                  <a:lnTo>
                    <a:pt x="166" y="3503"/>
                  </a:lnTo>
                  <a:lnTo>
                    <a:pt x="74" y="3669"/>
                  </a:lnTo>
                  <a:lnTo>
                    <a:pt x="74" y="3485"/>
                  </a:lnTo>
                  <a:lnTo>
                    <a:pt x="111" y="3301"/>
                  </a:lnTo>
                  <a:lnTo>
                    <a:pt x="148" y="3135"/>
                  </a:lnTo>
                  <a:lnTo>
                    <a:pt x="203" y="2969"/>
                  </a:lnTo>
                  <a:lnTo>
                    <a:pt x="258" y="2803"/>
                  </a:lnTo>
                  <a:lnTo>
                    <a:pt x="351" y="2637"/>
                  </a:lnTo>
                  <a:lnTo>
                    <a:pt x="443" y="2489"/>
                  </a:lnTo>
                  <a:lnTo>
                    <a:pt x="553" y="2360"/>
                  </a:lnTo>
                  <a:lnTo>
                    <a:pt x="498" y="2305"/>
                  </a:lnTo>
                  <a:lnTo>
                    <a:pt x="369" y="2471"/>
                  </a:lnTo>
                  <a:lnTo>
                    <a:pt x="277" y="2637"/>
                  </a:lnTo>
                  <a:lnTo>
                    <a:pt x="185" y="2821"/>
                  </a:lnTo>
                  <a:lnTo>
                    <a:pt x="111" y="3006"/>
                  </a:lnTo>
                  <a:lnTo>
                    <a:pt x="56" y="3190"/>
                  </a:lnTo>
                  <a:lnTo>
                    <a:pt x="19" y="3393"/>
                  </a:lnTo>
                  <a:lnTo>
                    <a:pt x="0" y="3595"/>
                  </a:lnTo>
                  <a:lnTo>
                    <a:pt x="19" y="3798"/>
                  </a:lnTo>
                  <a:lnTo>
                    <a:pt x="19" y="3927"/>
                  </a:lnTo>
                  <a:lnTo>
                    <a:pt x="74" y="3817"/>
                  </a:lnTo>
                  <a:lnTo>
                    <a:pt x="166" y="3651"/>
                  </a:lnTo>
                  <a:lnTo>
                    <a:pt x="277" y="3485"/>
                  </a:lnTo>
                  <a:lnTo>
                    <a:pt x="387" y="3337"/>
                  </a:lnTo>
                  <a:lnTo>
                    <a:pt x="535" y="3227"/>
                  </a:lnTo>
                  <a:lnTo>
                    <a:pt x="664" y="3098"/>
                  </a:lnTo>
                  <a:lnTo>
                    <a:pt x="830" y="3006"/>
                  </a:lnTo>
                  <a:lnTo>
                    <a:pt x="996" y="2913"/>
                  </a:lnTo>
                  <a:lnTo>
                    <a:pt x="1162" y="2821"/>
                  </a:lnTo>
                  <a:lnTo>
                    <a:pt x="1512" y="2692"/>
                  </a:lnTo>
                  <a:lnTo>
                    <a:pt x="1881" y="2600"/>
                  </a:lnTo>
                  <a:lnTo>
                    <a:pt x="2249" y="2526"/>
                  </a:lnTo>
                  <a:lnTo>
                    <a:pt x="2599" y="2471"/>
                  </a:lnTo>
                  <a:lnTo>
                    <a:pt x="3134" y="2434"/>
                  </a:lnTo>
                  <a:lnTo>
                    <a:pt x="3761" y="2379"/>
                  </a:lnTo>
                  <a:lnTo>
                    <a:pt x="4074" y="2342"/>
                  </a:lnTo>
                  <a:lnTo>
                    <a:pt x="4387" y="2287"/>
                  </a:lnTo>
                  <a:lnTo>
                    <a:pt x="4682" y="2213"/>
                  </a:lnTo>
                  <a:lnTo>
                    <a:pt x="4977" y="2121"/>
                  </a:lnTo>
                  <a:lnTo>
                    <a:pt x="5254" y="2010"/>
                  </a:lnTo>
                  <a:lnTo>
                    <a:pt x="5530" y="1844"/>
                  </a:lnTo>
                  <a:lnTo>
                    <a:pt x="5770" y="1678"/>
                  </a:lnTo>
                  <a:lnTo>
                    <a:pt x="5991" y="1476"/>
                  </a:lnTo>
                  <a:lnTo>
                    <a:pt x="6194" y="1254"/>
                  </a:lnTo>
                  <a:lnTo>
                    <a:pt x="6360" y="1033"/>
                  </a:lnTo>
                  <a:lnTo>
                    <a:pt x="6544" y="775"/>
                  </a:lnTo>
                  <a:lnTo>
                    <a:pt x="6692" y="536"/>
                  </a:lnTo>
                  <a:lnTo>
                    <a:pt x="6968" y="38"/>
                  </a:lnTo>
                  <a:lnTo>
                    <a:pt x="69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2459275" y="849175"/>
              <a:ext cx="22600" cy="500025"/>
            </a:xfrm>
            <a:custGeom>
              <a:avLst/>
              <a:gdLst/>
              <a:ahLst/>
              <a:cxnLst/>
              <a:rect l="l" t="t" r="r" b="b"/>
              <a:pathLst>
                <a:path w="904" h="20001" extrusionOk="0">
                  <a:moveTo>
                    <a:pt x="480" y="1"/>
                  </a:moveTo>
                  <a:lnTo>
                    <a:pt x="1" y="20001"/>
                  </a:lnTo>
                  <a:lnTo>
                    <a:pt x="406" y="20001"/>
                  </a:lnTo>
                  <a:lnTo>
                    <a:pt x="9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3068950" y="849175"/>
              <a:ext cx="23075" cy="500025"/>
            </a:xfrm>
            <a:custGeom>
              <a:avLst/>
              <a:gdLst/>
              <a:ahLst/>
              <a:cxnLst/>
              <a:rect l="l" t="t" r="r" b="b"/>
              <a:pathLst>
                <a:path w="923" h="20001" extrusionOk="0">
                  <a:moveTo>
                    <a:pt x="1" y="1"/>
                  </a:moveTo>
                  <a:lnTo>
                    <a:pt x="498" y="20001"/>
                  </a:lnTo>
                  <a:lnTo>
                    <a:pt x="922" y="20001"/>
                  </a:lnTo>
                  <a:lnTo>
                    <a:pt x="4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2449125" y="832575"/>
              <a:ext cx="662725" cy="22150"/>
            </a:xfrm>
            <a:custGeom>
              <a:avLst/>
              <a:gdLst/>
              <a:ahLst/>
              <a:cxnLst/>
              <a:rect l="l" t="t" r="r" b="b"/>
              <a:pathLst>
                <a:path w="26509" h="886" extrusionOk="0">
                  <a:moveTo>
                    <a:pt x="1" y="1"/>
                  </a:moveTo>
                  <a:lnTo>
                    <a:pt x="1" y="886"/>
                  </a:lnTo>
                  <a:lnTo>
                    <a:pt x="26508" y="886"/>
                  </a:lnTo>
                  <a:lnTo>
                    <a:pt x="26508" y="1"/>
                  </a:lnTo>
                  <a:close/>
                </a:path>
              </a:pathLst>
            </a:custGeom>
            <a:solidFill>
              <a:srgbClr val="FF9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2448225" y="831675"/>
              <a:ext cx="664525" cy="23975"/>
            </a:xfrm>
            <a:custGeom>
              <a:avLst/>
              <a:gdLst/>
              <a:ahLst/>
              <a:cxnLst/>
              <a:rect l="l" t="t" r="r" b="b"/>
              <a:pathLst>
                <a:path w="26581" h="959" extrusionOk="0">
                  <a:moveTo>
                    <a:pt x="26526" y="74"/>
                  </a:moveTo>
                  <a:lnTo>
                    <a:pt x="26526" y="885"/>
                  </a:lnTo>
                  <a:lnTo>
                    <a:pt x="74" y="885"/>
                  </a:lnTo>
                  <a:lnTo>
                    <a:pt x="74" y="74"/>
                  </a:lnTo>
                  <a:close/>
                  <a:moveTo>
                    <a:pt x="0" y="0"/>
                  </a:moveTo>
                  <a:lnTo>
                    <a:pt x="0" y="959"/>
                  </a:lnTo>
                  <a:lnTo>
                    <a:pt x="26581" y="959"/>
                  </a:lnTo>
                  <a:lnTo>
                    <a:pt x="265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2720100" y="819675"/>
              <a:ext cx="295425" cy="13400"/>
            </a:xfrm>
            <a:custGeom>
              <a:avLst/>
              <a:gdLst/>
              <a:ahLst/>
              <a:cxnLst/>
              <a:rect l="l" t="t" r="r" b="b"/>
              <a:pathLst>
                <a:path w="11817" h="536" extrusionOk="0">
                  <a:moveTo>
                    <a:pt x="277" y="1"/>
                  </a:moveTo>
                  <a:lnTo>
                    <a:pt x="167" y="19"/>
                  </a:lnTo>
                  <a:lnTo>
                    <a:pt x="75" y="75"/>
                  </a:lnTo>
                  <a:lnTo>
                    <a:pt x="19" y="167"/>
                  </a:lnTo>
                  <a:lnTo>
                    <a:pt x="1" y="259"/>
                  </a:lnTo>
                  <a:lnTo>
                    <a:pt x="19" y="370"/>
                  </a:lnTo>
                  <a:lnTo>
                    <a:pt x="75" y="462"/>
                  </a:lnTo>
                  <a:lnTo>
                    <a:pt x="167" y="517"/>
                  </a:lnTo>
                  <a:lnTo>
                    <a:pt x="277" y="535"/>
                  </a:lnTo>
                  <a:lnTo>
                    <a:pt x="11558" y="535"/>
                  </a:lnTo>
                  <a:lnTo>
                    <a:pt x="11651" y="517"/>
                  </a:lnTo>
                  <a:lnTo>
                    <a:pt x="11743" y="462"/>
                  </a:lnTo>
                  <a:lnTo>
                    <a:pt x="11798" y="370"/>
                  </a:lnTo>
                  <a:lnTo>
                    <a:pt x="11817" y="259"/>
                  </a:lnTo>
                  <a:lnTo>
                    <a:pt x="11798" y="167"/>
                  </a:lnTo>
                  <a:lnTo>
                    <a:pt x="11743" y="75"/>
                  </a:lnTo>
                  <a:lnTo>
                    <a:pt x="11651" y="19"/>
                  </a:lnTo>
                  <a:lnTo>
                    <a:pt x="115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2763875" y="679125"/>
              <a:ext cx="274225" cy="153950"/>
            </a:xfrm>
            <a:custGeom>
              <a:avLst/>
              <a:gdLst/>
              <a:ahLst/>
              <a:cxnLst/>
              <a:rect l="l" t="t" r="r" b="b"/>
              <a:pathLst>
                <a:path w="10969" h="6158" extrusionOk="0">
                  <a:moveTo>
                    <a:pt x="1218" y="1"/>
                  </a:moveTo>
                  <a:lnTo>
                    <a:pt x="1144" y="19"/>
                  </a:lnTo>
                  <a:lnTo>
                    <a:pt x="1088" y="56"/>
                  </a:lnTo>
                  <a:lnTo>
                    <a:pt x="1015" y="93"/>
                  </a:lnTo>
                  <a:lnTo>
                    <a:pt x="978" y="148"/>
                  </a:lnTo>
                  <a:lnTo>
                    <a:pt x="941" y="203"/>
                  </a:lnTo>
                  <a:lnTo>
                    <a:pt x="904" y="277"/>
                  </a:lnTo>
                  <a:lnTo>
                    <a:pt x="886" y="351"/>
                  </a:lnTo>
                  <a:lnTo>
                    <a:pt x="1" y="6157"/>
                  </a:lnTo>
                  <a:lnTo>
                    <a:pt x="10102" y="6157"/>
                  </a:lnTo>
                  <a:lnTo>
                    <a:pt x="10969" y="462"/>
                  </a:lnTo>
                  <a:lnTo>
                    <a:pt x="10969" y="369"/>
                  </a:lnTo>
                  <a:lnTo>
                    <a:pt x="10969" y="277"/>
                  </a:lnTo>
                  <a:lnTo>
                    <a:pt x="10932" y="203"/>
                  </a:lnTo>
                  <a:lnTo>
                    <a:pt x="10877" y="130"/>
                  </a:lnTo>
                  <a:lnTo>
                    <a:pt x="10821" y="74"/>
                  </a:lnTo>
                  <a:lnTo>
                    <a:pt x="10748" y="38"/>
                  </a:lnTo>
                  <a:lnTo>
                    <a:pt x="106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2901225" y="733500"/>
              <a:ext cx="24450" cy="24450"/>
            </a:xfrm>
            <a:custGeom>
              <a:avLst/>
              <a:gdLst/>
              <a:ahLst/>
              <a:cxnLst/>
              <a:rect l="l" t="t" r="r" b="b"/>
              <a:pathLst>
                <a:path w="978" h="978" extrusionOk="0">
                  <a:moveTo>
                    <a:pt x="479" y="1"/>
                  </a:moveTo>
                  <a:lnTo>
                    <a:pt x="387" y="19"/>
                  </a:lnTo>
                  <a:lnTo>
                    <a:pt x="295" y="38"/>
                  </a:lnTo>
                  <a:lnTo>
                    <a:pt x="221" y="93"/>
                  </a:lnTo>
                  <a:lnTo>
                    <a:pt x="148" y="148"/>
                  </a:lnTo>
                  <a:lnTo>
                    <a:pt x="92" y="222"/>
                  </a:lnTo>
                  <a:lnTo>
                    <a:pt x="37" y="296"/>
                  </a:lnTo>
                  <a:lnTo>
                    <a:pt x="18" y="388"/>
                  </a:lnTo>
                  <a:lnTo>
                    <a:pt x="0" y="480"/>
                  </a:lnTo>
                  <a:lnTo>
                    <a:pt x="18" y="591"/>
                  </a:lnTo>
                  <a:lnTo>
                    <a:pt x="37" y="683"/>
                  </a:lnTo>
                  <a:lnTo>
                    <a:pt x="92" y="757"/>
                  </a:lnTo>
                  <a:lnTo>
                    <a:pt x="148" y="830"/>
                  </a:lnTo>
                  <a:lnTo>
                    <a:pt x="221" y="886"/>
                  </a:lnTo>
                  <a:lnTo>
                    <a:pt x="295" y="922"/>
                  </a:lnTo>
                  <a:lnTo>
                    <a:pt x="387" y="959"/>
                  </a:lnTo>
                  <a:lnTo>
                    <a:pt x="479" y="978"/>
                  </a:lnTo>
                  <a:lnTo>
                    <a:pt x="590" y="959"/>
                  </a:lnTo>
                  <a:lnTo>
                    <a:pt x="682" y="922"/>
                  </a:lnTo>
                  <a:lnTo>
                    <a:pt x="756" y="886"/>
                  </a:lnTo>
                  <a:lnTo>
                    <a:pt x="830" y="830"/>
                  </a:lnTo>
                  <a:lnTo>
                    <a:pt x="885" y="757"/>
                  </a:lnTo>
                  <a:lnTo>
                    <a:pt x="922" y="683"/>
                  </a:lnTo>
                  <a:lnTo>
                    <a:pt x="959" y="591"/>
                  </a:lnTo>
                  <a:lnTo>
                    <a:pt x="977" y="480"/>
                  </a:lnTo>
                  <a:lnTo>
                    <a:pt x="959" y="388"/>
                  </a:lnTo>
                  <a:lnTo>
                    <a:pt x="922" y="296"/>
                  </a:lnTo>
                  <a:lnTo>
                    <a:pt x="885" y="222"/>
                  </a:lnTo>
                  <a:lnTo>
                    <a:pt x="830" y="148"/>
                  </a:lnTo>
                  <a:lnTo>
                    <a:pt x="756" y="93"/>
                  </a:lnTo>
                  <a:lnTo>
                    <a:pt x="682" y="38"/>
                  </a:lnTo>
                  <a:lnTo>
                    <a:pt x="590" y="19"/>
                  </a:lnTo>
                  <a:lnTo>
                    <a:pt x="4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2900300" y="732575"/>
              <a:ext cx="25825" cy="25850"/>
            </a:xfrm>
            <a:custGeom>
              <a:avLst/>
              <a:gdLst/>
              <a:ahLst/>
              <a:cxnLst/>
              <a:rect l="l" t="t" r="r" b="b"/>
              <a:pathLst>
                <a:path w="1033" h="1034" extrusionOk="0">
                  <a:moveTo>
                    <a:pt x="608" y="75"/>
                  </a:moveTo>
                  <a:lnTo>
                    <a:pt x="701" y="112"/>
                  </a:lnTo>
                  <a:lnTo>
                    <a:pt x="774" y="148"/>
                  </a:lnTo>
                  <a:lnTo>
                    <a:pt x="848" y="204"/>
                  </a:lnTo>
                  <a:lnTo>
                    <a:pt x="885" y="277"/>
                  </a:lnTo>
                  <a:lnTo>
                    <a:pt x="940" y="351"/>
                  </a:lnTo>
                  <a:lnTo>
                    <a:pt x="959" y="425"/>
                  </a:lnTo>
                  <a:lnTo>
                    <a:pt x="977" y="517"/>
                  </a:lnTo>
                  <a:lnTo>
                    <a:pt x="959" y="609"/>
                  </a:lnTo>
                  <a:lnTo>
                    <a:pt x="940" y="701"/>
                  </a:lnTo>
                  <a:lnTo>
                    <a:pt x="885" y="775"/>
                  </a:lnTo>
                  <a:lnTo>
                    <a:pt x="848" y="849"/>
                  </a:lnTo>
                  <a:lnTo>
                    <a:pt x="774" y="886"/>
                  </a:lnTo>
                  <a:lnTo>
                    <a:pt x="701" y="941"/>
                  </a:lnTo>
                  <a:lnTo>
                    <a:pt x="608" y="959"/>
                  </a:lnTo>
                  <a:lnTo>
                    <a:pt x="516" y="978"/>
                  </a:lnTo>
                  <a:lnTo>
                    <a:pt x="424" y="959"/>
                  </a:lnTo>
                  <a:lnTo>
                    <a:pt x="350" y="941"/>
                  </a:lnTo>
                  <a:lnTo>
                    <a:pt x="277" y="886"/>
                  </a:lnTo>
                  <a:lnTo>
                    <a:pt x="203" y="849"/>
                  </a:lnTo>
                  <a:lnTo>
                    <a:pt x="148" y="775"/>
                  </a:lnTo>
                  <a:lnTo>
                    <a:pt x="111" y="701"/>
                  </a:lnTo>
                  <a:lnTo>
                    <a:pt x="74" y="609"/>
                  </a:lnTo>
                  <a:lnTo>
                    <a:pt x="74" y="517"/>
                  </a:lnTo>
                  <a:lnTo>
                    <a:pt x="74" y="425"/>
                  </a:lnTo>
                  <a:lnTo>
                    <a:pt x="111" y="351"/>
                  </a:lnTo>
                  <a:lnTo>
                    <a:pt x="148" y="277"/>
                  </a:lnTo>
                  <a:lnTo>
                    <a:pt x="203" y="204"/>
                  </a:lnTo>
                  <a:lnTo>
                    <a:pt x="277" y="148"/>
                  </a:lnTo>
                  <a:lnTo>
                    <a:pt x="350" y="112"/>
                  </a:lnTo>
                  <a:lnTo>
                    <a:pt x="424" y="75"/>
                  </a:lnTo>
                  <a:close/>
                  <a:moveTo>
                    <a:pt x="516" y="1"/>
                  </a:moveTo>
                  <a:lnTo>
                    <a:pt x="424" y="19"/>
                  </a:lnTo>
                  <a:lnTo>
                    <a:pt x="314" y="38"/>
                  </a:lnTo>
                  <a:lnTo>
                    <a:pt x="240" y="93"/>
                  </a:lnTo>
                  <a:lnTo>
                    <a:pt x="148" y="148"/>
                  </a:lnTo>
                  <a:lnTo>
                    <a:pt x="92" y="241"/>
                  </a:lnTo>
                  <a:lnTo>
                    <a:pt x="37" y="314"/>
                  </a:lnTo>
                  <a:lnTo>
                    <a:pt x="19" y="425"/>
                  </a:lnTo>
                  <a:lnTo>
                    <a:pt x="0" y="517"/>
                  </a:lnTo>
                  <a:lnTo>
                    <a:pt x="19" y="628"/>
                  </a:lnTo>
                  <a:lnTo>
                    <a:pt x="37" y="720"/>
                  </a:lnTo>
                  <a:lnTo>
                    <a:pt x="92" y="812"/>
                  </a:lnTo>
                  <a:lnTo>
                    <a:pt x="148" y="886"/>
                  </a:lnTo>
                  <a:lnTo>
                    <a:pt x="240" y="959"/>
                  </a:lnTo>
                  <a:lnTo>
                    <a:pt x="314" y="996"/>
                  </a:lnTo>
                  <a:lnTo>
                    <a:pt x="424" y="1033"/>
                  </a:lnTo>
                  <a:lnTo>
                    <a:pt x="627" y="1033"/>
                  </a:lnTo>
                  <a:lnTo>
                    <a:pt x="719" y="996"/>
                  </a:lnTo>
                  <a:lnTo>
                    <a:pt x="811" y="959"/>
                  </a:lnTo>
                  <a:lnTo>
                    <a:pt x="885" y="886"/>
                  </a:lnTo>
                  <a:lnTo>
                    <a:pt x="959" y="812"/>
                  </a:lnTo>
                  <a:lnTo>
                    <a:pt x="996" y="720"/>
                  </a:lnTo>
                  <a:lnTo>
                    <a:pt x="1032" y="628"/>
                  </a:lnTo>
                  <a:lnTo>
                    <a:pt x="1032" y="517"/>
                  </a:lnTo>
                  <a:lnTo>
                    <a:pt x="1032" y="425"/>
                  </a:lnTo>
                  <a:lnTo>
                    <a:pt x="996" y="314"/>
                  </a:lnTo>
                  <a:lnTo>
                    <a:pt x="959" y="241"/>
                  </a:lnTo>
                  <a:lnTo>
                    <a:pt x="885" y="148"/>
                  </a:lnTo>
                  <a:lnTo>
                    <a:pt x="811" y="93"/>
                  </a:lnTo>
                  <a:lnTo>
                    <a:pt x="719" y="38"/>
                  </a:lnTo>
                  <a:lnTo>
                    <a:pt x="627" y="19"/>
                  </a:lnTo>
                  <a:lnTo>
                    <a:pt x="5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2531175" y="704925"/>
              <a:ext cx="225825" cy="140125"/>
            </a:xfrm>
            <a:custGeom>
              <a:avLst/>
              <a:gdLst/>
              <a:ahLst/>
              <a:cxnLst/>
              <a:rect l="l" t="t" r="r" b="b"/>
              <a:pathLst>
                <a:path w="9033" h="5605" extrusionOk="0">
                  <a:moveTo>
                    <a:pt x="8166" y="1"/>
                  </a:moveTo>
                  <a:lnTo>
                    <a:pt x="7963" y="19"/>
                  </a:lnTo>
                  <a:lnTo>
                    <a:pt x="7779" y="75"/>
                  </a:lnTo>
                  <a:lnTo>
                    <a:pt x="7595" y="130"/>
                  </a:lnTo>
                  <a:lnTo>
                    <a:pt x="7226" y="241"/>
                  </a:lnTo>
                  <a:lnTo>
                    <a:pt x="6470" y="517"/>
                  </a:lnTo>
                  <a:lnTo>
                    <a:pt x="5714" y="794"/>
                  </a:lnTo>
                  <a:lnTo>
                    <a:pt x="4350" y="1273"/>
                  </a:lnTo>
                  <a:lnTo>
                    <a:pt x="3005" y="1752"/>
                  </a:lnTo>
                  <a:lnTo>
                    <a:pt x="535" y="2545"/>
                  </a:lnTo>
                  <a:lnTo>
                    <a:pt x="258" y="3208"/>
                  </a:lnTo>
                  <a:lnTo>
                    <a:pt x="148" y="3559"/>
                  </a:lnTo>
                  <a:lnTo>
                    <a:pt x="55" y="3909"/>
                  </a:lnTo>
                  <a:lnTo>
                    <a:pt x="0" y="4222"/>
                  </a:lnTo>
                  <a:lnTo>
                    <a:pt x="0" y="4388"/>
                  </a:lnTo>
                  <a:lnTo>
                    <a:pt x="19" y="4554"/>
                  </a:lnTo>
                  <a:lnTo>
                    <a:pt x="37" y="4683"/>
                  </a:lnTo>
                  <a:lnTo>
                    <a:pt x="92" y="4812"/>
                  </a:lnTo>
                  <a:lnTo>
                    <a:pt x="148" y="4941"/>
                  </a:lnTo>
                  <a:lnTo>
                    <a:pt x="221" y="5052"/>
                  </a:lnTo>
                  <a:lnTo>
                    <a:pt x="313" y="5144"/>
                  </a:lnTo>
                  <a:lnTo>
                    <a:pt x="406" y="5236"/>
                  </a:lnTo>
                  <a:lnTo>
                    <a:pt x="498" y="5310"/>
                  </a:lnTo>
                  <a:lnTo>
                    <a:pt x="608" y="5383"/>
                  </a:lnTo>
                  <a:lnTo>
                    <a:pt x="737" y="5439"/>
                  </a:lnTo>
                  <a:lnTo>
                    <a:pt x="866" y="5494"/>
                  </a:lnTo>
                  <a:lnTo>
                    <a:pt x="1125" y="5568"/>
                  </a:lnTo>
                  <a:lnTo>
                    <a:pt x="1383" y="5605"/>
                  </a:lnTo>
                  <a:lnTo>
                    <a:pt x="1641" y="5605"/>
                  </a:lnTo>
                  <a:lnTo>
                    <a:pt x="1899" y="5568"/>
                  </a:lnTo>
                  <a:lnTo>
                    <a:pt x="2157" y="5494"/>
                  </a:lnTo>
                  <a:lnTo>
                    <a:pt x="2415" y="5383"/>
                  </a:lnTo>
                  <a:lnTo>
                    <a:pt x="2673" y="5254"/>
                  </a:lnTo>
                  <a:lnTo>
                    <a:pt x="2913" y="5125"/>
                  </a:lnTo>
                  <a:lnTo>
                    <a:pt x="3152" y="4978"/>
                  </a:lnTo>
                  <a:lnTo>
                    <a:pt x="3576" y="4683"/>
                  </a:lnTo>
                  <a:lnTo>
                    <a:pt x="3908" y="4425"/>
                  </a:lnTo>
                  <a:lnTo>
                    <a:pt x="4221" y="4167"/>
                  </a:lnTo>
                  <a:lnTo>
                    <a:pt x="4811" y="3614"/>
                  </a:lnTo>
                  <a:lnTo>
                    <a:pt x="5401" y="3061"/>
                  </a:lnTo>
                  <a:lnTo>
                    <a:pt x="5714" y="2784"/>
                  </a:lnTo>
                  <a:lnTo>
                    <a:pt x="6028" y="2545"/>
                  </a:lnTo>
                  <a:lnTo>
                    <a:pt x="6507" y="2176"/>
                  </a:lnTo>
                  <a:lnTo>
                    <a:pt x="6968" y="1789"/>
                  </a:lnTo>
                  <a:lnTo>
                    <a:pt x="7023" y="1771"/>
                  </a:lnTo>
                  <a:lnTo>
                    <a:pt x="7079" y="1752"/>
                  </a:lnTo>
                  <a:lnTo>
                    <a:pt x="7373" y="1771"/>
                  </a:lnTo>
                  <a:lnTo>
                    <a:pt x="7668" y="1752"/>
                  </a:lnTo>
                  <a:lnTo>
                    <a:pt x="7963" y="1752"/>
                  </a:lnTo>
                  <a:lnTo>
                    <a:pt x="8258" y="1715"/>
                  </a:lnTo>
                  <a:lnTo>
                    <a:pt x="8350" y="1697"/>
                  </a:lnTo>
                  <a:lnTo>
                    <a:pt x="8461" y="1678"/>
                  </a:lnTo>
                  <a:lnTo>
                    <a:pt x="8553" y="1623"/>
                  </a:lnTo>
                  <a:lnTo>
                    <a:pt x="8627" y="1568"/>
                  </a:lnTo>
                  <a:lnTo>
                    <a:pt x="8645" y="1494"/>
                  </a:lnTo>
                  <a:lnTo>
                    <a:pt x="8664" y="1439"/>
                  </a:lnTo>
                  <a:lnTo>
                    <a:pt x="8645" y="1383"/>
                  </a:lnTo>
                  <a:lnTo>
                    <a:pt x="8608" y="1365"/>
                  </a:lnTo>
                  <a:lnTo>
                    <a:pt x="8572" y="1347"/>
                  </a:lnTo>
                  <a:lnTo>
                    <a:pt x="8535" y="1347"/>
                  </a:lnTo>
                  <a:lnTo>
                    <a:pt x="8664" y="1273"/>
                  </a:lnTo>
                  <a:lnTo>
                    <a:pt x="8719" y="1218"/>
                  </a:lnTo>
                  <a:lnTo>
                    <a:pt x="8756" y="1144"/>
                  </a:lnTo>
                  <a:lnTo>
                    <a:pt x="8756" y="1070"/>
                  </a:lnTo>
                  <a:lnTo>
                    <a:pt x="8719" y="996"/>
                  </a:lnTo>
                  <a:lnTo>
                    <a:pt x="8645" y="959"/>
                  </a:lnTo>
                  <a:lnTo>
                    <a:pt x="8572" y="941"/>
                  </a:lnTo>
                  <a:lnTo>
                    <a:pt x="8664" y="923"/>
                  </a:lnTo>
                  <a:lnTo>
                    <a:pt x="8774" y="904"/>
                  </a:lnTo>
                  <a:lnTo>
                    <a:pt x="8848" y="849"/>
                  </a:lnTo>
                  <a:lnTo>
                    <a:pt x="8885" y="812"/>
                  </a:lnTo>
                  <a:lnTo>
                    <a:pt x="8903" y="775"/>
                  </a:lnTo>
                  <a:lnTo>
                    <a:pt x="8903" y="720"/>
                  </a:lnTo>
                  <a:lnTo>
                    <a:pt x="8903" y="683"/>
                  </a:lnTo>
                  <a:lnTo>
                    <a:pt x="8848" y="591"/>
                  </a:lnTo>
                  <a:lnTo>
                    <a:pt x="8774" y="536"/>
                  </a:lnTo>
                  <a:lnTo>
                    <a:pt x="8737" y="517"/>
                  </a:lnTo>
                  <a:lnTo>
                    <a:pt x="8682" y="517"/>
                  </a:lnTo>
                  <a:lnTo>
                    <a:pt x="8830" y="480"/>
                  </a:lnTo>
                  <a:lnTo>
                    <a:pt x="8903" y="462"/>
                  </a:lnTo>
                  <a:lnTo>
                    <a:pt x="8959" y="425"/>
                  </a:lnTo>
                  <a:lnTo>
                    <a:pt x="9014" y="388"/>
                  </a:lnTo>
                  <a:lnTo>
                    <a:pt x="9032" y="333"/>
                  </a:lnTo>
                  <a:lnTo>
                    <a:pt x="9014" y="277"/>
                  </a:lnTo>
                  <a:lnTo>
                    <a:pt x="8977" y="204"/>
                  </a:lnTo>
                  <a:lnTo>
                    <a:pt x="8922" y="148"/>
                  </a:lnTo>
                  <a:lnTo>
                    <a:pt x="8867" y="112"/>
                  </a:lnTo>
                  <a:lnTo>
                    <a:pt x="8737" y="56"/>
                  </a:lnTo>
                  <a:lnTo>
                    <a:pt x="8535"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2531175" y="704925"/>
              <a:ext cx="225825" cy="140125"/>
            </a:xfrm>
            <a:custGeom>
              <a:avLst/>
              <a:gdLst/>
              <a:ahLst/>
              <a:cxnLst/>
              <a:rect l="l" t="t" r="r" b="b"/>
              <a:pathLst>
                <a:path w="9033" h="5605" fill="none" extrusionOk="0">
                  <a:moveTo>
                    <a:pt x="3005" y="1752"/>
                  </a:moveTo>
                  <a:lnTo>
                    <a:pt x="3005" y="1752"/>
                  </a:lnTo>
                  <a:lnTo>
                    <a:pt x="4350" y="1273"/>
                  </a:lnTo>
                  <a:lnTo>
                    <a:pt x="5714" y="794"/>
                  </a:lnTo>
                  <a:lnTo>
                    <a:pt x="5714" y="794"/>
                  </a:lnTo>
                  <a:lnTo>
                    <a:pt x="6470" y="517"/>
                  </a:lnTo>
                  <a:lnTo>
                    <a:pt x="7226" y="241"/>
                  </a:lnTo>
                  <a:lnTo>
                    <a:pt x="7226" y="241"/>
                  </a:lnTo>
                  <a:lnTo>
                    <a:pt x="7595" y="130"/>
                  </a:lnTo>
                  <a:lnTo>
                    <a:pt x="7779" y="75"/>
                  </a:lnTo>
                  <a:lnTo>
                    <a:pt x="7963" y="19"/>
                  </a:lnTo>
                  <a:lnTo>
                    <a:pt x="8166" y="1"/>
                  </a:lnTo>
                  <a:lnTo>
                    <a:pt x="8350" y="1"/>
                  </a:lnTo>
                  <a:lnTo>
                    <a:pt x="8535" y="1"/>
                  </a:lnTo>
                  <a:lnTo>
                    <a:pt x="8737" y="56"/>
                  </a:lnTo>
                  <a:lnTo>
                    <a:pt x="8737" y="56"/>
                  </a:lnTo>
                  <a:lnTo>
                    <a:pt x="8867" y="112"/>
                  </a:lnTo>
                  <a:lnTo>
                    <a:pt x="8922" y="148"/>
                  </a:lnTo>
                  <a:lnTo>
                    <a:pt x="8977" y="204"/>
                  </a:lnTo>
                  <a:lnTo>
                    <a:pt x="8977" y="204"/>
                  </a:lnTo>
                  <a:lnTo>
                    <a:pt x="9014" y="277"/>
                  </a:lnTo>
                  <a:lnTo>
                    <a:pt x="9032" y="333"/>
                  </a:lnTo>
                  <a:lnTo>
                    <a:pt x="9014" y="388"/>
                  </a:lnTo>
                  <a:lnTo>
                    <a:pt x="8959" y="425"/>
                  </a:lnTo>
                  <a:lnTo>
                    <a:pt x="8903" y="462"/>
                  </a:lnTo>
                  <a:lnTo>
                    <a:pt x="8830" y="480"/>
                  </a:lnTo>
                  <a:lnTo>
                    <a:pt x="8682" y="517"/>
                  </a:lnTo>
                  <a:lnTo>
                    <a:pt x="8682" y="517"/>
                  </a:lnTo>
                  <a:lnTo>
                    <a:pt x="8737" y="517"/>
                  </a:lnTo>
                  <a:lnTo>
                    <a:pt x="8774" y="536"/>
                  </a:lnTo>
                  <a:lnTo>
                    <a:pt x="8848" y="591"/>
                  </a:lnTo>
                  <a:lnTo>
                    <a:pt x="8903" y="683"/>
                  </a:lnTo>
                  <a:lnTo>
                    <a:pt x="8903" y="720"/>
                  </a:lnTo>
                  <a:lnTo>
                    <a:pt x="8903" y="775"/>
                  </a:lnTo>
                  <a:lnTo>
                    <a:pt x="8903" y="775"/>
                  </a:lnTo>
                  <a:lnTo>
                    <a:pt x="8885" y="812"/>
                  </a:lnTo>
                  <a:lnTo>
                    <a:pt x="8848" y="849"/>
                  </a:lnTo>
                  <a:lnTo>
                    <a:pt x="8774" y="904"/>
                  </a:lnTo>
                  <a:lnTo>
                    <a:pt x="8664" y="923"/>
                  </a:lnTo>
                  <a:lnTo>
                    <a:pt x="8572" y="941"/>
                  </a:lnTo>
                  <a:lnTo>
                    <a:pt x="8572" y="941"/>
                  </a:lnTo>
                  <a:lnTo>
                    <a:pt x="8645" y="959"/>
                  </a:lnTo>
                  <a:lnTo>
                    <a:pt x="8719" y="996"/>
                  </a:lnTo>
                  <a:lnTo>
                    <a:pt x="8756" y="1070"/>
                  </a:lnTo>
                  <a:lnTo>
                    <a:pt x="8756" y="1144"/>
                  </a:lnTo>
                  <a:lnTo>
                    <a:pt x="8756" y="1144"/>
                  </a:lnTo>
                  <a:lnTo>
                    <a:pt x="8719" y="1218"/>
                  </a:lnTo>
                  <a:lnTo>
                    <a:pt x="8664" y="1273"/>
                  </a:lnTo>
                  <a:lnTo>
                    <a:pt x="8535" y="1347"/>
                  </a:lnTo>
                  <a:lnTo>
                    <a:pt x="8535" y="1347"/>
                  </a:lnTo>
                  <a:lnTo>
                    <a:pt x="8572" y="1347"/>
                  </a:lnTo>
                  <a:lnTo>
                    <a:pt x="8608" y="1365"/>
                  </a:lnTo>
                  <a:lnTo>
                    <a:pt x="8645" y="1383"/>
                  </a:lnTo>
                  <a:lnTo>
                    <a:pt x="8664" y="1439"/>
                  </a:lnTo>
                  <a:lnTo>
                    <a:pt x="8664" y="1439"/>
                  </a:lnTo>
                  <a:lnTo>
                    <a:pt x="8645" y="1494"/>
                  </a:lnTo>
                  <a:lnTo>
                    <a:pt x="8627" y="1568"/>
                  </a:lnTo>
                  <a:lnTo>
                    <a:pt x="8627" y="1568"/>
                  </a:lnTo>
                  <a:lnTo>
                    <a:pt x="8553" y="1623"/>
                  </a:lnTo>
                  <a:lnTo>
                    <a:pt x="8461" y="1678"/>
                  </a:lnTo>
                  <a:lnTo>
                    <a:pt x="8350" y="1697"/>
                  </a:lnTo>
                  <a:lnTo>
                    <a:pt x="8258" y="1715"/>
                  </a:lnTo>
                  <a:lnTo>
                    <a:pt x="8258" y="1715"/>
                  </a:lnTo>
                  <a:lnTo>
                    <a:pt x="7963" y="1752"/>
                  </a:lnTo>
                  <a:lnTo>
                    <a:pt x="7668" y="1752"/>
                  </a:lnTo>
                  <a:lnTo>
                    <a:pt x="7373" y="1771"/>
                  </a:lnTo>
                  <a:lnTo>
                    <a:pt x="7079" y="1752"/>
                  </a:lnTo>
                  <a:lnTo>
                    <a:pt x="7079" y="1752"/>
                  </a:lnTo>
                  <a:lnTo>
                    <a:pt x="7023" y="1771"/>
                  </a:lnTo>
                  <a:lnTo>
                    <a:pt x="7023" y="1771"/>
                  </a:lnTo>
                  <a:lnTo>
                    <a:pt x="6968" y="1789"/>
                  </a:lnTo>
                  <a:lnTo>
                    <a:pt x="6968" y="1789"/>
                  </a:lnTo>
                  <a:lnTo>
                    <a:pt x="6507" y="2176"/>
                  </a:lnTo>
                  <a:lnTo>
                    <a:pt x="6028" y="2545"/>
                  </a:lnTo>
                  <a:lnTo>
                    <a:pt x="6028" y="2545"/>
                  </a:lnTo>
                  <a:lnTo>
                    <a:pt x="5714" y="2784"/>
                  </a:lnTo>
                  <a:lnTo>
                    <a:pt x="5401" y="3061"/>
                  </a:lnTo>
                  <a:lnTo>
                    <a:pt x="4811" y="3614"/>
                  </a:lnTo>
                  <a:lnTo>
                    <a:pt x="4221" y="4167"/>
                  </a:lnTo>
                  <a:lnTo>
                    <a:pt x="3908" y="4425"/>
                  </a:lnTo>
                  <a:lnTo>
                    <a:pt x="3576" y="4683"/>
                  </a:lnTo>
                  <a:lnTo>
                    <a:pt x="3576" y="4683"/>
                  </a:lnTo>
                  <a:lnTo>
                    <a:pt x="3152" y="4978"/>
                  </a:lnTo>
                  <a:lnTo>
                    <a:pt x="2913" y="5125"/>
                  </a:lnTo>
                  <a:lnTo>
                    <a:pt x="2673" y="5254"/>
                  </a:lnTo>
                  <a:lnTo>
                    <a:pt x="2415" y="5383"/>
                  </a:lnTo>
                  <a:lnTo>
                    <a:pt x="2157" y="5494"/>
                  </a:lnTo>
                  <a:lnTo>
                    <a:pt x="1899" y="5568"/>
                  </a:lnTo>
                  <a:lnTo>
                    <a:pt x="1641" y="5605"/>
                  </a:lnTo>
                  <a:lnTo>
                    <a:pt x="1641" y="5605"/>
                  </a:lnTo>
                  <a:lnTo>
                    <a:pt x="1383" y="5605"/>
                  </a:lnTo>
                  <a:lnTo>
                    <a:pt x="1125" y="5568"/>
                  </a:lnTo>
                  <a:lnTo>
                    <a:pt x="866" y="5494"/>
                  </a:lnTo>
                  <a:lnTo>
                    <a:pt x="737" y="5439"/>
                  </a:lnTo>
                  <a:lnTo>
                    <a:pt x="608" y="5383"/>
                  </a:lnTo>
                  <a:lnTo>
                    <a:pt x="498" y="5310"/>
                  </a:lnTo>
                  <a:lnTo>
                    <a:pt x="406" y="5236"/>
                  </a:lnTo>
                  <a:lnTo>
                    <a:pt x="313" y="5144"/>
                  </a:lnTo>
                  <a:lnTo>
                    <a:pt x="221" y="5052"/>
                  </a:lnTo>
                  <a:lnTo>
                    <a:pt x="148" y="4941"/>
                  </a:lnTo>
                  <a:lnTo>
                    <a:pt x="92" y="4812"/>
                  </a:lnTo>
                  <a:lnTo>
                    <a:pt x="37" y="4683"/>
                  </a:lnTo>
                  <a:lnTo>
                    <a:pt x="19" y="4554"/>
                  </a:lnTo>
                  <a:lnTo>
                    <a:pt x="19" y="4554"/>
                  </a:lnTo>
                  <a:lnTo>
                    <a:pt x="0" y="4388"/>
                  </a:lnTo>
                  <a:lnTo>
                    <a:pt x="0" y="4222"/>
                  </a:lnTo>
                  <a:lnTo>
                    <a:pt x="55" y="3909"/>
                  </a:lnTo>
                  <a:lnTo>
                    <a:pt x="55" y="3909"/>
                  </a:lnTo>
                  <a:lnTo>
                    <a:pt x="148" y="3559"/>
                  </a:lnTo>
                  <a:lnTo>
                    <a:pt x="258" y="3208"/>
                  </a:lnTo>
                  <a:lnTo>
                    <a:pt x="535" y="2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2530250" y="704025"/>
              <a:ext cx="227675" cy="141950"/>
            </a:xfrm>
            <a:custGeom>
              <a:avLst/>
              <a:gdLst/>
              <a:ahLst/>
              <a:cxnLst/>
              <a:rect l="l" t="t" r="r" b="b"/>
              <a:pathLst>
                <a:path w="9107" h="5678" extrusionOk="0">
                  <a:moveTo>
                    <a:pt x="8221" y="0"/>
                  </a:moveTo>
                  <a:lnTo>
                    <a:pt x="8037" y="19"/>
                  </a:lnTo>
                  <a:lnTo>
                    <a:pt x="7871" y="55"/>
                  </a:lnTo>
                  <a:lnTo>
                    <a:pt x="7687" y="111"/>
                  </a:lnTo>
                  <a:lnTo>
                    <a:pt x="7318" y="221"/>
                  </a:lnTo>
                  <a:lnTo>
                    <a:pt x="7263" y="240"/>
                  </a:lnTo>
                  <a:lnTo>
                    <a:pt x="6378" y="553"/>
                  </a:lnTo>
                  <a:lnTo>
                    <a:pt x="5733" y="793"/>
                  </a:lnTo>
                  <a:lnTo>
                    <a:pt x="5622" y="830"/>
                  </a:lnTo>
                  <a:lnTo>
                    <a:pt x="4332" y="1290"/>
                  </a:lnTo>
                  <a:lnTo>
                    <a:pt x="3023" y="1751"/>
                  </a:lnTo>
                  <a:lnTo>
                    <a:pt x="3042" y="1825"/>
                  </a:lnTo>
                  <a:lnTo>
                    <a:pt x="4351" y="1364"/>
                  </a:lnTo>
                  <a:lnTo>
                    <a:pt x="5641" y="903"/>
                  </a:lnTo>
                  <a:lnTo>
                    <a:pt x="5770" y="866"/>
                  </a:lnTo>
                  <a:lnTo>
                    <a:pt x="6415" y="627"/>
                  </a:lnTo>
                  <a:lnTo>
                    <a:pt x="7281" y="313"/>
                  </a:lnTo>
                  <a:lnTo>
                    <a:pt x="7355" y="295"/>
                  </a:lnTo>
                  <a:lnTo>
                    <a:pt x="7705" y="184"/>
                  </a:lnTo>
                  <a:lnTo>
                    <a:pt x="7871" y="129"/>
                  </a:lnTo>
                  <a:lnTo>
                    <a:pt x="8056" y="92"/>
                  </a:lnTo>
                  <a:lnTo>
                    <a:pt x="8221" y="74"/>
                  </a:lnTo>
                  <a:lnTo>
                    <a:pt x="8406" y="55"/>
                  </a:lnTo>
                  <a:lnTo>
                    <a:pt x="8590" y="74"/>
                  </a:lnTo>
                  <a:lnTo>
                    <a:pt x="8756" y="129"/>
                  </a:lnTo>
                  <a:lnTo>
                    <a:pt x="8885" y="166"/>
                  </a:lnTo>
                  <a:lnTo>
                    <a:pt x="8940" y="203"/>
                  </a:lnTo>
                  <a:lnTo>
                    <a:pt x="8977" y="258"/>
                  </a:lnTo>
                  <a:lnTo>
                    <a:pt x="9033" y="332"/>
                  </a:lnTo>
                  <a:lnTo>
                    <a:pt x="9033" y="387"/>
                  </a:lnTo>
                  <a:lnTo>
                    <a:pt x="9014" y="424"/>
                  </a:lnTo>
                  <a:lnTo>
                    <a:pt x="8977" y="442"/>
                  </a:lnTo>
                  <a:lnTo>
                    <a:pt x="8885" y="479"/>
                  </a:lnTo>
                  <a:lnTo>
                    <a:pt x="8719" y="516"/>
                  </a:lnTo>
                  <a:lnTo>
                    <a:pt x="8738" y="590"/>
                  </a:lnTo>
                  <a:lnTo>
                    <a:pt x="8793" y="590"/>
                  </a:lnTo>
                  <a:lnTo>
                    <a:pt x="8867" y="645"/>
                  </a:lnTo>
                  <a:lnTo>
                    <a:pt x="8904" y="719"/>
                  </a:lnTo>
                  <a:lnTo>
                    <a:pt x="8904" y="793"/>
                  </a:lnTo>
                  <a:lnTo>
                    <a:pt x="8867" y="848"/>
                  </a:lnTo>
                  <a:lnTo>
                    <a:pt x="8811" y="903"/>
                  </a:lnTo>
                  <a:lnTo>
                    <a:pt x="8719" y="922"/>
                  </a:lnTo>
                  <a:lnTo>
                    <a:pt x="8609" y="940"/>
                  </a:lnTo>
                  <a:lnTo>
                    <a:pt x="8609" y="1014"/>
                  </a:lnTo>
                  <a:lnTo>
                    <a:pt x="8682" y="1014"/>
                  </a:lnTo>
                  <a:lnTo>
                    <a:pt x="8738" y="1069"/>
                  </a:lnTo>
                  <a:lnTo>
                    <a:pt x="8756" y="1125"/>
                  </a:lnTo>
                  <a:lnTo>
                    <a:pt x="8756" y="1180"/>
                  </a:lnTo>
                  <a:lnTo>
                    <a:pt x="8738" y="1217"/>
                  </a:lnTo>
                  <a:lnTo>
                    <a:pt x="8701" y="1254"/>
                  </a:lnTo>
                  <a:lnTo>
                    <a:pt x="8609" y="1309"/>
                  </a:lnTo>
                  <a:lnTo>
                    <a:pt x="8553" y="1346"/>
                  </a:lnTo>
                  <a:lnTo>
                    <a:pt x="8461" y="1419"/>
                  </a:lnTo>
                  <a:lnTo>
                    <a:pt x="8627" y="1419"/>
                  </a:lnTo>
                  <a:lnTo>
                    <a:pt x="8645" y="1438"/>
                  </a:lnTo>
                  <a:lnTo>
                    <a:pt x="8664" y="1475"/>
                  </a:lnTo>
                  <a:lnTo>
                    <a:pt x="8664" y="1530"/>
                  </a:lnTo>
                  <a:lnTo>
                    <a:pt x="8627" y="1585"/>
                  </a:lnTo>
                  <a:lnTo>
                    <a:pt x="8609" y="1622"/>
                  </a:lnTo>
                  <a:lnTo>
                    <a:pt x="8553" y="1641"/>
                  </a:lnTo>
                  <a:lnTo>
                    <a:pt x="8461" y="1678"/>
                  </a:lnTo>
                  <a:lnTo>
                    <a:pt x="8277" y="1714"/>
                  </a:lnTo>
                  <a:lnTo>
                    <a:pt x="8000" y="1751"/>
                  </a:lnTo>
                  <a:lnTo>
                    <a:pt x="7705" y="1770"/>
                  </a:lnTo>
                  <a:lnTo>
                    <a:pt x="7410" y="1770"/>
                  </a:lnTo>
                  <a:lnTo>
                    <a:pt x="7116" y="1751"/>
                  </a:lnTo>
                  <a:lnTo>
                    <a:pt x="7042" y="1770"/>
                  </a:lnTo>
                  <a:lnTo>
                    <a:pt x="6986" y="1807"/>
                  </a:lnTo>
                  <a:lnTo>
                    <a:pt x="6526" y="2194"/>
                  </a:lnTo>
                  <a:lnTo>
                    <a:pt x="6046" y="2544"/>
                  </a:lnTo>
                  <a:lnTo>
                    <a:pt x="5733" y="2784"/>
                  </a:lnTo>
                  <a:lnTo>
                    <a:pt x="5438" y="3042"/>
                  </a:lnTo>
                  <a:lnTo>
                    <a:pt x="4867" y="3576"/>
                  </a:lnTo>
                  <a:lnTo>
                    <a:pt x="4258" y="4148"/>
                  </a:lnTo>
                  <a:lnTo>
                    <a:pt x="3945" y="4424"/>
                  </a:lnTo>
                  <a:lnTo>
                    <a:pt x="3595" y="4682"/>
                  </a:lnTo>
                  <a:lnTo>
                    <a:pt x="3171" y="4977"/>
                  </a:lnTo>
                  <a:lnTo>
                    <a:pt x="2950" y="5125"/>
                  </a:lnTo>
                  <a:lnTo>
                    <a:pt x="2710" y="5254"/>
                  </a:lnTo>
                  <a:lnTo>
                    <a:pt x="2452" y="5383"/>
                  </a:lnTo>
                  <a:lnTo>
                    <a:pt x="2194" y="5493"/>
                  </a:lnTo>
                  <a:lnTo>
                    <a:pt x="1936" y="5567"/>
                  </a:lnTo>
                  <a:lnTo>
                    <a:pt x="1678" y="5604"/>
                  </a:lnTo>
                  <a:lnTo>
                    <a:pt x="1420" y="5604"/>
                  </a:lnTo>
                  <a:lnTo>
                    <a:pt x="1162" y="5567"/>
                  </a:lnTo>
                  <a:lnTo>
                    <a:pt x="903" y="5493"/>
                  </a:lnTo>
                  <a:lnTo>
                    <a:pt x="664" y="5383"/>
                  </a:lnTo>
                  <a:lnTo>
                    <a:pt x="553" y="5309"/>
                  </a:lnTo>
                  <a:lnTo>
                    <a:pt x="461" y="5235"/>
                  </a:lnTo>
                  <a:lnTo>
                    <a:pt x="369" y="5143"/>
                  </a:lnTo>
                  <a:lnTo>
                    <a:pt x="277" y="5051"/>
                  </a:lnTo>
                  <a:lnTo>
                    <a:pt x="221" y="4959"/>
                  </a:lnTo>
                  <a:lnTo>
                    <a:pt x="148" y="4830"/>
                  </a:lnTo>
                  <a:lnTo>
                    <a:pt x="111" y="4719"/>
                  </a:lnTo>
                  <a:lnTo>
                    <a:pt x="92" y="4590"/>
                  </a:lnTo>
                  <a:lnTo>
                    <a:pt x="74" y="4424"/>
                  </a:lnTo>
                  <a:lnTo>
                    <a:pt x="74" y="4258"/>
                  </a:lnTo>
                  <a:lnTo>
                    <a:pt x="129" y="3945"/>
                  </a:lnTo>
                  <a:lnTo>
                    <a:pt x="203" y="3650"/>
                  </a:lnTo>
                  <a:lnTo>
                    <a:pt x="295" y="3355"/>
                  </a:lnTo>
                  <a:lnTo>
                    <a:pt x="516" y="2784"/>
                  </a:lnTo>
                  <a:lnTo>
                    <a:pt x="590" y="2599"/>
                  </a:lnTo>
                  <a:lnTo>
                    <a:pt x="535" y="2562"/>
                  </a:lnTo>
                  <a:lnTo>
                    <a:pt x="461" y="2747"/>
                  </a:lnTo>
                  <a:lnTo>
                    <a:pt x="221" y="3337"/>
                  </a:lnTo>
                  <a:lnTo>
                    <a:pt x="129" y="3631"/>
                  </a:lnTo>
                  <a:lnTo>
                    <a:pt x="56" y="3926"/>
                  </a:lnTo>
                  <a:lnTo>
                    <a:pt x="19" y="4092"/>
                  </a:lnTo>
                  <a:lnTo>
                    <a:pt x="0" y="4258"/>
                  </a:lnTo>
                  <a:lnTo>
                    <a:pt x="0" y="4424"/>
                  </a:lnTo>
                  <a:lnTo>
                    <a:pt x="19" y="4590"/>
                  </a:lnTo>
                  <a:lnTo>
                    <a:pt x="37" y="4719"/>
                  </a:lnTo>
                  <a:lnTo>
                    <a:pt x="92" y="4848"/>
                  </a:lnTo>
                  <a:lnTo>
                    <a:pt x="129" y="4959"/>
                  </a:lnTo>
                  <a:lnTo>
                    <a:pt x="203" y="5069"/>
                  </a:lnTo>
                  <a:lnTo>
                    <a:pt x="277" y="5161"/>
                  </a:lnTo>
                  <a:lnTo>
                    <a:pt x="369" y="5254"/>
                  </a:lnTo>
                  <a:lnTo>
                    <a:pt x="461" y="5327"/>
                  </a:lnTo>
                  <a:lnTo>
                    <a:pt x="553" y="5401"/>
                  </a:lnTo>
                  <a:lnTo>
                    <a:pt x="774" y="5530"/>
                  </a:lnTo>
                  <a:lnTo>
                    <a:pt x="1014" y="5604"/>
                  </a:lnTo>
                  <a:lnTo>
                    <a:pt x="1272" y="5659"/>
                  </a:lnTo>
                  <a:lnTo>
                    <a:pt x="1530" y="5678"/>
                  </a:lnTo>
                  <a:lnTo>
                    <a:pt x="1678" y="5678"/>
                  </a:lnTo>
                  <a:lnTo>
                    <a:pt x="1954" y="5641"/>
                  </a:lnTo>
                  <a:lnTo>
                    <a:pt x="2212" y="5549"/>
                  </a:lnTo>
                  <a:lnTo>
                    <a:pt x="2470" y="5456"/>
                  </a:lnTo>
                  <a:lnTo>
                    <a:pt x="2728" y="5327"/>
                  </a:lnTo>
                  <a:lnTo>
                    <a:pt x="2968" y="5180"/>
                  </a:lnTo>
                  <a:lnTo>
                    <a:pt x="3208" y="5032"/>
                  </a:lnTo>
                  <a:lnTo>
                    <a:pt x="3650" y="4737"/>
                  </a:lnTo>
                  <a:lnTo>
                    <a:pt x="3982" y="4479"/>
                  </a:lnTo>
                  <a:lnTo>
                    <a:pt x="4314" y="4203"/>
                  </a:lnTo>
                  <a:lnTo>
                    <a:pt x="4922" y="3631"/>
                  </a:lnTo>
                  <a:lnTo>
                    <a:pt x="5475" y="3097"/>
                  </a:lnTo>
                  <a:lnTo>
                    <a:pt x="5770" y="2839"/>
                  </a:lnTo>
                  <a:lnTo>
                    <a:pt x="6083" y="2599"/>
                  </a:lnTo>
                  <a:lnTo>
                    <a:pt x="6563" y="2249"/>
                  </a:lnTo>
                  <a:lnTo>
                    <a:pt x="7023" y="1862"/>
                  </a:lnTo>
                  <a:lnTo>
                    <a:pt x="7060" y="1825"/>
                  </a:lnTo>
                  <a:lnTo>
                    <a:pt x="7116" y="1825"/>
                  </a:lnTo>
                  <a:lnTo>
                    <a:pt x="7410" y="1843"/>
                  </a:lnTo>
                  <a:lnTo>
                    <a:pt x="7705" y="1825"/>
                  </a:lnTo>
                  <a:lnTo>
                    <a:pt x="8000" y="1807"/>
                  </a:lnTo>
                  <a:lnTo>
                    <a:pt x="8295" y="1788"/>
                  </a:lnTo>
                  <a:lnTo>
                    <a:pt x="8406" y="1770"/>
                  </a:lnTo>
                  <a:lnTo>
                    <a:pt x="8516" y="1733"/>
                  </a:lnTo>
                  <a:lnTo>
                    <a:pt x="8609" y="1696"/>
                  </a:lnTo>
                  <a:lnTo>
                    <a:pt x="8682" y="1622"/>
                  </a:lnTo>
                  <a:lnTo>
                    <a:pt x="8719" y="1530"/>
                  </a:lnTo>
                  <a:lnTo>
                    <a:pt x="8719" y="1456"/>
                  </a:lnTo>
                  <a:lnTo>
                    <a:pt x="8701" y="1401"/>
                  </a:lnTo>
                  <a:lnTo>
                    <a:pt x="8664" y="1364"/>
                  </a:lnTo>
                  <a:lnTo>
                    <a:pt x="8756" y="1290"/>
                  </a:lnTo>
                  <a:lnTo>
                    <a:pt x="8793" y="1254"/>
                  </a:lnTo>
                  <a:lnTo>
                    <a:pt x="8811" y="1198"/>
                  </a:lnTo>
                  <a:lnTo>
                    <a:pt x="8830" y="1106"/>
                  </a:lnTo>
                  <a:lnTo>
                    <a:pt x="8793" y="1014"/>
                  </a:lnTo>
                  <a:lnTo>
                    <a:pt x="8756" y="995"/>
                  </a:lnTo>
                  <a:lnTo>
                    <a:pt x="8830" y="977"/>
                  </a:lnTo>
                  <a:lnTo>
                    <a:pt x="8885" y="940"/>
                  </a:lnTo>
                  <a:lnTo>
                    <a:pt x="8940" y="885"/>
                  </a:lnTo>
                  <a:lnTo>
                    <a:pt x="8977" y="811"/>
                  </a:lnTo>
                  <a:lnTo>
                    <a:pt x="8977" y="756"/>
                  </a:lnTo>
                  <a:lnTo>
                    <a:pt x="8959" y="701"/>
                  </a:lnTo>
                  <a:lnTo>
                    <a:pt x="8940" y="645"/>
                  </a:lnTo>
                  <a:lnTo>
                    <a:pt x="8904" y="590"/>
                  </a:lnTo>
                  <a:lnTo>
                    <a:pt x="8867" y="553"/>
                  </a:lnTo>
                  <a:lnTo>
                    <a:pt x="8940" y="535"/>
                  </a:lnTo>
                  <a:lnTo>
                    <a:pt x="9014" y="498"/>
                  </a:lnTo>
                  <a:lnTo>
                    <a:pt x="9051" y="461"/>
                  </a:lnTo>
                  <a:lnTo>
                    <a:pt x="9088" y="424"/>
                  </a:lnTo>
                  <a:lnTo>
                    <a:pt x="9106" y="369"/>
                  </a:lnTo>
                  <a:lnTo>
                    <a:pt x="9088" y="313"/>
                  </a:lnTo>
                  <a:lnTo>
                    <a:pt x="9069" y="277"/>
                  </a:lnTo>
                  <a:lnTo>
                    <a:pt x="9033" y="203"/>
                  </a:lnTo>
                  <a:lnTo>
                    <a:pt x="8977" y="148"/>
                  </a:lnTo>
                  <a:lnTo>
                    <a:pt x="8922" y="111"/>
                  </a:lnTo>
                  <a:lnTo>
                    <a:pt x="8774" y="55"/>
                  </a:lnTo>
                  <a:lnTo>
                    <a:pt x="8590" y="19"/>
                  </a:lnTo>
                  <a:lnTo>
                    <a:pt x="8406"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3120100" y="1063925"/>
              <a:ext cx="39200" cy="23075"/>
            </a:xfrm>
            <a:custGeom>
              <a:avLst/>
              <a:gdLst/>
              <a:ahLst/>
              <a:cxnLst/>
              <a:rect l="l" t="t" r="r" b="b"/>
              <a:pathLst>
                <a:path w="1568" h="923" extrusionOk="0">
                  <a:moveTo>
                    <a:pt x="1107" y="1"/>
                  </a:moveTo>
                  <a:lnTo>
                    <a:pt x="1070" y="37"/>
                  </a:lnTo>
                  <a:lnTo>
                    <a:pt x="1052" y="93"/>
                  </a:lnTo>
                  <a:lnTo>
                    <a:pt x="1033" y="130"/>
                  </a:lnTo>
                  <a:lnTo>
                    <a:pt x="1033" y="240"/>
                  </a:lnTo>
                  <a:lnTo>
                    <a:pt x="1052" y="351"/>
                  </a:lnTo>
                  <a:lnTo>
                    <a:pt x="1107" y="443"/>
                  </a:lnTo>
                  <a:lnTo>
                    <a:pt x="1144" y="554"/>
                  </a:lnTo>
                  <a:lnTo>
                    <a:pt x="1144" y="627"/>
                  </a:lnTo>
                  <a:lnTo>
                    <a:pt x="1144" y="701"/>
                  </a:lnTo>
                  <a:lnTo>
                    <a:pt x="1125" y="756"/>
                  </a:lnTo>
                  <a:lnTo>
                    <a:pt x="1088" y="793"/>
                  </a:lnTo>
                  <a:lnTo>
                    <a:pt x="1052" y="793"/>
                  </a:lnTo>
                  <a:lnTo>
                    <a:pt x="996" y="775"/>
                  </a:lnTo>
                  <a:lnTo>
                    <a:pt x="959" y="738"/>
                  </a:lnTo>
                  <a:lnTo>
                    <a:pt x="923" y="683"/>
                  </a:lnTo>
                  <a:lnTo>
                    <a:pt x="886" y="590"/>
                  </a:lnTo>
                  <a:lnTo>
                    <a:pt x="830" y="480"/>
                  </a:lnTo>
                  <a:lnTo>
                    <a:pt x="793" y="351"/>
                  </a:lnTo>
                  <a:lnTo>
                    <a:pt x="757" y="277"/>
                  </a:lnTo>
                  <a:lnTo>
                    <a:pt x="701" y="185"/>
                  </a:lnTo>
                  <a:lnTo>
                    <a:pt x="646" y="130"/>
                  </a:lnTo>
                  <a:lnTo>
                    <a:pt x="554" y="74"/>
                  </a:lnTo>
                  <a:lnTo>
                    <a:pt x="499" y="74"/>
                  </a:lnTo>
                  <a:lnTo>
                    <a:pt x="462" y="93"/>
                  </a:lnTo>
                  <a:lnTo>
                    <a:pt x="425" y="130"/>
                  </a:lnTo>
                  <a:lnTo>
                    <a:pt x="406" y="203"/>
                  </a:lnTo>
                  <a:lnTo>
                    <a:pt x="388" y="259"/>
                  </a:lnTo>
                  <a:lnTo>
                    <a:pt x="388" y="332"/>
                  </a:lnTo>
                  <a:lnTo>
                    <a:pt x="425" y="480"/>
                  </a:lnTo>
                  <a:lnTo>
                    <a:pt x="425" y="535"/>
                  </a:lnTo>
                  <a:lnTo>
                    <a:pt x="443" y="664"/>
                  </a:lnTo>
                  <a:lnTo>
                    <a:pt x="425" y="738"/>
                  </a:lnTo>
                  <a:lnTo>
                    <a:pt x="406" y="812"/>
                  </a:lnTo>
                  <a:lnTo>
                    <a:pt x="370" y="830"/>
                  </a:lnTo>
                  <a:lnTo>
                    <a:pt x="314" y="848"/>
                  </a:lnTo>
                  <a:lnTo>
                    <a:pt x="240" y="830"/>
                  </a:lnTo>
                  <a:lnTo>
                    <a:pt x="185" y="756"/>
                  </a:lnTo>
                  <a:lnTo>
                    <a:pt x="148" y="683"/>
                  </a:lnTo>
                  <a:lnTo>
                    <a:pt x="111" y="609"/>
                  </a:lnTo>
                  <a:lnTo>
                    <a:pt x="75" y="424"/>
                  </a:lnTo>
                  <a:lnTo>
                    <a:pt x="1" y="443"/>
                  </a:lnTo>
                  <a:lnTo>
                    <a:pt x="38" y="627"/>
                  </a:lnTo>
                  <a:lnTo>
                    <a:pt x="75" y="719"/>
                  </a:lnTo>
                  <a:lnTo>
                    <a:pt x="130" y="812"/>
                  </a:lnTo>
                  <a:lnTo>
                    <a:pt x="167" y="848"/>
                  </a:lnTo>
                  <a:lnTo>
                    <a:pt x="204" y="885"/>
                  </a:lnTo>
                  <a:lnTo>
                    <a:pt x="259" y="904"/>
                  </a:lnTo>
                  <a:lnTo>
                    <a:pt x="314" y="922"/>
                  </a:lnTo>
                  <a:lnTo>
                    <a:pt x="388" y="904"/>
                  </a:lnTo>
                  <a:lnTo>
                    <a:pt x="443" y="848"/>
                  </a:lnTo>
                  <a:lnTo>
                    <a:pt x="499" y="775"/>
                  </a:lnTo>
                  <a:lnTo>
                    <a:pt x="517" y="683"/>
                  </a:lnTo>
                  <a:lnTo>
                    <a:pt x="517" y="609"/>
                  </a:lnTo>
                  <a:lnTo>
                    <a:pt x="499" y="517"/>
                  </a:lnTo>
                  <a:lnTo>
                    <a:pt x="480" y="461"/>
                  </a:lnTo>
                  <a:lnTo>
                    <a:pt x="462" y="332"/>
                  </a:lnTo>
                  <a:lnTo>
                    <a:pt x="462" y="277"/>
                  </a:lnTo>
                  <a:lnTo>
                    <a:pt x="462" y="203"/>
                  </a:lnTo>
                  <a:lnTo>
                    <a:pt x="499" y="148"/>
                  </a:lnTo>
                  <a:lnTo>
                    <a:pt x="535" y="148"/>
                  </a:lnTo>
                  <a:lnTo>
                    <a:pt x="609" y="185"/>
                  </a:lnTo>
                  <a:lnTo>
                    <a:pt x="664" y="240"/>
                  </a:lnTo>
                  <a:lnTo>
                    <a:pt x="701" y="314"/>
                  </a:lnTo>
                  <a:lnTo>
                    <a:pt x="738" y="369"/>
                  </a:lnTo>
                  <a:lnTo>
                    <a:pt x="775" y="498"/>
                  </a:lnTo>
                  <a:lnTo>
                    <a:pt x="812" y="609"/>
                  </a:lnTo>
                  <a:lnTo>
                    <a:pt x="867" y="719"/>
                  </a:lnTo>
                  <a:lnTo>
                    <a:pt x="904" y="793"/>
                  </a:lnTo>
                  <a:lnTo>
                    <a:pt x="978" y="848"/>
                  </a:lnTo>
                  <a:lnTo>
                    <a:pt x="1052" y="867"/>
                  </a:lnTo>
                  <a:lnTo>
                    <a:pt x="1088" y="867"/>
                  </a:lnTo>
                  <a:lnTo>
                    <a:pt x="1125" y="848"/>
                  </a:lnTo>
                  <a:lnTo>
                    <a:pt x="1181" y="793"/>
                  </a:lnTo>
                  <a:lnTo>
                    <a:pt x="1217" y="719"/>
                  </a:lnTo>
                  <a:lnTo>
                    <a:pt x="1217" y="627"/>
                  </a:lnTo>
                  <a:lnTo>
                    <a:pt x="1199" y="535"/>
                  </a:lnTo>
                  <a:lnTo>
                    <a:pt x="1162" y="424"/>
                  </a:lnTo>
                  <a:lnTo>
                    <a:pt x="1125" y="332"/>
                  </a:lnTo>
                  <a:lnTo>
                    <a:pt x="1107" y="240"/>
                  </a:lnTo>
                  <a:lnTo>
                    <a:pt x="1088" y="148"/>
                  </a:lnTo>
                  <a:lnTo>
                    <a:pt x="1107" y="111"/>
                  </a:lnTo>
                  <a:lnTo>
                    <a:pt x="1125" y="93"/>
                  </a:lnTo>
                  <a:lnTo>
                    <a:pt x="1162" y="56"/>
                  </a:lnTo>
                  <a:lnTo>
                    <a:pt x="1199" y="56"/>
                  </a:lnTo>
                  <a:lnTo>
                    <a:pt x="1254" y="93"/>
                  </a:lnTo>
                  <a:lnTo>
                    <a:pt x="1291" y="148"/>
                  </a:lnTo>
                  <a:lnTo>
                    <a:pt x="1383" y="295"/>
                  </a:lnTo>
                  <a:lnTo>
                    <a:pt x="1457" y="480"/>
                  </a:lnTo>
                  <a:lnTo>
                    <a:pt x="1494" y="609"/>
                  </a:lnTo>
                  <a:lnTo>
                    <a:pt x="1568" y="590"/>
                  </a:lnTo>
                  <a:lnTo>
                    <a:pt x="1531" y="461"/>
                  </a:lnTo>
                  <a:lnTo>
                    <a:pt x="1439" y="277"/>
                  </a:lnTo>
                  <a:lnTo>
                    <a:pt x="1402" y="185"/>
                  </a:lnTo>
                  <a:lnTo>
                    <a:pt x="1346" y="93"/>
                  </a:lnTo>
                  <a:lnTo>
                    <a:pt x="1273" y="37"/>
                  </a:lnTo>
                  <a:lnTo>
                    <a:pt x="1217" y="1"/>
                  </a:lnTo>
                  <a:close/>
                </a:path>
              </a:pathLst>
            </a:custGeom>
            <a:solidFill>
              <a:srgbClr val="FF9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2935775" y="1264850"/>
              <a:ext cx="41500" cy="28600"/>
            </a:xfrm>
            <a:custGeom>
              <a:avLst/>
              <a:gdLst/>
              <a:ahLst/>
              <a:cxnLst/>
              <a:rect l="l" t="t" r="r" b="b"/>
              <a:pathLst>
                <a:path w="1660" h="1144" extrusionOk="0">
                  <a:moveTo>
                    <a:pt x="425" y="0"/>
                  </a:moveTo>
                  <a:lnTo>
                    <a:pt x="351" y="19"/>
                  </a:lnTo>
                  <a:lnTo>
                    <a:pt x="277" y="56"/>
                  </a:lnTo>
                  <a:lnTo>
                    <a:pt x="185" y="129"/>
                  </a:lnTo>
                  <a:lnTo>
                    <a:pt x="111" y="222"/>
                  </a:lnTo>
                  <a:lnTo>
                    <a:pt x="56" y="332"/>
                  </a:lnTo>
                  <a:lnTo>
                    <a:pt x="1" y="443"/>
                  </a:lnTo>
                  <a:lnTo>
                    <a:pt x="74" y="461"/>
                  </a:lnTo>
                  <a:lnTo>
                    <a:pt x="111" y="369"/>
                  </a:lnTo>
                  <a:lnTo>
                    <a:pt x="166" y="277"/>
                  </a:lnTo>
                  <a:lnTo>
                    <a:pt x="240" y="185"/>
                  </a:lnTo>
                  <a:lnTo>
                    <a:pt x="314" y="111"/>
                  </a:lnTo>
                  <a:lnTo>
                    <a:pt x="369" y="93"/>
                  </a:lnTo>
                  <a:lnTo>
                    <a:pt x="425" y="74"/>
                  </a:lnTo>
                  <a:lnTo>
                    <a:pt x="480" y="56"/>
                  </a:lnTo>
                  <a:lnTo>
                    <a:pt x="517" y="74"/>
                  </a:lnTo>
                  <a:lnTo>
                    <a:pt x="554" y="111"/>
                  </a:lnTo>
                  <a:lnTo>
                    <a:pt x="572" y="148"/>
                  </a:lnTo>
                  <a:lnTo>
                    <a:pt x="554" y="240"/>
                  </a:lnTo>
                  <a:lnTo>
                    <a:pt x="535" y="314"/>
                  </a:lnTo>
                  <a:lnTo>
                    <a:pt x="498" y="369"/>
                  </a:lnTo>
                  <a:lnTo>
                    <a:pt x="461" y="424"/>
                  </a:lnTo>
                  <a:lnTo>
                    <a:pt x="425" y="517"/>
                  </a:lnTo>
                  <a:lnTo>
                    <a:pt x="406" y="590"/>
                  </a:lnTo>
                  <a:lnTo>
                    <a:pt x="406" y="664"/>
                  </a:lnTo>
                  <a:lnTo>
                    <a:pt x="406" y="738"/>
                  </a:lnTo>
                  <a:lnTo>
                    <a:pt x="425" y="775"/>
                  </a:lnTo>
                  <a:lnTo>
                    <a:pt x="461" y="812"/>
                  </a:lnTo>
                  <a:lnTo>
                    <a:pt x="498" y="848"/>
                  </a:lnTo>
                  <a:lnTo>
                    <a:pt x="554" y="867"/>
                  </a:lnTo>
                  <a:lnTo>
                    <a:pt x="627" y="867"/>
                  </a:lnTo>
                  <a:lnTo>
                    <a:pt x="683" y="848"/>
                  </a:lnTo>
                  <a:lnTo>
                    <a:pt x="738" y="812"/>
                  </a:lnTo>
                  <a:lnTo>
                    <a:pt x="793" y="756"/>
                  </a:lnTo>
                  <a:lnTo>
                    <a:pt x="867" y="609"/>
                  </a:lnTo>
                  <a:lnTo>
                    <a:pt x="941" y="498"/>
                  </a:lnTo>
                  <a:lnTo>
                    <a:pt x="978" y="461"/>
                  </a:lnTo>
                  <a:lnTo>
                    <a:pt x="1033" y="424"/>
                  </a:lnTo>
                  <a:lnTo>
                    <a:pt x="1088" y="406"/>
                  </a:lnTo>
                  <a:lnTo>
                    <a:pt x="1143" y="406"/>
                  </a:lnTo>
                  <a:lnTo>
                    <a:pt x="1180" y="424"/>
                  </a:lnTo>
                  <a:lnTo>
                    <a:pt x="1199" y="461"/>
                  </a:lnTo>
                  <a:lnTo>
                    <a:pt x="1217" y="553"/>
                  </a:lnTo>
                  <a:lnTo>
                    <a:pt x="1217" y="627"/>
                  </a:lnTo>
                  <a:lnTo>
                    <a:pt x="1180" y="719"/>
                  </a:lnTo>
                  <a:lnTo>
                    <a:pt x="1143" y="848"/>
                  </a:lnTo>
                  <a:lnTo>
                    <a:pt x="1143" y="904"/>
                  </a:lnTo>
                  <a:lnTo>
                    <a:pt x="1162" y="977"/>
                  </a:lnTo>
                  <a:lnTo>
                    <a:pt x="1180" y="1051"/>
                  </a:lnTo>
                  <a:lnTo>
                    <a:pt x="1217" y="1106"/>
                  </a:lnTo>
                  <a:lnTo>
                    <a:pt x="1272" y="1125"/>
                  </a:lnTo>
                  <a:lnTo>
                    <a:pt x="1309" y="1143"/>
                  </a:lnTo>
                  <a:lnTo>
                    <a:pt x="1383" y="1106"/>
                  </a:lnTo>
                  <a:lnTo>
                    <a:pt x="1438" y="1051"/>
                  </a:lnTo>
                  <a:lnTo>
                    <a:pt x="1494" y="959"/>
                  </a:lnTo>
                  <a:lnTo>
                    <a:pt x="1549" y="867"/>
                  </a:lnTo>
                  <a:lnTo>
                    <a:pt x="1623" y="682"/>
                  </a:lnTo>
                  <a:lnTo>
                    <a:pt x="1660" y="609"/>
                  </a:lnTo>
                  <a:lnTo>
                    <a:pt x="1586" y="590"/>
                  </a:lnTo>
                  <a:lnTo>
                    <a:pt x="1549" y="719"/>
                  </a:lnTo>
                  <a:lnTo>
                    <a:pt x="1475" y="885"/>
                  </a:lnTo>
                  <a:lnTo>
                    <a:pt x="1383" y="1014"/>
                  </a:lnTo>
                  <a:lnTo>
                    <a:pt x="1346" y="1051"/>
                  </a:lnTo>
                  <a:lnTo>
                    <a:pt x="1309" y="1070"/>
                  </a:lnTo>
                  <a:lnTo>
                    <a:pt x="1291" y="1051"/>
                  </a:lnTo>
                  <a:lnTo>
                    <a:pt x="1272" y="1033"/>
                  </a:lnTo>
                  <a:lnTo>
                    <a:pt x="1217" y="959"/>
                  </a:lnTo>
                  <a:lnTo>
                    <a:pt x="1217" y="904"/>
                  </a:lnTo>
                  <a:lnTo>
                    <a:pt x="1217" y="848"/>
                  </a:lnTo>
                  <a:lnTo>
                    <a:pt x="1254" y="738"/>
                  </a:lnTo>
                  <a:lnTo>
                    <a:pt x="1291" y="646"/>
                  </a:lnTo>
                  <a:lnTo>
                    <a:pt x="1291" y="553"/>
                  </a:lnTo>
                  <a:lnTo>
                    <a:pt x="1291" y="480"/>
                  </a:lnTo>
                  <a:lnTo>
                    <a:pt x="1254" y="424"/>
                  </a:lnTo>
                  <a:lnTo>
                    <a:pt x="1217" y="369"/>
                  </a:lnTo>
                  <a:lnTo>
                    <a:pt x="1162" y="351"/>
                  </a:lnTo>
                  <a:lnTo>
                    <a:pt x="1088" y="332"/>
                  </a:lnTo>
                  <a:lnTo>
                    <a:pt x="1014" y="351"/>
                  </a:lnTo>
                  <a:lnTo>
                    <a:pt x="941" y="406"/>
                  </a:lnTo>
                  <a:lnTo>
                    <a:pt x="885" y="461"/>
                  </a:lnTo>
                  <a:lnTo>
                    <a:pt x="812" y="590"/>
                  </a:lnTo>
                  <a:lnTo>
                    <a:pt x="738" y="701"/>
                  </a:lnTo>
                  <a:lnTo>
                    <a:pt x="701" y="756"/>
                  </a:lnTo>
                  <a:lnTo>
                    <a:pt x="646" y="793"/>
                  </a:lnTo>
                  <a:lnTo>
                    <a:pt x="609" y="812"/>
                  </a:lnTo>
                  <a:lnTo>
                    <a:pt x="572" y="793"/>
                  </a:lnTo>
                  <a:lnTo>
                    <a:pt x="517" y="756"/>
                  </a:lnTo>
                  <a:lnTo>
                    <a:pt x="480" y="701"/>
                  </a:lnTo>
                  <a:lnTo>
                    <a:pt x="461" y="646"/>
                  </a:lnTo>
                  <a:lnTo>
                    <a:pt x="480" y="572"/>
                  </a:lnTo>
                  <a:lnTo>
                    <a:pt x="517" y="461"/>
                  </a:lnTo>
                  <a:lnTo>
                    <a:pt x="554" y="406"/>
                  </a:lnTo>
                  <a:lnTo>
                    <a:pt x="590" y="332"/>
                  </a:lnTo>
                  <a:lnTo>
                    <a:pt x="627" y="259"/>
                  </a:lnTo>
                  <a:lnTo>
                    <a:pt x="646" y="203"/>
                  </a:lnTo>
                  <a:lnTo>
                    <a:pt x="627" y="129"/>
                  </a:lnTo>
                  <a:lnTo>
                    <a:pt x="609" y="74"/>
                  </a:lnTo>
                  <a:lnTo>
                    <a:pt x="572" y="19"/>
                  </a:lnTo>
                  <a:lnTo>
                    <a:pt x="498" y="0"/>
                  </a:lnTo>
                  <a:close/>
                </a:path>
              </a:pathLst>
            </a:custGeom>
            <a:solidFill>
              <a:srgbClr val="FF9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2521500" y="558400"/>
              <a:ext cx="27200" cy="42425"/>
            </a:xfrm>
            <a:custGeom>
              <a:avLst/>
              <a:gdLst/>
              <a:ahLst/>
              <a:cxnLst/>
              <a:rect l="l" t="t" r="r" b="b"/>
              <a:pathLst>
                <a:path w="1088" h="1697" extrusionOk="0">
                  <a:moveTo>
                    <a:pt x="1032" y="0"/>
                  </a:moveTo>
                  <a:lnTo>
                    <a:pt x="866" y="166"/>
                  </a:lnTo>
                  <a:lnTo>
                    <a:pt x="700" y="369"/>
                  </a:lnTo>
                  <a:lnTo>
                    <a:pt x="535" y="553"/>
                  </a:lnTo>
                  <a:lnTo>
                    <a:pt x="406" y="774"/>
                  </a:lnTo>
                  <a:lnTo>
                    <a:pt x="277" y="996"/>
                  </a:lnTo>
                  <a:lnTo>
                    <a:pt x="166" y="1217"/>
                  </a:lnTo>
                  <a:lnTo>
                    <a:pt x="74" y="1438"/>
                  </a:lnTo>
                  <a:lnTo>
                    <a:pt x="0" y="1678"/>
                  </a:lnTo>
                  <a:lnTo>
                    <a:pt x="55" y="1696"/>
                  </a:lnTo>
                  <a:lnTo>
                    <a:pt x="147" y="1475"/>
                  </a:lnTo>
                  <a:lnTo>
                    <a:pt x="240" y="1235"/>
                  </a:lnTo>
                  <a:lnTo>
                    <a:pt x="350" y="1014"/>
                  </a:lnTo>
                  <a:lnTo>
                    <a:pt x="461" y="811"/>
                  </a:lnTo>
                  <a:lnTo>
                    <a:pt x="608" y="608"/>
                  </a:lnTo>
                  <a:lnTo>
                    <a:pt x="756" y="406"/>
                  </a:lnTo>
                  <a:lnTo>
                    <a:pt x="903" y="221"/>
                  </a:lnTo>
                  <a:lnTo>
                    <a:pt x="1088" y="37"/>
                  </a:lnTo>
                  <a:lnTo>
                    <a:pt x="10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2516425" y="611375"/>
              <a:ext cx="4175" cy="13850"/>
            </a:xfrm>
            <a:custGeom>
              <a:avLst/>
              <a:gdLst/>
              <a:ahLst/>
              <a:cxnLst/>
              <a:rect l="l" t="t" r="r" b="b"/>
              <a:pathLst>
                <a:path w="167" h="554" extrusionOk="0">
                  <a:moveTo>
                    <a:pt x="92" y="1"/>
                  </a:moveTo>
                  <a:lnTo>
                    <a:pt x="0" y="536"/>
                  </a:lnTo>
                  <a:lnTo>
                    <a:pt x="56" y="554"/>
                  </a:lnTo>
                  <a:lnTo>
                    <a:pt x="166" y="19"/>
                  </a:lnTo>
                  <a:lnTo>
                    <a:pt x="9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2500300" y="705850"/>
              <a:ext cx="2775" cy="48875"/>
            </a:xfrm>
            <a:custGeom>
              <a:avLst/>
              <a:gdLst/>
              <a:ahLst/>
              <a:cxnLst/>
              <a:rect l="l" t="t" r="r" b="b"/>
              <a:pathLst>
                <a:path w="111" h="1955" extrusionOk="0">
                  <a:moveTo>
                    <a:pt x="37" y="1"/>
                  </a:moveTo>
                  <a:lnTo>
                    <a:pt x="19" y="499"/>
                  </a:lnTo>
                  <a:lnTo>
                    <a:pt x="0" y="978"/>
                  </a:lnTo>
                  <a:lnTo>
                    <a:pt x="0" y="1457"/>
                  </a:lnTo>
                  <a:lnTo>
                    <a:pt x="19" y="1955"/>
                  </a:lnTo>
                  <a:lnTo>
                    <a:pt x="74" y="1955"/>
                  </a:lnTo>
                  <a:lnTo>
                    <a:pt x="74" y="1457"/>
                  </a:lnTo>
                  <a:lnTo>
                    <a:pt x="74" y="978"/>
                  </a:lnTo>
                  <a:lnTo>
                    <a:pt x="74" y="499"/>
                  </a:lnTo>
                  <a:lnTo>
                    <a:pt x="111" y="19"/>
                  </a:lnTo>
                  <a:lnTo>
                    <a:pt x="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2616875" y="994800"/>
              <a:ext cx="56700" cy="12000"/>
            </a:xfrm>
            <a:custGeom>
              <a:avLst/>
              <a:gdLst/>
              <a:ahLst/>
              <a:cxnLst/>
              <a:rect l="l" t="t" r="r" b="b"/>
              <a:pathLst>
                <a:path w="2268" h="480" extrusionOk="0">
                  <a:moveTo>
                    <a:pt x="38" y="1"/>
                  </a:moveTo>
                  <a:lnTo>
                    <a:pt x="1" y="56"/>
                  </a:lnTo>
                  <a:lnTo>
                    <a:pt x="259" y="148"/>
                  </a:lnTo>
                  <a:lnTo>
                    <a:pt x="517" y="240"/>
                  </a:lnTo>
                  <a:lnTo>
                    <a:pt x="793" y="314"/>
                  </a:lnTo>
                  <a:lnTo>
                    <a:pt x="1070" y="369"/>
                  </a:lnTo>
                  <a:lnTo>
                    <a:pt x="1346" y="424"/>
                  </a:lnTo>
                  <a:lnTo>
                    <a:pt x="1623" y="461"/>
                  </a:lnTo>
                  <a:lnTo>
                    <a:pt x="1899" y="480"/>
                  </a:lnTo>
                  <a:lnTo>
                    <a:pt x="2268" y="480"/>
                  </a:lnTo>
                  <a:lnTo>
                    <a:pt x="2268" y="406"/>
                  </a:lnTo>
                  <a:lnTo>
                    <a:pt x="1973" y="406"/>
                  </a:lnTo>
                  <a:lnTo>
                    <a:pt x="1697" y="388"/>
                  </a:lnTo>
                  <a:lnTo>
                    <a:pt x="1402" y="369"/>
                  </a:lnTo>
                  <a:lnTo>
                    <a:pt x="1125" y="314"/>
                  </a:lnTo>
                  <a:lnTo>
                    <a:pt x="849" y="259"/>
                  </a:lnTo>
                  <a:lnTo>
                    <a:pt x="572" y="185"/>
                  </a:lnTo>
                  <a:lnTo>
                    <a:pt x="296" y="93"/>
                  </a:lnTo>
                  <a:lnTo>
                    <a:pt x="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3105825" y="365775"/>
              <a:ext cx="115700" cy="115675"/>
            </a:xfrm>
            <a:custGeom>
              <a:avLst/>
              <a:gdLst/>
              <a:ahLst/>
              <a:cxnLst/>
              <a:rect l="l" t="t" r="r" b="b"/>
              <a:pathLst>
                <a:path w="4628" h="4627" extrusionOk="0">
                  <a:moveTo>
                    <a:pt x="2065" y="0"/>
                  </a:moveTo>
                  <a:lnTo>
                    <a:pt x="1844" y="37"/>
                  </a:lnTo>
                  <a:lnTo>
                    <a:pt x="1623" y="92"/>
                  </a:lnTo>
                  <a:lnTo>
                    <a:pt x="1401" y="184"/>
                  </a:lnTo>
                  <a:lnTo>
                    <a:pt x="1199" y="277"/>
                  </a:lnTo>
                  <a:lnTo>
                    <a:pt x="1014" y="387"/>
                  </a:lnTo>
                  <a:lnTo>
                    <a:pt x="830" y="516"/>
                  </a:lnTo>
                  <a:lnTo>
                    <a:pt x="664" y="664"/>
                  </a:lnTo>
                  <a:lnTo>
                    <a:pt x="517" y="830"/>
                  </a:lnTo>
                  <a:lnTo>
                    <a:pt x="388" y="1014"/>
                  </a:lnTo>
                  <a:lnTo>
                    <a:pt x="277" y="1198"/>
                  </a:lnTo>
                  <a:lnTo>
                    <a:pt x="166" y="1401"/>
                  </a:lnTo>
                  <a:lnTo>
                    <a:pt x="93" y="1622"/>
                  </a:lnTo>
                  <a:lnTo>
                    <a:pt x="37" y="1843"/>
                  </a:lnTo>
                  <a:lnTo>
                    <a:pt x="0" y="2065"/>
                  </a:lnTo>
                  <a:lnTo>
                    <a:pt x="0" y="2304"/>
                  </a:lnTo>
                  <a:lnTo>
                    <a:pt x="0" y="2544"/>
                  </a:lnTo>
                  <a:lnTo>
                    <a:pt x="37" y="2783"/>
                  </a:lnTo>
                  <a:lnTo>
                    <a:pt x="93" y="3005"/>
                  </a:lnTo>
                  <a:lnTo>
                    <a:pt x="166" y="3207"/>
                  </a:lnTo>
                  <a:lnTo>
                    <a:pt x="277" y="3410"/>
                  </a:lnTo>
                  <a:lnTo>
                    <a:pt x="388" y="3613"/>
                  </a:lnTo>
                  <a:lnTo>
                    <a:pt x="517" y="3779"/>
                  </a:lnTo>
                  <a:lnTo>
                    <a:pt x="664" y="3945"/>
                  </a:lnTo>
                  <a:lnTo>
                    <a:pt x="830" y="4092"/>
                  </a:lnTo>
                  <a:lnTo>
                    <a:pt x="1014" y="4221"/>
                  </a:lnTo>
                  <a:lnTo>
                    <a:pt x="1199" y="4350"/>
                  </a:lnTo>
                  <a:lnTo>
                    <a:pt x="1401" y="4442"/>
                  </a:lnTo>
                  <a:lnTo>
                    <a:pt x="1623" y="4516"/>
                  </a:lnTo>
                  <a:lnTo>
                    <a:pt x="1844" y="4571"/>
                  </a:lnTo>
                  <a:lnTo>
                    <a:pt x="2065" y="4608"/>
                  </a:lnTo>
                  <a:lnTo>
                    <a:pt x="2305" y="4627"/>
                  </a:lnTo>
                  <a:lnTo>
                    <a:pt x="2544" y="4608"/>
                  </a:lnTo>
                  <a:lnTo>
                    <a:pt x="2784" y="4571"/>
                  </a:lnTo>
                  <a:lnTo>
                    <a:pt x="3005" y="4516"/>
                  </a:lnTo>
                  <a:lnTo>
                    <a:pt x="3208" y="4442"/>
                  </a:lnTo>
                  <a:lnTo>
                    <a:pt x="3411" y="4350"/>
                  </a:lnTo>
                  <a:lnTo>
                    <a:pt x="3595" y="4221"/>
                  </a:lnTo>
                  <a:lnTo>
                    <a:pt x="3779" y="4092"/>
                  </a:lnTo>
                  <a:lnTo>
                    <a:pt x="3945" y="3945"/>
                  </a:lnTo>
                  <a:lnTo>
                    <a:pt x="4093" y="3779"/>
                  </a:lnTo>
                  <a:lnTo>
                    <a:pt x="4222" y="3613"/>
                  </a:lnTo>
                  <a:lnTo>
                    <a:pt x="4351" y="3410"/>
                  </a:lnTo>
                  <a:lnTo>
                    <a:pt x="4443" y="3207"/>
                  </a:lnTo>
                  <a:lnTo>
                    <a:pt x="4517" y="3005"/>
                  </a:lnTo>
                  <a:lnTo>
                    <a:pt x="4572" y="2783"/>
                  </a:lnTo>
                  <a:lnTo>
                    <a:pt x="4609" y="2544"/>
                  </a:lnTo>
                  <a:lnTo>
                    <a:pt x="4627" y="2304"/>
                  </a:lnTo>
                  <a:lnTo>
                    <a:pt x="4609" y="2065"/>
                  </a:lnTo>
                  <a:lnTo>
                    <a:pt x="4572" y="1843"/>
                  </a:lnTo>
                  <a:lnTo>
                    <a:pt x="4517" y="1622"/>
                  </a:lnTo>
                  <a:lnTo>
                    <a:pt x="4443" y="1401"/>
                  </a:lnTo>
                  <a:lnTo>
                    <a:pt x="4351" y="1198"/>
                  </a:lnTo>
                  <a:lnTo>
                    <a:pt x="4222" y="1014"/>
                  </a:lnTo>
                  <a:lnTo>
                    <a:pt x="4093" y="830"/>
                  </a:lnTo>
                  <a:lnTo>
                    <a:pt x="3945" y="664"/>
                  </a:lnTo>
                  <a:lnTo>
                    <a:pt x="3779" y="516"/>
                  </a:lnTo>
                  <a:lnTo>
                    <a:pt x="3595" y="387"/>
                  </a:lnTo>
                  <a:lnTo>
                    <a:pt x="3411" y="277"/>
                  </a:lnTo>
                  <a:lnTo>
                    <a:pt x="3208" y="184"/>
                  </a:lnTo>
                  <a:lnTo>
                    <a:pt x="3005" y="92"/>
                  </a:lnTo>
                  <a:lnTo>
                    <a:pt x="2784" y="37"/>
                  </a:lnTo>
                  <a:lnTo>
                    <a:pt x="2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3094300" y="362075"/>
              <a:ext cx="116150" cy="115700"/>
            </a:xfrm>
            <a:custGeom>
              <a:avLst/>
              <a:gdLst/>
              <a:ahLst/>
              <a:cxnLst/>
              <a:rect l="l" t="t" r="r" b="b"/>
              <a:pathLst>
                <a:path w="4646" h="4628" extrusionOk="0">
                  <a:moveTo>
                    <a:pt x="2084" y="1"/>
                  </a:moveTo>
                  <a:lnTo>
                    <a:pt x="1862" y="37"/>
                  </a:lnTo>
                  <a:lnTo>
                    <a:pt x="1641" y="93"/>
                  </a:lnTo>
                  <a:lnTo>
                    <a:pt x="1420" y="166"/>
                  </a:lnTo>
                  <a:lnTo>
                    <a:pt x="1217" y="277"/>
                  </a:lnTo>
                  <a:lnTo>
                    <a:pt x="1033" y="388"/>
                  </a:lnTo>
                  <a:lnTo>
                    <a:pt x="849" y="517"/>
                  </a:lnTo>
                  <a:lnTo>
                    <a:pt x="683" y="664"/>
                  </a:lnTo>
                  <a:lnTo>
                    <a:pt x="535" y="830"/>
                  </a:lnTo>
                  <a:lnTo>
                    <a:pt x="406" y="1014"/>
                  </a:lnTo>
                  <a:lnTo>
                    <a:pt x="277" y="1199"/>
                  </a:lnTo>
                  <a:lnTo>
                    <a:pt x="185" y="1401"/>
                  </a:lnTo>
                  <a:lnTo>
                    <a:pt x="111" y="1623"/>
                  </a:lnTo>
                  <a:lnTo>
                    <a:pt x="56" y="1844"/>
                  </a:lnTo>
                  <a:lnTo>
                    <a:pt x="19" y="2065"/>
                  </a:lnTo>
                  <a:lnTo>
                    <a:pt x="1" y="2305"/>
                  </a:lnTo>
                  <a:lnTo>
                    <a:pt x="19" y="2544"/>
                  </a:lnTo>
                  <a:lnTo>
                    <a:pt x="56" y="2784"/>
                  </a:lnTo>
                  <a:lnTo>
                    <a:pt x="111" y="3005"/>
                  </a:lnTo>
                  <a:lnTo>
                    <a:pt x="185" y="3208"/>
                  </a:lnTo>
                  <a:lnTo>
                    <a:pt x="277" y="3411"/>
                  </a:lnTo>
                  <a:lnTo>
                    <a:pt x="406" y="3595"/>
                  </a:lnTo>
                  <a:lnTo>
                    <a:pt x="535" y="3779"/>
                  </a:lnTo>
                  <a:lnTo>
                    <a:pt x="683" y="3945"/>
                  </a:lnTo>
                  <a:lnTo>
                    <a:pt x="849" y="4093"/>
                  </a:lnTo>
                  <a:lnTo>
                    <a:pt x="1033" y="4222"/>
                  </a:lnTo>
                  <a:lnTo>
                    <a:pt x="1217" y="4351"/>
                  </a:lnTo>
                  <a:lnTo>
                    <a:pt x="1420" y="4443"/>
                  </a:lnTo>
                  <a:lnTo>
                    <a:pt x="1641" y="4517"/>
                  </a:lnTo>
                  <a:lnTo>
                    <a:pt x="1862" y="4572"/>
                  </a:lnTo>
                  <a:lnTo>
                    <a:pt x="2084" y="4609"/>
                  </a:lnTo>
                  <a:lnTo>
                    <a:pt x="2323" y="4627"/>
                  </a:lnTo>
                  <a:lnTo>
                    <a:pt x="2563" y="4609"/>
                  </a:lnTo>
                  <a:lnTo>
                    <a:pt x="2784" y="4572"/>
                  </a:lnTo>
                  <a:lnTo>
                    <a:pt x="3005" y="4517"/>
                  </a:lnTo>
                  <a:lnTo>
                    <a:pt x="3226" y="4443"/>
                  </a:lnTo>
                  <a:lnTo>
                    <a:pt x="3429" y="4351"/>
                  </a:lnTo>
                  <a:lnTo>
                    <a:pt x="3614" y="4222"/>
                  </a:lnTo>
                  <a:lnTo>
                    <a:pt x="3798" y="4093"/>
                  </a:lnTo>
                  <a:lnTo>
                    <a:pt x="3964" y="3945"/>
                  </a:lnTo>
                  <a:lnTo>
                    <a:pt x="4111" y="3779"/>
                  </a:lnTo>
                  <a:lnTo>
                    <a:pt x="4240" y="3595"/>
                  </a:lnTo>
                  <a:lnTo>
                    <a:pt x="4351" y="3411"/>
                  </a:lnTo>
                  <a:lnTo>
                    <a:pt x="4461" y="3208"/>
                  </a:lnTo>
                  <a:lnTo>
                    <a:pt x="4535" y="3005"/>
                  </a:lnTo>
                  <a:lnTo>
                    <a:pt x="4590" y="2784"/>
                  </a:lnTo>
                  <a:lnTo>
                    <a:pt x="4627" y="2544"/>
                  </a:lnTo>
                  <a:lnTo>
                    <a:pt x="4646" y="2305"/>
                  </a:lnTo>
                  <a:lnTo>
                    <a:pt x="4627" y="2065"/>
                  </a:lnTo>
                  <a:lnTo>
                    <a:pt x="4590" y="1844"/>
                  </a:lnTo>
                  <a:lnTo>
                    <a:pt x="4535" y="1623"/>
                  </a:lnTo>
                  <a:lnTo>
                    <a:pt x="4461" y="1401"/>
                  </a:lnTo>
                  <a:lnTo>
                    <a:pt x="4351" y="1199"/>
                  </a:lnTo>
                  <a:lnTo>
                    <a:pt x="4240" y="1014"/>
                  </a:lnTo>
                  <a:lnTo>
                    <a:pt x="4111" y="830"/>
                  </a:lnTo>
                  <a:lnTo>
                    <a:pt x="3964" y="664"/>
                  </a:lnTo>
                  <a:lnTo>
                    <a:pt x="3798" y="517"/>
                  </a:lnTo>
                  <a:lnTo>
                    <a:pt x="3614" y="388"/>
                  </a:lnTo>
                  <a:lnTo>
                    <a:pt x="3429" y="277"/>
                  </a:lnTo>
                  <a:lnTo>
                    <a:pt x="3226" y="166"/>
                  </a:lnTo>
                  <a:lnTo>
                    <a:pt x="3005" y="93"/>
                  </a:lnTo>
                  <a:lnTo>
                    <a:pt x="2784" y="37"/>
                  </a:lnTo>
                  <a:lnTo>
                    <a:pt x="2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3091550" y="358850"/>
              <a:ext cx="121675" cy="121675"/>
            </a:xfrm>
            <a:custGeom>
              <a:avLst/>
              <a:gdLst/>
              <a:ahLst/>
              <a:cxnLst/>
              <a:rect l="l" t="t" r="r" b="b"/>
              <a:pathLst>
                <a:path w="4867" h="4867" extrusionOk="0">
                  <a:moveTo>
                    <a:pt x="2673" y="130"/>
                  </a:moveTo>
                  <a:lnTo>
                    <a:pt x="2894" y="166"/>
                  </a:lnTo>
                  <a:lnTo>
                    <a:pt x="3115" y="222"/>
                  </a:lnTo>
                  <a:lnTo>
                    <a:pt x="3336" y="295"/>
                  </a:lnTo>
                  <a:lnTo>
                    <a:pt x="3539" y="406"/>
                  </a:lnTo>
                  <a:lnTo>
                    <a:pt x="3724" y="517"/>
                  </a:lnTo>
                  <a:lnTo>
                    <a:pt x="3908" y="646"/>
                  </a:lnTo>
                  <a:lnTo>
                    <a:pt x="4074" y="793"/>
                  </a:lnTo>
                  <a:lnTo>
                    <a:pt x="4221" y="959"/>
                  </a:lnTo>
                  <a:lnTo>
                    <a:pt x="4350" y="1143"/>
                  </a:lnTo>
                  <a:lnTo>
                    <a:pt x="4461" y="1328"/>
                  </a:lnTo>
                  <a:lnTo>
                    <a:pt x="4571" y="1530"/>
                  </a:lnTo>
                  <a:lnTo>
                    <a:pt x="4645" y="1752"/>
                  </a:lnTo>
                  <a:lnTo>
                    <a:pt x="4700" y="1973"/>
                  </a:lnTo>
                  <a:lnTo>
                    <a:pt x="4737" y="2194"/>
                  </a:lnTo>
                  <a:lnTo>
                    <a:pt x="4756" y="2434"/>
                  </a:lnTo>
                  <a:lnTo>
                    <a:pt x="4737" y="2673"/>
                  </a:lnTo>
                  <a:lnTo>
                    <a:pt x="4700" y="2913"/>
                  </a:lnTo>
                  <a:lnTo>
                    <a:pt x="4645" y="3134"/>
                  </a:lnTo>
                  <a:lnTo>
                    <a:pt x="4571" y="3337"/>
                  </a:lnTo>
                  <a:lnTo>
                    <a:pt x="4461" y="3540"/>
                  </a:lnTo>
                  <a:lnTo>
                    <a:pt x="4350" y="3724"/>
                  </a:lnTo>
                  <a:lnTo>
                    <a:pt x="4221" y="3908"/>
                  </a:lnTo>
                  <a:lnTo>
                    <a:pt x="4074" y="4074"/>
                  </a:lnTo>
                  <a:lnTo>
                    <a:pt x="3908" y="4222"/>
                  </a:lnTo>
                  <a:lnTo>
                    <a:pt x="3724" y="4351"/>
                  </a:lnTo>
                  <a:lnTo>
                    <a:pt x="3539" y="4480"/>
                  </a:lnTo>
                  <a:lnTo>
                    <a:pt x="3336" y="4572"/>
                  </a:lnTo>
                  <a:lnTo>
                    <a:pt x="3115" y="4646"/>
                  </a:lnTo>
                  <a:lnTo>
                    <a:pt x="2894" y="4701"/>
                  </a:lnTo>
                  <a:lnTo>
                    <a:pt x="2673" y="4738"/>
                  </a:lnTo>
                  <a:lnTo>
                    <a:pt x="2433" y="4756"/>
                  </a:lnTo>
                  <a:lnTo>
                    <a:pt x="2194" y="4738"/>
                  </a:lnTo>
                  <a:lnTo>
                    <a:pt x="1972" y="4701"/>
                  </a:lnTo>
                  <a:lnTo>
                    <a:pt x="1751" y="4646"/>
                  </a:lnTo>
                  <a:lnTo>
                    <a:pt x="1530" y="4572"/>
                  </a:lnTo>
                  <a:lnTo>
                    <a:pt x="1327" y="4480"/>
                  </a:lnTo>
                  <a:lnTo>
                    <a:pt x="1143" y="4351"/>
                  </a:lnTo>
                  <a:lnTo>
                    <a:pt x="959" y="4222"/>
                  </a:lnTo>
                  <a:lnTo>
                    <a:pt x="793" y="4074"/>
                  </a:lnTo>
                  <a:lnTo>
                    <a:pt x="645" y="3908"/>
                  </a:lnTo>
                  <a:lnTo>
                    <a:pt x="516" y="3724"/>
                  </a:lnTo>
                  <a:lnTo>
                    <a:pt x="387" y="3540"/>
                  </a:lnTo>
                  <a:lnTo>
                    <a:pt x="295" y="3337"/>
                  </a:lnTo>
                  <a:lnTo>
                    <a:pt x="221" y="3134"/>
                  </a:lnTo>
                  <a:lnTo>
                    <a:pt x="166" y="2913"/>
                  </a:lnTo>
                  <a:lnTo>
                    <a:pt x="129" y="2673"/>
                  </a:lnTo>
                  <a:lnTo>
                    <a:pt x="111" y="2434"/>
                  </a:lnTo>
                  <a:lnTo>
                    <a:pt x="129" y="2194"/>
                  </a:lnTo>
                  <a:lnTo>
                    <a:pt x="166" y="1973"/>
                  </a:lnTo>
                  <a:lnTo>
                    <a:pt x="221" y="1752"/>
                  </a:lnTo>
                  <a:lnTo>
                    <a:pt x="295" y="1530"/>
                  </a:lnTo>
                  <a:lnTo>
                    <a:pt x="387" y="1328"/>
                  </a:lnTo>
                  <a:lnTo>
                    <a:pt x="516" y="1143"/>
                  </a:lnTo>
                  <a:lnTo>
                    <a:pt x="645" y="959"/>
                  </a:lnTo>
                  <a:lnTo>
                    <a:pt x="793" y="793"/>
                  </a:lnTo>
                  <a:lnTo>
                    <a:pt x="959" y="646"/>
                  </a:lnTo>
                  <a:lnTo>
                    <a:pt x="1143" y="517"/>
                  </a:lnTo>
                  <a:lnTo>
                    <a:pt x="1327" y="406"/>
                  </a:lnTo>
                  <a:lnTo>
                    <a:pt x="1530" y="295"/>
                  </a:lnTo>
                  <a:lnTo>
                    <a:pt x="1751" y="222"/>
                  </a:lnTo>
                  <a:lnTo>
                    <a:pt x="1972" y="166"/>
                  </a:lnTo>
                  <a:lnTo>
                    <a:pt x="2194" y="130"/>
                  </a:lnTo>
                  <a:close/>
                  <a:moveTo>
                    <a:pt x="2433" y="1"/>
                  </a:moveTo>
                  <a:lnTo>
                    <a:pt x="2194" y="19"/>
                  </a:lnTo>
                  <a:lnTo>
                    <a:pt x="1935" y="56"/>
                  </a:lnTo>
                  <a:lnTo>
                    <a:pt x="1714" y="111"/>
                  </a:lnTo>
                  <a:lnTo>
                    <a:pt x="1493" y="203"/>
                  </a:lnTo>
                  <a:lnTo>
                    <a:pt x="1272" y="295"/>
                  </a:lnTo>
                  <a:lnTo>
                    <a:pt x="1069" y="424"/>
                  </a:lnTo>
                  <a:lnTo>
                    <a:pt x="885" y="572"/>
                  </a:lnTo>
                  <a:lnTo>
                    <a:pt x="719" y="719"/>
                  </a:lnTo>
                  <a:lnTo>
                    <a:pt x="553" y="885"/>
                  </a:lnTo>
                  <a:lnTo>
                    <a:pt x="424" y="1088"/>
                  </a:lnTo>
                  <a:lnTo>
                    <a:pt x="295" y="1272"/>
                  </a:lnTo>
                  <a:lnTo>
                    <a:pt x="203" y="1494"/>
                  </a:lnTo>
                  <a:lnTo>
                    <a:pt x="111" y="1715"/>
                  </a:lnTo>
                  <a:lnTo>
                    <a:pt x="55" y="1954"/>
                  </a:lnTo>
                  <a:lnTo>
                    <a:pt x="18" y="2194"/>
                  </a:lnTo>
                  <a:lnTo>
                    <a:pt x="0" y="2434"/>
                  </a:lnTo>
                  <a:lnTo>
                    <a:pt x="18" y="2692"/>
                  </a:lnTo>
                  <a:lnTo>
                    <a:pt x="55" y="2931"/>
                  </a:lnTo>
                  <a:lnTo>
                    <a:pt x="111" y="3153"/>
                  </a:lnTo>
                  <a:lnTo>
                    <a:pt x="203" y="3374"/>
                  </a:lnTo>
                  <a:lnTo>
                    <a:pt x="295" y="3595"/>
                  </a:lnTo>
                  <a:lnTo>
                    <a:pt x="424" y="3798"/>
                  </a:lnTo>
                  <a:lnTo>
                    <a:pt x="553" y="3982"/>
                  </a:lnTo>
                  <a:lnTo>
                    <a:pt x="719" y="4148"/>
                  </a:lnTo>
                  <a:lnTo>
                    <a:pt x="885" y="4314"/>
                  </a:lnTo>
                  <a:lnTo>
                    <a:pt x="1069" y="4443"/>
                  </a:lnTo>
                  <a:lnTo>
                    <a:pt x="1272" y="4572"/>
                  </a:lnTo>
                  <a:lnTo>
                    <a:pt x="1493" y="4683"/>
                  </a:lnTo>
                  <a:lnTo>
                    <a:pt x="1714" y="4756"/>
                  </a:lnTo>
                  <a:lnTo>
                    <a:pt x="1935" y="4812"/>
                  </a:lnTo>
                  <a:lnTo>
                    <a:pt x="2194" y="4848"/>
                  </a:lnTo>
                  <a:lnTo>
                    <a:pt x="2433" y="4867"/>
                  </a:lnTo>
                  <a:lnTo>
                    <a:pt x="2673" y="4848"/>
                  </a:lnTo>
                  <a:lnTo>
                    <a:pt x="2931" y="4812"/>
                  </a:lnTo>
                  <a:lnTo>
                    <a:pt x="3152" y="4756"/>
                  </a:lnTo>
                  <a:lnTo>
                    <a:pt x="3373" y="4683"/>
                  </a:lnTo>
                  <a:lnTo>
                    <a:pt x="3594" y="4572"/>
                  </a:lnTo>
                  <a:lnTo>
                    <a:pt x="3797" y="4443"/>
                  </a:lnTo>
                  <a:lnTo>
                    <a:pt x="3982" y="4314"/>
                  </a:lnTo>
                  <a:lnTo>
                    <a:pt x="4147" y="4148"/>
                  </a:lnTo>
                  <a:lnTo>
                    <a:pt x="4313" y="3982"/>
                  </a:lnTo>
                  <a:lnTo>
                    <a:pt x="4442" y="3798"/>
                  </a:lnTo>
                  <a:lnTo>
                    <a:pt x="4571" y="3595"/>
                  </a:lnTo>
                  <a:lnTo>
                    <a:pt x="4664" y="3374"/>
                  </a:lnTo>
                  <a:lnTo>
                    <a:pt x="4756" y="3153"/>
                  </a:lnTo>
                  <a:lnTo>
                    <a:pt x="4811" y="2931"/>
                  </a:lnTo>
                  <a:lnTo>
                    <a:pt x="4848" y="2692"/>
                  </a:lnTo>
                  <a:lnTo>
                    <a:pt x="4866" y="2434"/>
                  </a:lnTo>
                  <a:lnTo>
                    <a:pt x="4848" y="2194"/>
                  </a:lnTo>
                  <a:lnTo>
                    <a:pt x="4811" y="1954"/>
                  </a:lnTo>
                  <a:lnTo>
                    <a:pt x="4756" y="1715"/>
                  </a:lnTo>
                  <a:lnTo>
                    <a:pt x="4664" y="1494"/>
                  </a:lnTo>
                  <a:lnTo>
                    <a:pt x="4571" y="1272"/>
                  </a:lnTo>
                  <a:lnTo>
                    <a:pt x="4442" y="1088"/>
                  </a:lnTo>
                  <a:lnTo>
                    <a:pt x="4313" y="885"/>
                  </a:lnTo>
                  <a:lnTo>
                    <a:pt x="4147" y="719"/>
                  </a:lnTo>
                  <a:lnTo>
                    <a:pt x="3982" y="572"/>
                  </a:lnTo>
                  <a:lnTo>
                    <a:pt x="3797" y="424"/>
                  </a:lnTo>
                  <a:lnTo>
                    <a:pt x="3594" y="295"/>
                  </a:lnTo>
                  <a:lnTo>
                    <a:pt x="3373" y="203"/>
                  </a:lnTo>
                  <a:lnTo>
                    <a:pt x="3152" y="111"/>
                  </a:lnTo>
                  <a:lnTo>
                    <a:pt x="2931" y="56"/>
                  </a:lnTo>
                  <a:lnTo>
                    <a:pt x="2673" y="19"/>
                  </a:lnTo>
                  <a:lnTo>
                    <a:pt x="24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3094300" y="362075"/>
              <a:ext cx="116150" cy="115700"/>
            </a:xfrm>
            <a:custGeom>
              <a:avLst/>
              <a:gdLst/>
              <a:ahLst/>
              <a:cxnLst/>
              <a:rect l="l" t="t" r="r" b="b"/>
              <a:pathLst>
                <a:path w="4646" h="4628" fill="none" extrusionOk="0">
                  <a:moveTo>
                    <a:pt x="2323" y="1"/>
                  </a:moveTo>
                  <a:lnTo>
                    <a:pt x="2323" y="1"/>
                  </a:lnTo>
                  <a:lnTo>
                    <a:pt x="2563" y="1"/>
                  </a:lnTo>
                  <a:lnTo>
                    <a:pt x="2784" y="37"/>
                  </a:lnTo>
                  <a:lnTo>
                    <a:pt x="3005" y="93"/>
                  </a:lnTo>
                  <a:lnTo>
                    <a:pt x="3226" y="166"/>
                  </a:lnTo>
                  <a:lnTo>
                    <a:pt x="3429" y="277"/>
                  </a:lnTo>
                  <a:lnTo>
                    <a:pt x="3614" y="388"/>
                  </a:lnTo>
                  <a:lnTo>
                    <a:pt x="3798" y="517"/>
                  </a:lnTo>
                  <a:lnTo>
                    <a:pt x="3964" y="664"/>
                  </a:lnTo>
                  <a:lnTo>
                    <a:pt x="4111" y="830"/>
                  </a:lnTo>
                  <a:lnTo>
                    <a:pt x="4240" y="1014"/>
                  </a:lnTo>
                  <a:lnTo>
                    <a:pt x="4351" y="1199"/>
                  </a:lnTo>
                  <a:lnTo>
                    <a:pt x="4461" y="1401"/>
                  </a:lnTo>
                  <a:lnTo>
                    <a:pt x="4535" y="1623"/>
                  </a:lnTo>
                  <a:lnTo>
                    <a:pt x="4590" y="1844"/>
                  </a:lnTo>
                  <a:lnTo>
                    <a:pt x="4627" y="2065"/>
                  </a:lnTo>
                  <a:lnTo>
                    <a:pt x="4646" y="2305"/>
                  </a:lnTo>
                  <a:lnTo>
                    <a:pt x="4646" y="2305"/>
                  </a:lnTo>
                  <a:lnTo>
                    <a:pt x="4627" y="2544"/>
                  </a:lnTo>
                  <a:lnTo>
                    <a:pt x="4590" y="2784"/>
                  </a:lnTo>
                  <a:lnTo>
                    <a:pt x="4535" y="3005"/>
                  </a:lnTo>
                  <a:lnTo>
                    <a:pt x="4461" y="3208"/>
                  </a:lnTo>
                  <a:lnTo>
                    <a:pt x="4351" y="3411"/>
                  </a:lnTo>
                  <a:lnTo>
                    <a:pt x="4240" y="3595"/>
                  </a:lnTo>
                  <a:lnTo>
                    <a:pt x="4111" y="3779"/>
                  </a:lnTo>
                  <a:lnTo>
                    <a:pt x="3964" y="3945"/>
                  </a:lnTo>
                  <a:lnTo>
                    <a:pt x="3798" y="4093"/>
                  </a:lnTo>
                  <a:lnTo>
                    <a:pt x="3614" y="4222"/>
                  </a:lnTo>
                  <a:lnTo>
                    <a:pt x="3429" y="4351"/>
                  </a:lnTo>
                  <a:lnTo>
                    <a:pt x="3226" y="4443"/>
                  </a:lnTo>
                  <a:lnTo>
                    <a:pt x="3005" y="4517"/>
                  </a:lnTo>
                  <a:lnTo>
                    <a:pt x="2784" y="4572"/>
                  </a:lnTo>
                  <a:lnTo>
                    <a:pt x="2563" y="4609"/>
                  </a:lnTo>
                  <a:lnTo>
                    <a:pt x="2323" y="4627"/>
                  </a:lnTo>
                  <a:lnTo>
                    <a:pt x="2323" y="4627"/>
                  </a:lnTo>
                  <a:lnTo>
                    <a:pt x="2084" y="4609"/>
                  </a:lnTo>
                  <a:lnTo>
                    <a:pt x="1862" y="4572"/>
                  </a:lnTo>
                  <a:lnTo>
                    <a:pt x="1641" y="4517"/>
                  </a:lnTo>
                  <a:lnTo>
                    <a:pt x="1420" y="4443"/>
                  </a:lnTo>
                  <a:lnTo>
                    <a:pt x="1217" y="4351"/>
                  </a:lnTo>
                  <a:lnTo>
                    <a:pt x="1033" y="4222"/>
                  </a:lnTo>
                  <a:lnTo>
                    <a:pt x="849" y="4093"/>
                  </a:lnTo>
                  <a:lnTo>
                    <a:pt x="683" y="3945"/>
                  </a:lnTo>
                  <a:lnTo>
                    <a:pt x="535" y="3779"/>
                  </a:lnTo>
                  <a:lnTo>
                    <a:pt x="406" y="3595"/>
                  </a:lnTo>
                  <a:lnTo>
                    <a:pt x="277" y="3411"/>
                  </a:lnTo>
                  <a:lnTo>
                    <a:pt x="185" y="3208"/>
                  </a:lnTo>
                  <a:lnTo>
                    <a:pt x="111" y="3005"/>
                  </a:lnTo>
                  <a:lnTo>
                    <a:pt x="56" y="2784"/>
                  </a:lnTo>
                  <a:lnTo>
                    <a:pt x="19" y="2544"/>
                  </a:lnTo>
                  <a:lnTo>
                    <a:pt x="1" y="2305"/>
                  </a:lnTo>
                  <a:lnTo>
                    <a:pt x="1" y="2305"/>
                  </a:lnTo>
                  <a:lnTo>
                    <a:pt x="19" y="2065"/>
                  </a:lnTo>
                  <a:lnTo>
                    <a:pt x="56" y="1844"/>
                  </a:lnTo>
                  <a:lnTo>
                    <a:pt x="111" y="1623"/>
                  </a:lnTo>
                  <a:lnTo>
                    <a:pt x="185" y="1401"/>
                  </a:lnTo>
                  <a:lnTo>
                    <a:pt x="277" y="1199"/>
                  </a:lnTo>
                  <a:lnTo>
                    <a:pt x="406" y="1014"/>
                  </a:lnTo>
                  <a:lnTo>
                    <a:pt x="535" y="830"/>
                  </a:lnTo>
                  <a:lnTo>
                    <a:pt x="683" y="664"/>
                  </a:lnTo>
                  <a:lnTo>
                    <a:pt x="849" y="517"/>
                  </a:lnTo>
                  <a:lnTo>
                    <a:pt x="1033" y="388"/>
                  </a:lnTo>
                  <a:lnTo>
                    <a:pt x="1217" y="277"/>
                  </a:lnTo>
                  <a:lnTo>
                    <a:pt x="1420" y="166"/>
                  </a:lnTo>
                  <a:lnTo>
                    <a:pt x="1641" y="93"/>
                  </a:lnTo>
                  <a:lnTo>
                    <a:pt x="1862" y="37"/>
                  </a:lnTo>
                  <a:lnTo>
                    <a:pt x="2084" y="1"/>
                  </a:lnTo>
                  <a:lnTo>
                    <a:pt x="23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3091550" y="358850"/>
              <a:ext cx="121675" cy="121675"/>
            </a:xfrm>
            <a:custGeom>
              <a:avLst/>
              <a:gdLst/>
              <a:ahLst/>
              <a:cxnLst/>
              <a:rect l="l" t="t" r="r" b="b"/>
              <a:pathLst>
                <a:path w="4867" h="4867" fill="none" extrusionOk="0">
                  <a:moveTo>
                    <a:pt x="2433" y="1"/>
                  </a:moveTo>
                  <a:lnTo>
                    <a:pt x="2433" y="1"/>
                  </a:lnTo>
                  <a:lnTo>
                    <a:pt x="2194" y="19"/>
                  </a:lnTo>
                  <a:lnTo>
                    <a:pt x="1935" y="56"/>
                  </a:lnTo>
                  <a:lnTo>
                    <a:pt x="1714" y="111"/>
                  </a:lnTo>
                  <a:lnTo>
                    <a:pt x="1493" y="203"/>
                  </a:lnTo>
                  <a:lnTo>
                    <a:pt x="1272" y="295"/>
                  </a:lnTo>
                  <a:lnTo>
                    <a:pt x="1069" y="424"/>
                  </a:lnTo>
                  <a:lnTo>
                    <a:pt x="885" y="572"/>
                  </a:lnTo>
                  <a:lnTo>
                    <a:pt x="719" y="719"/>
                  </a:lnTo>
                  <a:lnTo>
                    <a:pt x="553" y="885"/>
                  </a:lnTo>
                  <a:lnTo>
                    <a:pt x="424" y="1088"/>
                  </a:lnTo>
                  <a:lnTo>
                    <a:pt x="295" y="1272"/>
                  </a:lnTo>
                  <a:lnTo>
                    <a:pt x="203" y="1494"/>
                  </a:lnTo>
                  <a:lnTo>
                    <a:pt x="111" y="1715"/>
                  </a:lnTo>
                  <a:lnTo>
                    <a:pt x="55" y="1954"/>
                  </a:lnTo>
                  <a:lnTo>
                    <a:pt x="18" y="2194"/>
                  </a:lnTo>
                  <a:lnTo>
                    <a:pt x="0" y="2434"/>
                  </a:lnTo>
                  <a:lnTo>
                    <a:pt x="0" y="2434"/>
                  </a:lnTo>
                  <a:lnTo>
                    <a:pt x="18" y="2692"/>
                  </a:lnTo>
                  <a:lnTo>
                    <a:pt x="55" y="2931"/>
                  </a:lnTo>
                  <a:lnTo>
                    <a:pt x="111" y="3153"/>
                  </a:lnTo>
                  <a:lnTo>
                    <a:pt x="203" y="3374"/>
                  </a:lnTo>
                  <a:lnTo>
                    <a:pt x="295" y="3595"/>
                  </a:lnTo>
                  <a:lnTo>
                    <a:pt x="424" y="3798"/>
                  </a:lnTo>
                  <a:lnTo>
                    <a:pt x="553" y="3982"/>
                  </a:lnTo>
                  <a:lnTo>
                    <a:pt x="719" y="4148"/>
                  </a:lnTo>
                  <a:lnTo>
                    <a:pt x="885" y="4314"/>
                  </a:lnTo>
                  <a:lnTo>
                    <a:pt x="1069" y="4443"/>
                  </a:lnTo>
                  <a:lnTo>
                    <a:pt x="1272" y="4572"/>
                  </a:lnTo>
                  <a:lnTo>
                    <a:pt x="1493" y="4683"/>
                  </a:lnTo>
                  <a:lnTo>
                    <a:pt x="1714" y="4756"/>
                  </a:lnTo>
                  <a:lnTo>
                    <a:pt x="1935" y="4812"/>
                  </a:lnTo>
                  <a:lnTo>
                    <a:pt x="2194" y="4848"/>
                  </a:lnTo>
                  <a:lnTo>
                    <a:pt x="2433" y="4867"/>
                  </a:lnTo>
                  <a:lnTo>
                    <a:pt x="2433" y="4867"/>
                  </a:lnTo>
                  <a:lnTo>
                    <a:pt x="2673" y="4848"/>
                  </a:lnTo>
                  <a:lnTo>
                    <a:pt x="2931" y="4812"/>
                  </a:lnTo>
                  <a:lnTo>
                    <a:pt x="3152" y="4756"/>
                  </a:lnTo>
                  <a:lnTo>
                    <a:pt x="3373" y="4683"/>
                  </a:lnTo>
                  <a:lnTo>
                    <a:pt x="3594" y="4572"/>
                  </a:lnTo>
                  <a:lnTo>
                    <a:pt x="3797" y="4443"/>
                  </a:lnTo>
                  <a:lnTo>
                    <a:pt x="3982" y="4314"/>
                  </a:lnTo>
                  <a:lnTo>
                    <a:pt x="4147" y="4148"/>
                  </a:lnTo>
                  <a:lnTo>
                    <a:pt x="4313" y="3982"/>
                  </a:lnTo>
                  <a:lnTo>
                    <a:pt x="4442" y="3798"/>
                  </a:lnTo>
                  <a:lnTo>
                    <a:pt x="4571" y="3595"/>
                  </a:lnTo>
                  <a:lnTo>
                    <a:pt x="4664" y="3374"/>
                  </a:lnTo>
                  <a:lnTo>
                    <a:pt x="4756" y="3153"/>
                  </a:lnTo>
                  <a:lnTo>
                    <a:pt x="4811" y="2931"/>
                  </a:lnTo>
                  <a:lnTo>
                    <a:pt x="4848" y="2692"/>
                  </a:lnTo>
                  <a:lnTo>
                    <a:pt x="4866" y="2434"/>
                  </a:lnTo>
                  <a:lnTo>
                    <a:pt x="4866" y="2434"/>
                  </a:lnTo>
                  <a:lnTo>
                    <a:pt x="4848" y="2194"/>
                  </a:lnTo>
                  <a:lnTo>
                    <a:pt x="4811" y="1954"/>
                  </a:lnTo>
                  <a:lnTo>
                    <a:pt x="4756" y="1715"/>
                  </a:lnTo>
                  <a:lnTo>
                    <a:pt x="4664" y="1494"/>
                  </a:lnTo>
                  <a:lnTo>
                    <a:pt x="4571" y="1272"/>
                  </a:lnTo>
                  <a:lnTo>
                    <a:pt x="4442" y="1088"/>
                  </a:lnTo>
                  <a:lnTo>
                    <a:pt x="4313" y="885"/>
                  </a:lnTo>
                  <a:lnTo>
                    <a:pt x="4147" y="719"/>
                  </a:lnTo>
                  <a:lnTo>
                    <a:pt x="3982" y="572"/>
                  </a:lnTo>
                  <a:lnTo>
                    <a:pt x="3797" y="424"/>
                  </a:lnTo>
                  <a:lnTo>
                    <a:pt x="3594" y="295"/>
                  </a:lnTo>
                  <a:lnTo>
                    <a:pt x="3373" y="203"/>
                  </a:lnTo>
                  <a:lnTo>
                    <a:pt x="3152" y="111"/>
                  </a:lnTo>
                  <a:lnTo>
                    <a:pt x="2931" y="56"/>
                  </a:lnTo>
                  <a:lnTo>
                    <a:pt x="2673" y="19"/>
                  </a:lnTo>
                  <a:lnTo>
                    <a:pt x="2433" y="1"/>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3099375" y="449625"/>
              <a:ext cx="43350" cy="20300"/>
            </a:xfrm>
            <a:custGeom>
              <a:avLst/>
              <a:gdLst/>
              <a:ahLst/>
              <a:cxnLst/>
              <a:rect l="l" t="t" r="r" b="b"/>
              <a:pathLst>
                <a:path w="1734" h="812" extrusionOk="0">
                  <a:moveTo>
                    <a:pt x="0" y="1"/>
                  </a:moveTo>
                  <a:lnTo>
                    <a:pt x="203" y="720"/>
                  </a:lnTo>
                  <a:lnTo>
                    <a:pt x="498" y="775"/>
                  </a:lnTo>
                  <a:lnTo>
                    <a:pt x="830" y="812"/>
                  </a:lnTo>
                  <a:lnTo>
                    <a:pt x="1143" y="812"/>
                  </a:lnTo>
                  <a:lnTo>
                    <a:pt x="1457" y="794"/>
                  </a:lnTo>
                  <a:lnTo>
                    <a:pt x="1567" y="757"/>
                  </a:lnTo>
                  <a:lnTo>
                    <a:pt x="1622" y="738"/>
                  </a:lnTo>
                  <a:lnTo>
                    <a:pt x="1659" y="701"/>
                  </a:lnTo>
                  <a:lnTo>
                    <a:pt x="1715" y="664"/>
                  </a:lnTo>
                  <a:lnTo>
                    <a:pt x="1733" y="609"/>
                  </a:lnTo>
                  <a:lnTo>
                    <a:pt x="1733" y="554"/>
                  </a:lnTo>
                  <a:lnTo>
                    <a:pt x="1715" y="499"/>
                  </a:lnTo>
                  <a:lnTo>
                    <a:pt x="1659" y="462"/>
                  </a:lnTo>
                  <a:lnTo>
                    <a:pt x="1604" y="443"/>
                  </a:lnTo>
                  <a:lnTo>
                    <a:pt x="1475" y="443"/>
                  </a:lnTo>
                  <a:lnTo>
                    <a:pt x="1328" y="425"/>
                  </a:lnTo>
                  <a:lnTo>
                    <a:pt x="1143" y="406"/>
                  </a:lnTo>
                  <a:lnTo>
                    <a:pt x="922" y="351"/>
                  </a:lnTo>
                  <a:lnTo>
                    <a:pt x="719" y="296"/>
                  </a:lnTo>
                  <a:lnTo>
                    <a:pt x="295" y="148"/>
                  </a:lnTo>
                  <a:lnTo>
                    <a:pt x="129" y="75"/>
                  </a:lnTo>
                  <a:lnTo>
                    <a:pt x="0"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3099375" y="449625"/>
              <a:ext cx="43350" cy="20300"/>
            </a:xfrm>
            <a:custGeom>
              <a:avLst/>
              <a:gdLst/>
              <a:ahLst/>
              <a:cxnLst/>
              <a:rect l="l" t="t" r="r" b="b"/>
              <a:pathLst>
                <a:path w="1734" h="812" fill="none" extrusionOk="0">
                  <a:moveTo>
                    <a:pt x="203" y="720"/>
                  </a:moveTo>
                  <a:lnTo>
                    <a:pt x="203" y="720"/>
                  </a:lnTo>
                  <a:lnTo>
                    <a:pt x="498" y="775"/>
                  </a:lnTo>
                  <a:lnTo>
                    <a:pt x="830" y="812"/>
                  </a:lnTo>
                  <a:lnTo>
                    <a:pt x="1143" y="812"/>
                  </a:lnTo>
                  <a:lnTo>
                    <a:pt x="1457" y="794"/>
                  </a:lnTo>
                  <a:lnTo>
                    <a:pt x="1457" y="794"/>
                  </a:lnTo>
                  <a:lnTo>
                    <a:pt x="1567" y="757"/>
                  </a:lnTo>
                  <a:lnTo>
                    <a:pt x="1622" y="738"/>
                  </a:lnTo>
                  <a:lnTo>
                    <a:pt x="1659" y="701"/>
                  </a:lnTo>
                  <a:lnTo>
                    <a:pt x="1659" y="701"/>
                  </a:lnTo>
                  <a:lnTo>
                    <a:pt x="1715" y="664"/>
                  </a:lnTo>
                  <a:lnTo>
                    <a:pt x="1733" y="609"/>
                  </a:lnTo>
                  <a:lnTo>
                    <a:pt x="1733" y="554"/>
                  </a:lnTo>
                  <a:lnTo>
                    <a:pt x="1715" y="499"/>
                  </a:lnTo>
                  <a:lnTo>
                    <a:pt x="1715" y="499"/>
                  </a:lnTo>
                  <a:lnTo>
                    <a:pt x="1659" y="462"/>
                  </a:lnTo>
                  <a:lnTo>
                    <a:pt x="1604" y="443"/>
                  </a:lnTo>
                  <a:lnTo>
                    <a:pt x="1475" y="443"/>
                  </a:lnTo>
                  <a:lnTo>
                    <a:pt x="1475" y="443"/>
                  </a:lnTo>
                  <a:lnTo>
                    <a:pt x="1328" y="425"/>
                  </a:lnTo>
                  <a:lnTo>
                    <a:pt x="1143" y="406"/>
                  </a:lnTo>
                  <a:lnTo>
                    <a:pt x="922" y="351"/>
                  </a:lnTo>
                  <a:lnTo>
                    <a:pt x="719" y="296"/>
                  </a:lnTo>
                  <a:lnTo>
                    <a:pt x="295" y="148"/>
                  </a:lnTo>
                  <a:lnTo>
                    <a:pt x="129"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3098900" y="448725"/>
              <a:ext cx="44725" cy="22125"/>
            </a:xfrm>
            <a:custGeom>
              <a:avLst/>
              <a:gdLst/>
              <a:ahLst/>
              <a:cxnLst/>
              <a:rect l="l" t="t" r="r" b="b"/>
              <a:pathLst>
                <a:path w="1789" h="885" extrusionOk="0">
                  <a:moveTo>
                    <a:pt x="38" y="0"/>
                  </a:moveTo>
                  <a:lnTo>
                    <a:pt x="1" y="74"/>
                  </a:lnTo>
                  <a:lnTo>
                    <a:pt x="130" y="147"/>
                  </a:lnTo>
                  <a:lnTo>
                    <a:pt x="314" y="221"/>
                  </a:lnTo>
                  <a:lnTo>
                    <a:pt x="720" y="369"/>
                  </a:lnTo>
                  <a:lnTo>
                    <a:pt x="941" y="424"/>
                  </a:lnTo>
                  <a:lnTo>
                    <a:pt x="1144" y="479"/>
                  </a:lnTo>
                  <a:lnTo>
                    <a:pt x="1347" y="498"/>
                  </a:lnTo>
                  <a:lnTo>
                    <a:pt x="1494" y="516"/>
                  </a:lnTo>
                  <a:lnTo>
                    <a:pt x="1660" y="516"/>
                  </a:lnTo>
                  <a:lnTo>
                    <a:pt x="1697" y="553"/>
                  </a:lnTo>
                  <a:lnTo>
                    <a:pt x="1715" y="590"/>
                  </a:lnTo>
                  <a:lnTo>
                    <a:pt x="1715" y="627"/>
                  </a:lnTo>
                  <a:lnTo>
                    <a:pt x="1697" y="682"/>
                  </a:lnTo>
                  <a:lnTo>
                    <a:pt x="1660" y="719"/>
                  </a:lnTo>
                  <a:lnTo>
                    <a:pt x="1623" y="737"/>
                  </a:lnTo>
                  <a:lnTo>
                    <a:pt x="1568" y="756"/>
                  </a:lnTo>
                  <a:lnTo>
                    <a:pt x="1457" y="793"/>
                  </a:lnTo>
                  <a:lnTo>
                    <a:pt x="1162" y="811"/>
                  </a:lnTo>
                  <a:lnTo>
                    <a:pt x="849" y="811"/>
                  </a:lnTo>
                  <a:lnTo>
                    <a:pt x="517" y="793"/>
                  </a:lnTo>
                  <a:lnTo>
                    <a:pt x="222" y="737"/>
                  </a:lnTo>
                  <a:lnTo>
                    <a:pt x="204" y="793"/>
                  </a:lnTo>
                  <a:lnTo>
                    <a:pt x="406" y="830"/>
                  </a:lnTo>
                  <a:lnTo>
                    <a:pt x="609" y="866"/>
                  </a:lnTo>
                  <a:lnTo>
                    <a:pt x="812" y="885"/>
                  </a:lnTo>
                  <a:lnTo>
                    <a:pt x="1254" y="885"/>
                  </a:lnTo>
                  <a:lnTo>
                    <a:pt x="1476" y="848"/>
                  </a:lnTo>
                  <a:lnTo>
                    <a:pt x="1605" y="830"/>
                  </a:lnTo>
                  <a:lnTo>
                    <a:pt x="1660" y="811"/>
                  </a:lnTo>
                  <a:lnTo>
                    <a:pt x="1715" y="774"/>
                  </a:lnTo>
                  <a:lnTo>
                    <a:pt x="1752" y="719"/>
                  </a:lnTo>
                  <a:lnTo>
                    <a:pt x="1789" y="645"/>
                  </a:lnTo>
                  <a:lnTo>
                    <a:pt x="1789" y="571"/>
                  </a:lnTo>
                  <a:lnTo>
                    <a:pt x="1752" y="516"/>
                  </a:lnTo>
                  <a:lnTo>
                    <a:pt x="1697" y="461"/>
                  </a:lnTo>
                  <a:lnTo>
                    <a:pt x="1623" y="442"/>
                  </a:lnTo>
                  <a:lnTo>
                    <a:pt x="1476" y="442"/>
                  </a:lnTo>
                  <a:lnTo>
                    <a:pt x="1347" y="424"/>
                  </a:lnTo>
                  <a:lnTo>
                    <a:pt x="1162" y="406"/>
                  </a:lnTo>
                  <a:lnTo>
                    <a:pt x="959" y="350"/>
                  </a:lnTo>
                  <a:lnTo>
                    <a:pt x="738" y="295"/>
                  </a:lnTo>
                  <a:lnTo>
                    <a:pt x="333" y="147"/>
                  </a:lnTo>
                  <a:lnTo>
                    <a:pt x="167" y="74"/>
                  </a:lnTo>
                  <a:lnTo>
                    <a:pt x="38" y="0"/>
                  </a:ln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2347300" y="1345500"/>
              <a:ext cx="1006925" cy="5550"/>
            </a:xfrm>
            <a:custGeom>
              <a:avLst/>
              <a:gdLst/>
              <a:ahLst/>
              <a:cxnLst/>
              <a:rect l="l" t="t" r="r" b="b"/>
              <a:pathLst>
                <a:path w="40277" h="222" extrusionOk="0">
                  <a:moveTo>
                    <a:pt x="0" y="0"/>
                  </a:moveTo>
                  <a:lnTo>
                    <a:pt x="0" y="221"/>
                  </a:lnTo>
                  <a:lnTo>
                    <a:pt x="40277" y="221"/>
                  </a:lnTo>
                  <a:lnTo>
                    <a:pt x="402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4" name="Google Shape;1364;p38"/>
          <p:cNvSpPr/>
          <p:nvPr/>
        </p:nvSpPr>
        <p:spPr>
          <a:xfrm>
            <a:off x="3754800" y="1578375"/>
            <a:ext cx="94500" cy="94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Imagen 70"/>
          <p:cNvPicPr/>
          <p:nvPr/>
        </p:nvPicPr>
        <p:blipFill rotWithShape="1">
          <a:blip r:embed="rId3"/>
          <a:srcRect l="39910" t="52179" r="57074" b="41528"/>
          <a:stretch/>
        </p:blipFill>
        <p:spPr bwMode="auto">
          <a:xfrm>
            <a:off x="3601727" y="805555"/>
            <a:ext cx="255806" cy="24443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39"/>
          <p:cNvSpPr/>
          <p:nvPr/>
        </p:nvSpPr>
        <p:spPr>
          <a:xfrm>
            <a:off x="2959673" y="392205"/>
            <a:ext cx="3386700" cy="490800"/>
          </a:xfrm>
          <a:prstGeom prst="roundRect">
            <a:avLst>
              <a:gd name="adj" fmla="val 50000"/>
            </a:avLst>
          </a:prstGeom>
          <a:solidFill>
            <a:schemeClr val="lt2"/>
          </a:solidFill>
          <a:ln w="9525" cap="flat" cmpd="sng">
            <a:solidFill>
              <a:schemeClr val="dk1"/>
            </a:solidFill>
            <a:prstDash val="solid"/>
            <a:round/>
            <a:headEnd type="none" w="sm" len="sm"/>
            <a:tailEnd type="none" w="sm" len="sm"/>
          </a:ln>
          <a:effectLst>
            <a:outerShdw dist="95250" dir="12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txBox="1">
            <a:spLocks noGrp="1"/>
          </p:cNvSpPr>
          <p:nvPr>
            <p:ph type="title"/>
          </p:nvPr>
        </p:nvSpPr>
        <p:spPr>
          <a:xfrm>
            <a:off x="3109973" y="637605"/>
            <a:ext cx="3086100" cy="1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Aharoni" panose="02010803020104030203" pitchFamily="2" charset="-79"/>
                <a:cs typeface="Aharoni" panose="02010803020104030203" pitchFamily="2" charset="-79"/>
              </a:rPr>
              <a:t>M</a:t>
            </a:r>
            <a:r>
              <a:rPr lang="en" sz="3600" dirty="0" smtClean="0">
                <a:latin typeface="Aharoni" panose="02010803020104030203" pitchFamily="2" charset="-79"/>
                <a:cs typeface="Aharoni" panose="02010803020104030203" pitchFamily="2" charset="-79"/>
              </a:rPr>
              <a:t>ercado</a:t>
            </a:r>
            <a:endParaRPr sz="3600" dirty="0">
              <a:latin typeface="Aharoni" panose="02010803020104030203" pitchFamily="2" charset="-79"/>
              <a:cs typeface="Aharoni" panose="02010803020104030203" pitchFamily="2" charset="-79"/>
            </a:endParaRPr>
          </a:p>
        </p:txBody>
      </p:sp>
      <p:sp>
        <p:nvSpPr>
          <p:cNvPr id="1371" name="Google Shape;1371;p39"/>
          <p:cNvSpPr txBox="1">
            <a:spLocks noGrp="1"/>
          </p:cNvSpPr>
          <p:nvPr>
            <p:ph type="subTitle" idx="1"/>
          </p:nvPr>
        </p:nvSpPr>
        <p:spPr>
          <a:xfrm>
            <a:off x="601884" y="2102927"/>
            <a:ext cx="8218025" cy="1097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CO" dirty="0" smtClean="0">
                <a:solidFill>
                  <a:schemeClr val="bg1"/>
                </a:solidFill>
                <a:latin typeface="Aharoni" panose="02010803020104030203" pitchFamily="2" charset="-79"/>
                <a:cs typeface="Aharoni" panose="02010803020104030203" pitchFamily="2" charset="-79"/>
              </a:rPr>
              <a:t>El municipio de Chaparral es la tercera ciudad más grande del departamento del Tolima. Limita con cinco municipios del mismo departamento, lo cual hace que sea una ciudad central que cuenta con una economía activa y sólida, contando con buena demanda de microempresas y algunas medianas empresas.</a:t>
            </a:r>
            <a:endParaRPr dirty="0">
              <a:solidFill>
                <a:schemeClr val="bg1"/>
              </a:solidFill>
              <a:latin typeface="Aharoni" panose="02010803020104030203" pitchFamily="2" charset="-79"/>
              <a:cs typeface="Aharoni" panose="02010803020104030203" pitchFamily="2" charset="-79"/>
            </a:endParaRPr>
          </a:p>
        </p:txBody>
      </p:sp>
      <p:sp>
        <p:nvSpPr>
          <p:cNvPr id="5" name="Google Shape;1264;p36"/>
          <p:cNvSpPr/>
          <p:nvPr/>
        </p:nvSpPr>
        <p:spPr>
          <a:xfrm rot="6994117">
            <a:off x="5868003" y="3934196"/>
            <a:ext cx="397956" cy="425749"/>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2"/>
          </a:solidFill>
          <a:ln w="9525" cap="flat" cmpd="sng">
            <a:solidFill>
              <a:srgbClr val="000000"/>
            </a:solidFill>
            <a:prstDash val="solid"/>
            <a:round/>
            <a:headEnd type="none" w="sm" len="sm"/>
            <a:tailEnd type="none" w="sm" len="sm"/>
          </a:ln>
          <a:effectLst>
            <a:outerShdw dist="762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sp>
        <p:nvSpPr>
          <p:cNvPr id="2484" name="Google Shape;2484;p57"/>
          <p:cNvSpPr txBox="1">
            <a:spLocks noGrp="1"/>
          </p:cNvSpPr>
          <p:nvPr>
            <p:ph type="subTitle" idx="3"/>
          </p:nvPr>
        </p:nvSpPr>
        <p:spPr>
          <a:xfrm>
            <a:off x="3239001" y="1936713"/>
            <a:ext cx="5097499" cy="142520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CO" sz="2500" dirty="0" smtClean="0">
                <a:latin typeface="Aharoni" panose="02010803020104030203" pitchFamily="2" charset="-79"/>
                <a:cs typeface="Aharoni" panose="02010803020104030203" pitchFamily="2" charset="-79"/>
              </a:rPr>
              <a:t>Sumado a esto en este municipio no existe una entidad que ofrezca servicios en materia de seguridad y salud en el trabajo, puesto que, si  ésta idea de emprendimiento surge tendría una  posición  en el mercado siendo una muy buena oportunidad.</a:t>
            </a:r>
            <a:endParaRPr sz="2500" dirty="0">
              <a:latin typeface="Aharoni" panose="02010803020104030203" pitchFamily="2" charset="-79"/>
              <a:cs typeface="Aharoni" panose="02010803020104030203" pitchFamily="2" charset="-79"/>
            </a:endParaRPr>
          </a:p>
        </p:txBody>
      </p:sp>
      <p:grpSp>
        <p:nvGrpSpPr>
          <p:cNvPr id="2487" name="Google Shape;2487;p57"/>
          <p:cNvGrpSpPr/>
          <p:nvPr/>
        </p:nvGrpSpPr>
        <p:grpSpPr>
          <a:xfrm>
            <a:off x="-253" y="543235"/>
            <a:ext cx="3450022" cy="4600049"/>
            <a:chOff x="4915050" y="3211400"/>
            <a:chExt cx="1523525" cy="2031375"/>
          </a:xfrm>
        </p:grpSpPr>
        <p:sp>
          <p:nvSpPr>
            <p:cNvPr id="2488" name="Google Shape;2488;p57"/>
            <p:cNvSpPr/>
            <p:nvPr/>
          </p:nvSpPr>
          <p:spPr>
            <a:xfrm>
              <a:off x="5842250" y="4302200"/>
              <a:ext cx="82500" cy="203700"/>
            </a:xfrm>
            <a:custGeom>
              <a:avLst/>
              <a:gdLst/>
              <a:ahLst/>
              <a:cxnLst/>
              <a:rect l="l" t="t" r="r" b="b"/>
              <a:pathLst>
                <a:path w="3300" h="8148" extrusionOk="0">
                  <a:moveTo>
                    <a:pt x="0" y="0"/>
                  </a:moveTo>
                  <a:lnTo>
                    <a:pt x="37" y="572"/>
                  </a:lnTo>
                  <a:lnTo>
                    <a:pt x="92" y="1328"/>
                  </a:lnTo>
                  <a:lnTo>
                    <a:pt x="166" y="3189"/>
                  </a:lnTo>
                  <a:lnTo>
                    <a:pt x="258" y="5033"/>
                  </a:lnTo>
                  <a:lnTo>
                    <a:pt x="314" y="5770"/>
                  </a:lnTo>
                  <a:lnTo>
                    <a:pt x="369" y="6305"/>
                  </a:lnTo>
                  <a:lnTo>
                    <a:pt x="443" y="6673"/>
                  </a:lnTo>
                  <a:lnTo>
                    <a:pt x="535" y="7005"/>
                  </a:lnTo>
                  <a:lnTo>
                    <a:pt x="645" y="7318"/>
                  </a:lnTo>
                  <a:lnTo>
                    <a:pt x="719" y="7466"/>
                  </a:lnTo>
                  <a:lnTo>
                    <a:pt x="793" y="7595"/>
                  </a:lnTo>
                  <a:lnTo>
                    <a:pt x="885" y="7706"/>
                  </a:lnTo>
                  <a:lnTo>
                    <a:pt x="977" y="7816"/>
                  </a:lnTo>
                  <a:lnTo>
                    <a:pt x="1088" y="7908"/>
                  </a:lnTo>
                  <a:lnTo>
                    <a:pt x="1198" y="7982"/>
                  </a:lnTo>
                  <a:lnTo>
                    <a:pt x="1346" y="8056"/>
                  </a:lnTo>
                  <a:lnTo>
                    <a:pt x="1475" y="8111"/>
                  </a:lnTo>
                  <a:lnTo>
                    <a:pt x="1641" y="8148"/>
                  </a:lnTo>
                  <a:lnTo>
                    <a:pt x="1807" y="8148"/>
                  </a:lnTo>
                  <a:lnTo>
                    <a:pt x="1936" y="7374"/>
                  </a:lnTo>
                  <a:lnTo>
                    <a:pt x="2120" y="6378"/>
                  </a:lnTo>
                  <a:lnTo>
                    <a:pt x="2563" y="4074"/>
                  </a:lnTo>
                  <a:lnTo>
                    <a:pt x="3005" y="1770"/>
                  </a:lnTo>
                  <a:lnTo>
                    <a:pt x="3171" y="793"/>
                  </a:lnTo>
                  <a:lnTo>
                    <a:pt x="3300" y="0"/>
                  </a:lnTo>
                  <a:lnTo>
                    <a:pt x="2544" y="19"/>
                  </a:lnTo>
                  <a:lnTo>
                    <a:pt x="1659"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5840875" y="4300825"/>
              <a:ext cx="85275" cy="206475"/>
            </a:xfrm>
            <a:custGeom>
              <a:avLst/>
              <a:gdLst/>
              <a:ahLst/>
              <a:cxnLst/>
              <a:rect l="l" t="t" r="r" b="b"/>
              <a:pathLst>
                <a:path w="3411" h="8259" extrusionOk="0">
                  <a:moveTo>
                    <a:pt x="3300" y="111"/>
                  </a:moveTo>
                  <a:lnTo>
                    <a:pt x="3171" y="940"/>
                  </a:lnTo>
                  <a:lnTo>
                    <a:pt x="2986" y="1954"/>
                  </a:lnTo>
                  <a:lnTo>
                    <a:pt x="2525" y="4295"/>
                  </a:lnTo>
                  <a:lnTo>
                    <a:pt x="2120" y="6470"/>
                  </a:lnTo>
                  <a:lnTo>
                    <a:pt x="1954" y="7410"/>
                  </a:lnTo>
                  <a:lnTo>
                    <a:pt x="1825" y="8148"/>
                  </a:lnTo>
                  <a:lnTo>
                    <a:pt x="1677" y="8148"/>
                  </a:lnTo>
                  <a:lnTo>
                    <a:pt x="1548" y="8111"/>
                  </a:lnTo>
                  <a:lnTo>
                    <a:pt x="1438" y="8074"/>
                  </a:lnTo>
                  <a:lnTo>
                    <a:pt x="1327" y="8019"/>
                  </a:lnTo>
                  <a:lnTo>
                    <a:pt x="1217" y="7945"/>
                  </a:lnTo>
                  <a:lnTo>
                    <a:pt x="1124" y="7871"/>
                  </a:lnTo>
                  <a:lnTo>
                    <a:pt x="1032" y="7779"/>
                  </a:lnTo>
                  <a:lnTo>
                    <a:pt x="940" y="7687"/>
                  </a:lnTo>
                  <a:lnTo>
                    <a:pt x="866" y="7558"/>
                  </a:lnTo>
                  <a:lnTo>
                    <a:pt x="793" y="7429"/>
                  </a:lnTo>
                  <a:lnTo>
                    <a:pt x="664" y="7134"/>
                  </a:lnTo>
                  <a:lnTo>
                    <a:pt x="553" y="6765"/>
                  </a:lnTo>
                  <a:lnTo>
                    <a:pt x="479" y="6360"/>
                  </a:lnTo>
                  <a:lnTo>
                    <a:pt x="442" y="6065"/>
                  </a:lnTo>
                  <a:lnTo>
                    <a:pt x="406" y="5696"/>
                  </a:lnTo>
                  <a:lnTo>
                    <a:pt x="350" y="4756"/>
                  </a:lnTo>
                  <a:lnTo>
                    <a:pt x="240" y="2507"/>
                  </a:lnTo>
                  <a:lnTo>
                    <a:pt x="184" y="1125"/>
                  </a:lnTo>
                  <a:lnTo>
                    <a:pt x="111" y="111"/>
                  </a:lnTo>
                  <a:lnTo>
                    <a:pt x="1641" y="111"/>
                  </a:lnTo>
                  <a:lnTo>
                    <a:pt x="2525" y="129"/>
                  </a:lnTo>
                  <a:lnTo>
                    <a:pt x="3300" y="111"/>
                  </a:lnTo>
                  <a:close/>
                  <a:moveTo>
                    <a:pt x="0" y="0"/>
                  </a:moveTo>
                  <a:lnTo>
                    <a:pt x="18" y="55"/>
                  </a:lnTo>
                  <a:lnTo>
                    <a:pt x="74" y="1088"/>
                  </a:lnTo>
                  <a:lnTo>
                    <a:pt x="129" y="2526"/>
                  </a:lnTo>
                  <a:lnTo>
                    <a:pt x="240" y="4774"/>
                  </a:lnTo>
                  <a:lnTo>
                    <a:pt x="313" y="5715"/>
                  </a:lnTo>
                  <a:lnTo>
                    <a:pt x="332" y="6083"/>
                  </a:lnTo>
                  <a:lnTo>
                    <a:pt x="369" y="6378"/>
                  </a:lnTo>
                  <a:lnTo>
                    <a:pt x="442" y="6691"/>
                  </a:lnTo>
                  <a:lnTo>
                    <a:pt x="516" y="7023"/>
                  </a:lnTo>
                  <a:lnTo>
                    <a:pt x="627" y="7337"/>
                  </a:lnTo>
                  <a:lnTo>
                    <a:pt x="682" y="7484"/>
                  </a:lnTo>
                  <a:lnTo>
                    <a:pt x="774" y="7613"/>
                  </a:lnTo>
                  <a:lnTo>
                    <a:pt x="848" y="7742"/>
                  </a:lnTo>
                  <a:lnTo>
                    <a:pt x="959" y="7871"/>
                  </a:lnTo>
                  <a:lnTo>
                    <a:pt x="1069" y="7982"/>
                  </a:lnTo>
                  <a:lnTo>
                    <a:pt x="1198" y="8074"/>
                  </a:lnTo>
                  <a:lnTo>
                    <a:pt x="1346" y="8148"/>
                  </a:lnTo>
                  <a:lnTo>
                    <a:pt x="1493" y="8203"/>
                  </a:lnTo>
                  <a:lnTo>
                    <a:pt x="1677" y="8240"/>
                  </a:lnTo>
                  <a:lnTo>
                    <a:pt x="1862" y="8258"/>
                  </a:lnTo>
                  <a:lnTo>
                    <a:pt x="1917" y="8258"/>
                  </a:lnTo>
                  <a:lnTo>
                    <a:pt x="1917" y="8221"/>
                  </a:lnTo>
                  <a:lnTo>
                    <a:pt x="2046" y="7466"/>
                  </a:lnTo>
                  <a:lnTo>
                    <a:pt x="2212" y="6526"/>
                  </a:lnTo>
                  <a:lnTo>
                    <a:pt x="2636" y="4314"/>
                  </a:lnTo>
                  <a:lnTo>
                    <a:pt x="3097" y="1917"/>
                  </a:lnTo>
                  <a:lnTo>
                    <a:pt x="3281" y="885"/>
                  </a:lnTo>
                  <a:lnTo>
                    <a:pt x="3410" y="74"/>
                  </a:lnTo>
                  <a:lnTo>
                    <a:pt x="3410" y="0"/>
                  </a:lnTo>
                  <a:lnTo>
                    <a:pt x="3355" y="0"/>
                  </a:lnTo>
                  <a:lnTo>
                    <a:pt x="2562" y="19"/>
                  </a:lnTo>
                  <a:lnTo>
                    <a:pt x="16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5688325" y="3211400"/>
              <a:ext cx="132750" cy="158550"/>
            </a:xfrm>
            <a:custGeom>
              <a:avLst/>
              <a:gdLst/>
              <a:ahLst/>
              <a:cxnLst/>
              <a:rect l="l" t="t" r="r" b="b"/>
              <a:pathLst>
                <a:path w="5310" h="6342" extrusionOk="0">
                  <a:moveTo>
                    <a:pt x="1273" y="1"/>
                  </a:moveTo>
                  <a:lnTo>
                    <a:pt x="1143" y="19"/>
                  </a:lnTo>
                  <a:lnTo>
                    <a:pt x="904" y="75"/>
                  </a:lnTo>
                  <a:lnTo>
                    <a:pt x="756" y="111"/>
                  </a:lnTo>
                  <a:lnTo>
                    <a:pt x="627" y="185"/>
                  </a:lnTo>
                  <a:lnTo>
                    <a:pt x="498" y="259"/>
                  </a:lnTo>
                  <a:lnTo>
                    <a:pt x="369" y="351"/>
                  </a:lnTo>
                  <a:lnTo>
                    <a:pt x="277" y="443"/>
                  </a:lnTo>
                  <a:lnTo>
                    <a:pt x="185" y="554"/>
                  </a:lnTo>
                  <a:lnTo>
                    <a:pt x="111" y="683"/>
                  </a:lnTo>
                  <a:lnTo>
                    <a:pt x="56" y="830"/>
                  </a:lnTo>
                  <a:lnTo>
                    <a:pt x="19" y="978"/>
                  </a:lnTo>
                  <a:lnTo>
                    <a:pt x="1" y="1144"/>
                  </a:lnTo>
                  <a:lnTo>
                    <a:pt x="19" y="1291"/>
                  </a:lnTo>
                  <a:lnTo>
                    <a:pt x="74" y="1439"/>
                  </a:lnTo>
                  <a:lnTo>
                    <a:pt x="130" y="1586"/>
                  </a:lnTo>
                  <a:lnTo>
                    <a:pt x="222" y="1715"/>
                  </a:lnTo>
                  <a:lnTo>
                    <a:pt x="332" y="1807"/>
                  </a:lnTo>
                  <a:lnTo>
                    <a:pt x="461" y="1899"/>
                  </a:lnTo>
                  <a:lnTo>
                    <a:pt x="535" y="1918"/>
                  </a:lnTo>
                  <a:lnTo>
                    <a:pt x="480" y="2010"/>
                  </a:lnTo>
                  <a:lnTo>
                    <a:pt x="425" y="2121"/>
                  </a:lnTo>
                  <a:lnTo>
                    <a:pt x="406" y="2213"/>
                  </a:lnTo>
                  <a:lnTo>
                    <a:pt x="388" y="2323"/>
                  </a:lnTo>
                  <a:lnTo>
                    <a:pt x="406" y="2508"/>
                  </a:lnTo>
                  <a:lnTo>
                    <a:pt x="461" y="2674"/>
                  </a:lnTo>
                  <a:lnTo>
                    <a:pt x="554" y="2840"/>
                  </a:lnTo>
                  <a:lnTo>
                    <a:pt x="609" y="2895"/>
                  </a:lnTo>
                  <a:lnTo>
                    <a:pt x="683" y="2950"/>
                  </a:lnTo>
                  <a:lnTo>
                    <a:pt x="830" y="3061"/>
                  </a:lnTo>
                  <a:lnTo>
                    <a:pt x="996" y="3116"/>
                  </a:lnTo>
                  <a:lnTo>
                    <a:pt x="904" y="3245"/>
                  </a:lnTo>
                  <a:lnTo>
                    <a:pt x="867" y="3393"/>
                  </a:lnTo>
                  <a:lnTo>
                    <a:pt x="849" y="3558"/>
                  </a:lnTo>
                  <a:lnTo>
                    <a:pt x="849" y="3632"/>
                  </a:lnTo>
                  <a:lnTo>
                    <a:pt x="867" y="3706"/>
                  </a:lnTo>
                  <a:lnTo>
                    <a:pt x="922" y="3835"/>
                  </a:lnTo>
                  <a:lnTo>
                    <a:pt x="996" y="3927"/>
                  </a:lnTo>
                  <a:lnTo>
                    <a:pt x="1070" y="4019"/>
                  </a:lnTo>
                  <a:lnTo>
                    <a:pt x="1162" y="4075"/>
                  </a:lnTo>
                  <a:lnTo>
                    <a:pt x="1273" y="4130"/>
                  </a:lnTo>
                  <a:lnTo>
                    <a:pt x="1383" y="4167"/>
                  </a:lnTo>
                  <a:lnTo>
                    <a:pt x="1512" y="4204"/>
                  </a:lnTo>
                  <a:lnTo>
                    <a:pt x="1623" y="4204"/>
                  </a:lnTo>
                  <a:lnTo>
                    <a:pt x="1549" y="4425"/>
                  </a:lnTo>
                  <a:lnTo>
                    <a:pt x="1531" y="4646"/>
                  </a:lnTo>
                  <a:lnTo>
                    <a:pt x="1531" y="4867"/>
                  </a:lnTo>
                  <a:lnTo>
                    <a:pt x="1567" y="5070"/>
                  </a:lnTo>
                  <a:lnTo>
                    <a:pt x="1641" y="5273"/>
                  </a:lnTo>
                  <a:lnTo>
                    <a:pt x="1733" y="5475"/>
                  </a:lnTo>
                  <a:lnTo>
                    <a:pt x="1881" y="5660"/>
                  </a:lnTo>
                  <a:lnTo>
                    <a:pt x="2047" y="5826"/>
                  </a:lnTo>
                  <a:lnTo>
                    <a:pt x="2176" y="5936"/>
                  </a:lnTo>
                  <a:lnTo>
                    <a:pt x="2323" y="6047"/>
                  </a:lnTo>
                  <a:lnTo>
                    <a:pt x="2471" y="6121"/>
                  </a:lnTo>
                  <a:lnTo>
                    <a:pt x="2618" y="6213"/>
                  </a:lnTo>
                  <a:lnTo>
                    <a:pt x="2784" y="6268"/>
                  </a:lnTo>
                  <a:lnTo>
                    <a:pt x="2950" y="6305"/>
                  </a:lnTo>
                  <a:lnTo>
                    <a:pt x="3116" y="6342"/>
                  </a:lnTo>
                  <a:lnTo>
                    <a:pt x="3282" y="6342"/>
                  </a:lnTo>
                  <a:lnTo>
                    <a:pt x="3521" y="6305"/>
                  </a:lnTo>
                  <a:lnTo>
                    <a:pt x="3761" y="6250"/>
                  </a:lnTo>
                  <a:lnTo>
                    <a:pt x="3982" y="6158"/>
                  </a:lnTo>
                  <a:lnTo>
                    <a:pt x="4203" y="6047"/>
                  </a:lnTo>
                  <a:lnTo>
                    <a:pt x="4406" y="5899"/>
                  </a:lnTo>
                  <a:lnTo>
                    <a:pt x="4609" y="5734"/>
                  </a:lnTo>
                  <a:lnTo>
                    <a:pt x="4793" y="5549"/>
                  </a:lnTo>
                  <a:lnTo>
                    <a:pt x="4941" y="5346"/>
                  </a:lnTo>
                  <a:lnTo>
                    <a:pt x="5070" y="5144"/>
                  </a:lnTo>
                  <a:lnTo>
                    <a:pt x="5180" y="4904"/>
                  </a:lnTo>
                  <a:lnTo>
                    <a:pt x="5254" y="4664"/>
                  </a:lnTo>
                  <a:lnTo>
                    <a:pt x="5309" y="4425"/>
                  </a:lnTo>
                  <a:lnTo>
                    <a:pt x="5291" y="4222"/>
                  </a:lnTo>
                  <a:lnTo>
                    <a:pt x="5254" y="4001"/>
                  </a:lnTo>
                  <a:lnTo>
                    <a:pt x="5199" y="3780"/>
                  </a:lnTo>
                  <a:lnTo>
                    <a:pt x="5088" y="3558"/>
                  </a:lnTo>
                  <a:lnTo>
                    <a:pt x="4978" y="3356"/>
                  </a:lnTo>
                  <a:lnTo>
                    <a:pt x="4849" y="3153"/>
                  </a:lnTo>
                  <a:lnTo>
                    <a:pt x="4701" y="2987"/>
                  </a:lnTo>
                  <a:lnTo>
                    <a:pt x="4554" y="2858"/>
                  </a:lnTo>
                  <a:lnTo>
                    <a:pt x="4406" y="2766"/>
                  </a:lnTo>
                  <a:lnTo>
                    <a:pt x="4240" y="2710"/>
                  </a:lnTo>
                  <a:lnTo>
                    <a:pt x="3927" y="2600"/>
                  </a:lnTo>
                  <a:lnTo>
                    <a:pt x="3945" y="2581"/>
                  </a:lnTo>
                  <a:lnTo>
                    <a:pt x="4019" y="2508"/>
                  </a:lnTo>
                  <a:lnTo>
                    <a:pt x="4074" y="2416"/>
                  </a:lnTo>
                  <a:lnTo>
                    <a:pt x="4130" y="2342"/>
                  </a:lnTo>
                  <a:lnTo>
                    <a:pt x="4167" y="2231"/>
                  </a:lnTo>
                  <a:lnTo>
                    <a:pt x="4185" y="2084"/>
                  </a:lnTo>
                  <a:lnTo>
                    <a:pt x="4167" y="1918"/>
                  </a:lnTo>
                  <a:lnTo>
                    <a:pt x="4130" y="1770"/>
                  </a:lnTo>
                  <a:lnTo>
                    <a:pt x="4037" y="1641"/>
                  </a:lnTo>
                  <a:lnTo>
                    <a:pt x="3927" y="1549"/>
                  </a:lnTo>
                  <a:lnTo>
                    <a:pt x="3779" y="1457"/>
                  </a:lnTo>
                  <a:lnTo>
                    <a:pt x="3632" y="1420"/>
                  </a:lnTo>
                  <a:lnTo>
                    <a:pt x="3485" y="1383"/>
                  </a:lnTo>
                  <a:lnTo>
                    <a:pt x="3374" y="1383"/>
                  </a:lnTo>
                  <a:lnTo>
                    <a:pt x="3245" y="1402"/>
                  </a:lnTo>
                  <a:lnTo>
                    <a:pt x="3024" y="1457"/>
                  </a:lnTo>
                  <a:lnTo>
                    <a:pt x="3061" y="1365"/>
                  </a:lnTo>
                  <a:lnTo>
                    <a:pt x="3079" y="1254"/>
                  </a:lnTo>
                  <a:lnTo>
                    <a:pt x="3061" y="1125"/>
                  </a:lnTo>
                  <a:lnTo>
                    <a:pt x="3005" y="1015"/>
                  </a:lnTo>
                  <a:lnTo>
                    <a:pt x="2950" y="941"/>
                  </a:lnTo>
                  <a:lnTo>
                    <a:pt x="2895" y="886"/>
                  </a:lnTo>
                  <a:lnTo>
                    <a:pt x="2821" y="830"/>
                  </a:lnTo>
                  <a:lnTo>
                    <a:pt x="2747" y="793"/>
                  </a:lnTo>
                  <a:lnTo>
                    <a:pt x="2581" y="738"/>
                  </a:lnTo>
                  <a:lnTo>
                    <a:pt x="2397" y="720"/>
                  </a:lnTo>
                  <a:lnTo>
                    <a:pt x="2213" y="738"/>
                  </a:lnTo>
                  <a:lnTo>
                    <a:pt x="2047" y="793"/>
                  </a:lnTo>
                  <a:lnTo>
                    <a:pt x="2065" y="683"/>
                  </a:lnTo>
                  <a:lnTo>
                    <a:pt x="2047" y="572"/>
                  </a:lnTo>
                  <a:lnTo>
                    <a:pt x="2028" y="462"/>
                  </a:lnTo>
                  <a:lnTo>
                    <a:pt x="1973" y="369"/>
                  </a:lnTo>
                  <a:lnTo>
                    <a:pt x="1936" y="296"/>
                  </a:lnTo>
                  <a:lnTo>
                    <a:pt x="1881" y="222"/>
                  </a:lnTo>
                  <a:lnTo>
                    <a:pt x="1752" y="130"/>
                  </a:lnTo>
                  <a:lnTo>
                    <a:pt x="1660" y="75"/>
                  </a:lnTo>
                  <a:lnTo>
                    <a:pt x="1586" y="56"/>
                  </a:lnTo>
                  <a:lnTo>
                    <a:pt x="1402" y="19"/>
                  </a:lnTo>
                  <a:lnTo>
                    <a:pt x="12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774975" y="3616950"/>
              <a:ext cx="170975" cy="744725"/>
            </a:xfrm>
            <a:custGeom>
              <a:avLst/>
              <a:gdLst/>
              <a:ahLst/>
              <a:cxnLst/>
              <a:rect l="l" t="t" r="r" b="b"/>
              <a:pathLst>
                <a:path w="6839" h="29789" extrusionOk="0">
                  <a:moveTo>
                    <a:pt x="2728" y="0"/>
                  </a:moveTo>
                  <a:lnTo>
                    <a:pt x="2581" y="19"/>
                  </a:lnTo>
                  <a:lnTo>
                    <a:pt x="2396" y="37"/>
                  </a:lnTo>
                  <a:lnTo>
                    <a:pt x="2230" y="74"/>
                  </a:lnTo>
                  <a:lnTo>
                    <a:pt x="2065" y="111"/>
                  </a:lnTo>
                  <a:lnTo>
                    <a:pt x="1899" y="166"/>
                  </a:lnTo>
                  <a:lnTo>
                    <a:pt x="1751" y="240"/>
                  </a:lnTo>
                  <a:lnTo>
                    <a:pt x="1604" y="313"/>
                  </a:lnTo>
                  <a:lnTo>
                    <a:pt x="1346" y="479"/>
                  </a:lnTo>
                  <a:lnTo>
                    <a:pt x="1106" y="682"/>
                  </a:lnTo>
                  <a:lnTo>
                    <a:pt x="885" y="922"/>
                  </a:lnTo>
                  <a:lnTo>
                    <a:pt x="701" y="1180"/>
                  </a:lnTo>
                  <a:lnTo>
                    <a:pt x="535" y="1438"/>
                  </a:lnTo>
                  <a:lnTo>
                    <a:pt x="387" y="1733"/>
                  </a:lnTo>
                  <a:lnTo>
                    <a:pt x="277" y="2028"/>
                  </a:lnTo>
                  <a:lnTo>
                    <a:pt x="184" y="2341"/>
                  </a:lnTo>
                  <a:lnTo>
                    <a:pt x="111" y="2655"/>
                  </a:lnTo>
                  <a:lnTo>
                    <a:pt x="55" y="2986"/>
                  </a:lnTo>
                  <a:lnTo>
                    <a:pt x="19" y="3300"/>
                  </a:lnTo>
                  <a:lnTo>
                    <a:pt x="0" y="3613"/>
                  </a:lnTo>
                  <a:lnTo>
                    <a:pt x="19" y="3908"/>
                  </a:lnTo>
                  <a:lnTo>
                    <a:pt x="92" y="5051"/>
                  </a:lnTo>
                  <a:lnTo>
                    <a:pt x="184" y="6175"/>
                  </a:lnTo>
                  <a:lnTo>
                    <a:pt x="277" y="7300"/>
                  </a:lnTo>
                  <a:lnTo>
                    <a:pt x="387" y="8424"/>
                  </a:lnTo>
                  <a:lnTo>
                    <a:pt x="627" y="10673"/>
                  </a:lnTo>
                  <a:lnTo>
                    <a:pt x="903" y="12922"/>
                  </a:lnTo>
                  <a:lnTo>
                    <a:pt x="1475" y="17420"/>
                  </a:lnTo>
                  <a:lnTo>
                    <a:pt x="1751" y="19668"/>
                  </a:lnTo>
                  <a:lnTo>
                    <a:pt x="1991" y="21917"/>
                  </a:lnTo>
                  <a:lnTo>
                    <a:pt x="2028" y="22341"/>
                  </a:lnTo>
                  <a:lnTo>
                    <a:pt x="2046" y="22784"/>
                  </a:lnTo>
                  <a:lnTo>
                    <a:pt x="2028" y="23245"/>
                  </a:lnTo>
                  <a:lnTo>
                    <a:pt x="2009" y="23724"/>
                  </a:lnTo>
                  <a:lnTo>
                    <a:pt x="1936" y="24738"/>
                  </a:lnTo>
                  <a:lnTo>
                    <a:pt x="1825" y="25788"/>
                  </a:lnTo>
                  <a:lnTo>
                    <a:pt x="1714" y="26839"/>
                  </a:lnTo>
                  <a:lnTo>
                    <a:pt x="1641" y="27871"/>
                  </a:lnTo>
                  <a:lnTo>
                    <a:pt x="1604" y="28369"/>
                  </a:lnTo>
                  <a:lnTo>
                    <a:pt x="1604" y="28867"/>
                  </a:lnTo>
                  <a:lnTo>
                    <a:pt x="1604" y="29328"/>
                  </a:lnTo>
                  <a:lnTo>
                    <a:pt x="1622" y="29788"/>
                  </a:lnTo>
                  <a:lnTo>
                    <a:pt x="6839" y="29788"/>
                  </a:lnTo>
                  <a:lnTo>
                    <a:pt x="6820" y="28516"/>
                  </a:lnTo>
                  <a:lnTo>
                    <a:pt x="6765" y="24904"/>
                  </a:lnTo>
                  <a:lnTo>
                    <a:pt x="6728" y="21272"/>
                  </a:lnTo>
                  <a:lnTo>
                    <a:pt x="6673" y="17659"/>
                  </a:lnTo>
                  <a:lnTo>
                    <a:pt x="6636" y="15853"/>
                  </a:lnTo>
                  <a:lnTo>
                    <a:pt x="6581" y="14046"/>
                  </a:lnTo>
                  <a:lnTo>
                    <a:pt x="6489" y="12221"/>
                  </a:lnTo>
                  <a:lnTo>
                    <a:pt x="6378" y="10378"/>
                  </a:lnTo>
                  <a:lnTo>
                    <a:pt x="6249" y="8572"/>
                  </a:lnTo>
                  <a:lnTo>
                    <a:pt x="6065" y="6747"/>
                  </a:lnTo>
                  <a:lnTo>
                    <a:pt x="5917" y="5272"/>
                  </a:lnTo>
                  <a:lnTo>
                    <a:pt x="5825" y="4553"/>
                  </a:lnTo>
                  <a:lnTo>
                    <a:pt x="5696" y="3816"/>
                  </a:lnTo>
                  <a:lnTo>
                    <a:pt x="5622" y="3466"/>
                  </a:lnTo>
                  <a:lnTo>
                    <a:pt x="5530" y="3115"/>
                  </a:lnTo>
                  <a:lnTo>
                    <a:pt x="5419" y="2765"/>
                  </a:lnTo>
                  <a:lnTo>
                    <a:pt x="5309" y="2433"/>
                  </a:lnTo>
                  <a:lnTo>
                    <a:pt x="5161" y="2083"/>
                  </a:lnTo>
                  <a:lnTo>
                    <a:pt x="5014" y="1751"/>
                  </a:lnTo>
                  <a:lnTo>
                    <a:pt x="4830" y="1438"/>
                  </a:lnTo>
                  <a:lnTo>
                    <a:pt x="4627" y="1106"/>
                  </a:lnTo>
                  <a:lnTo>
                    <a:pt x="4442" y="866"/>
                  </a:lnTo>
                  <a:lnTo>
                    <a:pt x="4240" y="645"/>
                  </a:lnTo>
                  <a:lnTo>
                    <a:pt x="4000" y="443"/>
                  </a:lnTo>
                  <a:lnTo>
                    <a:pt x="3742" y="277"/>
                  </a:lnTo>
                  <a:lnTo>
                    <a:pt x="3466" y="148"/>
                  </a:lnTo>
                  <a:lnTo>
                    <a:pt x="3318" y="92"/>
                  </a:lnTo>
                  <a:lnTo>
                    <a:pt x="3171" y="55"/>
                  </a:lnTo>
                  <a:lnTo>
                    <a:pt x="3023" y="19"/>
                  </a:lnTo>
                  <a:lnTo>
                    <a:pt x="2876"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7"/>
            <p:cNvSpPr/>
            <p:nvPr/>
          </p:nvSpPr>
          <p:spPr>
            <a:xfrm>
              <a:off x="5576350" y="4313250"/>
              <a:ext cx="99550" cy="173775"/>
            </a:xfrm>
            <a:custGeom>
              <a:avLst/>
              <a:gdLst/>
              <a:ahLst/>
              <a:cxnLst/>
              <a:rect l="l" t="t" r="r" b="b"/>
              <a:pathLst>
                <a:path w="3982" h="6951" extrusionOk="0">
                  <a:moveTo>
                    <a:pt x="1125" y="1"/>
                  </a:moveTo>
                  <a:lnTo>
                    <a:pt x="756" y="19"/>
                  </a:lnTo>
                  <a:lnTo>
                    <a:pt x="627" y="1273"/>
                  </a:lnTo>
                  <a:lnTo>
                    <a:pt x="406" y="3079"/>
                  </a:lnTo>
                  <a:lnTo>
                    <a:pt x="203" y="4849"/>
                  </a:lnTo>
                  <a:lnTo>
                    <a:pt x="37" y="6029"/>
                  </a:lnTo>
                  <a:lnTo>
                    <a:pt x="0" y="6342"/>
                  </a:lnTo>
                  <a:lnTo>
                    <a:pt x="0" y="6453"/>
                  </a:lnTo>
                  <a:lnTo>
                    <a:pt x="37" y="6563"/>
                  </a:lnTo>
                  <a:lnTo>
                    <a:pt x="111" y="6655"/>
                  </a:lnTo>
                  <a:lnTo>
                    <a:pt x="203" y="6729"/>
                  </a:lnTo>
                  <a:lnTo>
                    <a:pt x="351" y="6784"/>
                  </a:lnTo>
                  <a:lnTo>
                    <a:pt x="572" y="6840"/>
                  </a:lnTo>
                  <a:lnTo>
                    <a:pt x="940" y="6932"/>
                  </a:lnTo>
                  <a:lnTo>
                    <a:pt x="1069" y="6950"/>
                  </a:lnTo>
                  <a:lnTo>
                    <a:pt x="1198" y="6932"/>
                  </a:lnTo>
                  <a:lnTo>
                    <a:pt x="1291" y="6895"/>
                  </a:lnTo>
                  <a:lnTo>
                    <a:pt x="1383" y="6840"/>
                  </a:lnTo>
                  <a:lnTo>
                    <a:pt x="1457" y="6747"/>
                  </a:lnTo>
                  <a:lnTo>
                    <a:pt x="1549" y="6600"/>
                  </a:lnTo>
                  <a:lnTo>
                    <a:pt x="1807" y="6029"/>
                  </a:lnTo>
                  <a:lnTo>
                    <a:pt x="2120" y="5273"/>
                  </a:lnTo>
                  <a:lnTo>
                    <a:pt x="2452" y="4388"/>
                  </a:lnTo>
                  <a:lnTo>
                    <a:pt x="2802" y="3429"/>
                  </a:lnTo>
                  <a:lnTo>
                    <a:pt x="3466" y="1586"/>
                  </a:lnTo>
                  <a:lnTo>
                    <a:pt x="3982" y="185"/>
                  </a:lnTo>
                  <a:lnTo>
                    <a:pt x="3613" y="185"/>
                  </a:lnTo>
                  <a:lnTo>
                    <a:pt x="3208" y="167"/>
                  </a:lnTo>
                  <a:lnTo>
                    <a:pt x="2360" y="93"/>
                  </a:lnTo>
                  <a:lnTo>
                    <a:pt x="1936" y="56"/>
                  </a:lnTo>
                  <a:lnTo>
                    <a:pt x="1530" y="19"/>
                  </a:lnTo>
                  <a:lnTo>
                    <a:pt x="1125"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7"/>
            <p:cNvSpPr/>
            <p:nvPr/>
          </p:nvSpPr>
          <p:spPr>
            <a:xfrm>
              <a:off x="5574975" y="4312350"/>
              <a:ext cx="102775" cy="176050"/>
            </a:xfrm>
            <a:custGeom>
              <a:avLst/>
              <a:gdLst/>
              <a:ahLst/>
              <a:cxnLst/>
              <a:rect l="l" t="t" r="r" b="b"/>
              <a:pathLst>
                <a:path w="4111" h="7042" extrusionOk="0">
                  <a:moveTo>
                    <a:pt x="1235" y="92"/>
                  </a:moveTo>
                  <a:lnTo>
                    <a:pt x="1641" y="111"/>
                  </a:lnTo>
                  <a:lnTo>
                    <a:pt x="2489" y="184"/>
                  </a:lnTo>
                  <a:lnTo>
                    <a:pt x="3244" y="258"/>
                  </a:lnTo>
                  <a:lnTo>
                    <a:pt x="3613" y="277"/>
                  </a:lnTo>
                  <a:lnTo>
                    <a:pt x="3945" y="277"/>
                  </a:lnTo>
                  <a:lnTo>
                    <a:pt x="3576" y="1327"/>
                  </a:lnTo>
                  <a:lnTo>
                    <a:pt x="3060" y="2747"/>
                  </a:lnTo>
                  <a:lnTo>
                    <a:pt x="2507" y="4258"/>
                  </a:lnTo>
                  <a:lnTo>
                    <a:pt x="1991" y="5622"/>
                  </a:lnTo>
                  <a:lnTo>
                    <a:pt x="1751" y="6175"/>
                  </a:lnTo>
                  <a:lnTo>
                    <a:pt x="1548" y="6618"/>
                  </a:lnTo>
                  <a:lnTo>
                    <a:pt x="1475" y="6747"/>
                  </a:lnTo>
                  <a:lnTo>
                    <a:pt x="1401" y="6839"/>
                  </a:lnTo>
                  <a:lnTo>
                    <a:pt x="1327" y="6894"/>
                  </a:lnTo>
                  <a:lnTo>
                    <a:pt x="1235" y="6931"/>
                  </a:lnTo>
                  <a:lnTo>
                    <a:pt x="1124" y="6931"/>
                  </a:lnTo>
                  <a:lnTo>
                    <a:pt x="995" y="6912"/>
                  </a:lnTo>
                  <a:lnTo>
                    <a:pt x="627" y="6839"/>
                  </a:lnTo>
                  <a:lnTo>
                    <a:pt x="442" y="6783"/>
                  </a:lnTo>
                  <a:lnTo>
                    <a:pt x="295" y="6728"/>
                  </a:lnTo>
                  <a:lnTo>
                    <a:pt x="203" y="6654"/>
                  </a:lnTo>
                  <a:lnTo>
                    <a:pt x="147" y="6581"/>
                  </a:lnTo>
                  <a:lnTo>
                    <a:pt x="111" y="6489"/>
                  </a:lnTo>
                  <a:lnTo>
                    <a:pt x="111" y="6378"/>
                  </a:lnTo>
                  <a:lnTo>
                    <a:pt x="147" y="6083"/>
                  </a:lnTo>
                  <a:lnTo>
                    <a:pt x="295" y="4903"/>
                  </a:lnTo>
                  <a:lnTo>
                    <a:pt x="516" y="3152"/>
                  </a:lnTo>
                  <a:lnTo>
                    <a:pt x="866" y="111"/>
                  </a:lnTo>
                  <a:lnTo>
                    <a:pt x="1235" y="92"/>
                  </a:lnTo>
                  <a:close/>
                  <a:moveTo>
                    <a:pt x="811" y="0"/>
                  </a:moveTo>
                  <a:lnTo>
                    <a:pt x="756" y="18"/>
                  </a:lnTo>
                  <a:lnTo>
                    <a:pt x="756" y="55"/>
                  </a:lnTo>
                  <a:lnTo>
                    <a:pt x="627" y="1290"/>
                  </a:lnTo>
                  <a:lnTo>
                    <a:pt x="406" y="3097"/>
                  </a:lnTo>
                  <a:lnTo>
                    <a:pt x="203" y="4866"/>
                  </a:lnTo>
                  <a:lnTo>
                    <a:pt x="37" y="6083"/>
                  </a:lnTo>
                  <a:lnTo>
                    <a:pt x="18" y="6249"/>
                  </a:lnTo>
                  <a:lnTo>
                    <a:pt x="0" y="6378"/>
                  </a:lnTo>
                  <a:lnTo>
                    <a:pt x="18" y="6507"/>
                  </a:lnTo>
                  <a:lnTo>
                    <a:pt x="37" y="6618"/>
                  </a:lnTo>
                  <a:lnTo>
                    <a:pt x="111" y="6710"/>
                  </a:lnTo>
                  <a:lnTo>
                    <a:pt x="221" y="6802"/>
                  </a:lnTo>
                  <a:lnTo>
                    <a:pt x="387" y="6876"/>
                  </a:lnTo>
                  <a:lnTo>
                    <a:pt x="608" y="6931"/>
                  </a:lnTo>
                  <a:lnTo>
                    <a:pt x="922" y="7005"/>
                  </a:lnTo>
                  <a:lnTo>
                    <a:pt x="1032" y="7023"/>
                  </a:lnTo>
                  <a:lnTo>
                    <a:pt x="1161" y="7042"/>
                  </a:lnTo>
                  <a:lnTo>
                    <a:pt x="1309" y="7005"/>
                  </a:lnTo>
                  <a:lnTo>
                    <a:pt x="1364" y="6986"/>
                  </a:lnTo>
                  <a:lnTo>
                    <a:pt x="1419" y="6949"/>
                  </a:lnTo>
                  <a:lnTo>
                    <a:pt x="1475" y="6894"/>
                  </a:lnTo>
                  <a:lnTo>
                    <a:pt x="1530" y="6839"/>
                  </a:lnTo>
                  <a:lnTo>
                    <a:pt x="1641" y="6673"/>
                  </a:lnTo>
                  <a:lnTo>
                    <a:pt x="1843" y="6230"/>
                  </a:lnTo>
                  <a:lnTo>
                    <a:pt x="2083" y="5677"/>
                  </a:lnTo>
                  <a:lnTo>
                    <a:pt x="2618" y="4295"/>
                  </a:lnTo>
                  <a:lnTo>
                    <a:pt x="3171" y="2783"/>
                  </a:lnTo>
                  <a:lnTo>
                    <a:pt x="3668" y="1364"/>
                  </a:lnTo>
                  <a:lnTo>
                    <a:pt x="4074" y="221"/>
                  </a:lnTo>
                  <a:lnTo>
                    <a:pt x="4111" y="147"/>
                  </a:lnTo>
                  <a:lnTo>
                    <a:pt x="4018" y="166"/>
                  </a:lnTo>
                  <a:lnTo>
                    <a:pt x="3668" y="166"/>
                  </a:lnTo>
                  <a:lnTo>
                    <a:pt x="3300" y="147"/>
                  </a:lnTo>
                  <a:lnTo>
                    <a:pt x="2507" y="74"/>
                  </a:lnTo>
                  <a:lnTo>
                    <a:pt x="2065" y="37"/>
                  </a:lnTo>
                  <a:lnTo>
                    <a:pt x="16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546850" y="3607725"/>
              <a:ext cx="289900" cy="752100"/>
            </a:xfrm>
            <a:custGeom>
              <a:avLst/>
              <a:gdLst/>
              <a:ahLst/>
              <a:cxnLst/>
              <a:rect l="l" t="t" r="r" b="b"/>
              <a:pathLst>
                <a:path w="11596" h="30084" extrusionOk="0">
                  <a:moveTo>
                    <a:pt x="10397" y="0"/>
                  </a:moveTo>
                  <a:lnTo>
                    <a:pt x="9789" y="19"/>
                  </a:lnTo>
                  <a:lnTo>
                    <a:pt x="9494" y="56"/>
                  </a:lnTo>
                  <a:lnTo>
                    <a:pt x="9199" y="93"/>
                  </a:lnTo>
                  <a:lnTo>
                    <a:pt x="8941" y="148"/>
                  </a:lnTo>
                  <a:lnTo>
                    <a:pt x="8683" y="222"/>
                  </a:lnTo>
                  <a:lnTo>
                    <a:pt x="8443" y="295"/>
                  </a:lnTo>
                  <a:lnTo>
                    <a:pt x="8222" y="369"/>
                  </a:lnTo>
                  <a:lnTo>
                    <a:pt x="8019" y="480"/>
                  </a:lnTo>
                  <a:lnTo>
                    <a:pt x="7816" y="590"/>
                  </a:lnTo>
                  <a:lnTo>
                    <a:pt x="7632" y="719"/>
                  </a:lnTo>
                  <a:lnTo>
                    <a:pt x="7448" y="848"/>
                  </a:lnTo>
                  <a:lnTo>
                    <a:pt x="7282" y="996"/>
                  </a:lnTo>
                  <a:lnTo>
                    <a:pt x="7134" y="1162"/>
                  </a:lnTo>
                  <a:lnTo>
                    <a:pt x="6987" y="1328"/>
                  </a:lnTo>
                  <a:lnTo>
                    <a:pt x="6839" y="1512"/>
                  </a:lnTo>
                  <a:lnTo>
                    <a:pt x="6710" y="1715"/>
                  </a:lnTo>
                  <a:lnTo>
                    <a:pt x="6581" y="1936"/>
                  </a:lnTo>
                  <a:lnTo>
                    <a:pt x="6471" y="2157"/>
                  </a:lnTo>
                  <a:lnTo>
                    <a:pt x="6360" y="2397"/>
                  </a:lnTo>
                  <a:lnTo>
                    <a:pt x="6028" y="3189"/>
                  </a:lnTo>
                  <a:lnTo>
                    <a:pt x="5715" y="4000"/>
                  </a:lnTo>
                  <a:lnTo>
                    <a:pt x="5420" y="4830"/>
                  </a:lnTo>
                  <a:lnTo>
                    <a:pt x="5162" y="5659"/>
                  </a:lnTo>
                  <a:lnTo>
                    <a:pt x="4922" y="6507"/>
                  </a:lnTo>
                  <a:lnTo>
                    <a:pt x="4720" y="7355"/>
                  </a:lnTo>
                  <a:lnTo>
                    <a:pt x="4535" y="8203"/>
                  </a:lnTo>
                  <a:lnTo>
                    <a:pt x="4369" y="9051"/>
                  </a:lnTo>
                  <a:lnTo>
                    <a:pt x="4240" y="9936"/>
                  </a:lnTo>
                  <a:lnTo>
                    <a:pt x="4148" y="10839"/>
                  </a:lnTo>
                  <a:lnTo>
                    <a:pt x="4019" y="12609"/>
                  </a:lnTo>
                  <a:lnTo>
                    <a:pt x="3927" y="13494"/>
                  </a:lnTo>
                  <a:lnTo>
                    <a:pt x="3816" y="14378"/>
                  </a:lnTo>
                  <a:lnTo>
                    <a:pt x="3743" y="14821"/>
                  </a:lnTo>
                  <a:lnTo>
                    <a:pt x="3650" y="15263"/>
                  </a:lnTo>
                  <a:lnTo>
                    <a:pt x="3558" y="15706"/>
                  </a:lnTo>
                  <a:lnTo>
                    <a:pt x="3448" y="16148"/>
                  </a:lnTo>
                  <a:lnTo>
                    <a:pt x="3319" y="16609"/>
                  </a:lnTo>
                  <a:lnTo>
                    <a:pt x="3171" y="17051"/>
                  </a:lnTo>
                  <a:lnTo>
                    <a:pt x="2858" y="17955"/>
                  </a:lnTo>
                  <a:lnTo>
                    <a:pt x="2563" y="18839"/>
                  </a:lnTo>
                  <a:lnTo>
                    <a:pt x="2415" y="19300"/>
                  </a:lnTo>
                  <a:lnTo>
                    <a:pt x="2286" y="19761"/>
                  </a:lnTo>
                  <a:lnTo>
                    <a:pt x="2176" y="20203"/>
                  </a:lnTo>
                  <a:lnTo>
                    <a:pt x="2084" y="20664"/>
                  </a:lnTo>
                  <a:lnTo>
                    <a:pt x="1918" y="21586"/>
                  </a:lnTo>
                  <a:lnTo>
                    <a:pt x="1770" y="22489"/>
                  </a:lnTo>
                  <a:lnTo>
                    <a:pt x="1623" y="23411"/>
                  </a:lnTo>
                  <a:lnTo>
                    <a:pt x="1457" y="24240"/>
                  </a:lnTo>
                  <a:lnTo>
                    <a:pt x="1272" y="25051"/>
                  </a:lnTo>
                  <a:lnTo>
                    <a:pt x="1051" y="25881"/>
                  </a:lnTo>
                  <a:lnTo>
                    <a:pt x="849" y="26673"/>
                  </a:lnTo>
                  <a:lnTo>
                    <a:pt x="406" y="28296"/>
                  </a:lnTo>
                  <a:lnTo>
                    <a:pt x="185" y="29107"/>
                  </a:lnTo>
                  <a:lnTo>
                    <a:pt x="1" y="29918"/>
                  </a:lnTo>
                  <a:lnTo>
                    <a:pt x="1420" y="29936"/>
                  </a:lnTo>
                  <a:lnTo>
                    <a:pt x="2876" y="29973"/>
                  </a:lnTo>
                  <a:lnTo>
                    <a:pt x="4314" y="30010"/>
                  </a:lnTo>
                  <a:lnTo>
                    <a:pt x="5770" y="30084"/>
                  </a:lnTo>
                  <a:lnTo>
                    <a:pt x="6102" y="28664"/>
                  </a:lnTo>
                  <a:lnTo>
                    <a:pt x="6489" y="26987"/>
                  </a:lnTo>
                  <a:lnTo>
                    <a:pt x="7337" y="23245"/>
                  </a:lnTo>
                  <a:lnTo>
                    <a:pt x="8167" y="19706"/>
                  </a:lnTo>
                  <a:lnTo>
                    <a:pt x="8498" y="18286"/>
                  </a:lnTo>
                  <a:lnTo>
                    <a:pt x="8775" y="17254"/>
                  </a:lnTo>
                  <a:lnTo>
                    <a:pt x="9033" y="16332"/>
                  </a:lnTo>
                  <a:lnTo>
                    <a:pt x="9328" y="15134"/>
                  </a:lnTo>
                  <a:lnTo>
                    <a:pt x="10010" y="12295"/>
                  </a:lnTo>
                  <a:lnTo>
                    <a:pt x="10360" y="10821"/>
                  </a:lnTo>
                  <a:lnTo>
                    <a:pt x="10692" y="9457"/>
                  </a:lnTo>
                  <a:lnTo>
                    <a:pt x="11005" y="8259"/>
                  </a:lnTo>
                  <a:lnTo>
                    <a:pt x="11282" y="7318"/>
                  </a:lnTo>
                  <a:lnTo>
                    <a:pt x="11595" y="19"/>
                  </a:lnTo>
                  <a:lnTo>
                    <a:pt x="10987" y="0"/>
                  </a:ln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5546850" y="3607725"/>
              <a:ext cx="289900" cy="752100"/>
            </a:xfrm>
            <a:custGeom>
              <a:avLst/>
              <a:gdLst/>
              <a:ahLst/>
              <a:cxnLst/>
              <a:rect l="l" t="t" r="r" b="b"/>
              <a:pathLst>
                <a:path w="11596" h="30084" fill="none" extrusionOk="0">
                  <a:moveTo>
                    <a:pt x="11595" y="19"/>
                  </a:moveTo>
                  <a:lnTo>
                    <a:pt x="11595" y="19"/>
                  </a:lnTo>
                  <a:lnTo>
                    <a:pt x="10987" y="0"/>
                  </a:lnTo>
                  <a:lnTo>
                    <a:pt x="10397" y="0"/>
                  </a:lnTo>
                  <a:lnTo>
                    <a:pt x="9789" y="19"/>
                  </a:lnTo>
                  <a:lnTo>
                    <a:pt x="9494" y="56"/>
                  </a:lnTo>
                  <a:lnTo>
                    <a:pt x="9199" y="93"/>
                  </a:lnTo>
                  <a:lnTo>
                    <a:pt x="9199" y="93"/>
                  </a:lnTo>
                  <a:lnTo>
                    <a:pt x="8941" y="148"/>
                  </a:lnTo>
                  <a:lnTo>
                    <a:pt x="8683" y="222"/>
                  </a:lnTo>
                  <a:lnTo>
                    <a:pt x="8443" y="295"/>
                  </a:lnTo>
                  <a:lnTo>
                    <a:pt x="8222" y="369"/>
                  </a:lnTo>
                  <a:lnTo>
                    <a:pt x="8019" y="480"/>
                  </a:lnTo>
                  <a:lnTo>
                    <a:pt x="7816" y="590"/>
                  </a:lnTo>
                  <a:lnTo>
                    <a:pt x="7632" y="719"/>
                  </a:lnTo>
                  <a:lnTo>
                    <a:pt x="7448" y="848"/>
                  </a:lnTo>
                  <a:lnTo>
                    <a:pt x="7282" y="996"/>
                  </a:lnTo>
                  <a:lnTo>
                    <a:pt x="7134" y="1162"/>
                  </a:lnTo>
                  <a:lnTo>
                    <a:pt x="6987" y="1328"/>
                  </a:lnTo>
                  <a:lnTo>
                    <a:pt x="6839" y="1512"/>
                  </a:lnTo>
                  <a:lnTo>
                    <a:pt x="6710" y="1715"/>
                  </a:lnTo>
                  <a:lnTo>
                    <a:pt x="6581" y="1936"/>
                  </a:lnTo>
                  <a:lnTo>
                    <a:pt x="6471" y="2157"/>
                  </a:lnTo>
                  <a:lnTo>
                    <a:pt x="6360" y="2397"/>
                  </a:lnTo>
                  <a:lnTo>
                    <a:pt x="6360" y="2397"/>
                  </a:lnTo>
                  <a:lnTo>
                    <a:pt x="6028" y="3189"/>
                  </a:lnTo>
                  <a:lnTo>
                    <a:pt x="5715" y="4000"/>
                  </a:lnTo>
                  <a:lnTo>
                    <a:pt x="5420" y="4830"/>
                  </a:lnTo>
                  <a:lnTo>
                    <a:pt x="5162" y="5659"/>
                  </a:lnTo>
                  <a:lnTo>
                    <a:pt x="4922" y="6507"/>
                  </a:lnTo>
                  <a:lnTo>
                    <a:pt x="4720" y="7355"/>
                  </a:lnTo>
                  <a:lnTo>
                    <a:pt x="4535" y="8203"/>
                  </a:lnTo>
                  <a:lnTo>
                    <a:pt x="4369" y="9051"/>
                  </a:lnTo>
                  <a:lnTo>
                    <a:pt x="4369" y="9051"/>
                  </a:lnTo>
                  <a:lnTo>
                    <a:pt x="4240" y="9936"/>
                  </a:lnTo>
                  <a:lnTo>
                    <a:pt x="4148" y="10839"/>
                  </a:lnTo>
                  <a:lnTo>
                    <a:pt x="4019" y="12609"/>
                  </a:lnTo>
                  <a:lnTo>
                    <a:pt x="3927" y="13494"/>
                  </a:lnTo>
                  <a:lnTo>
                    <a:pt x="3816" y="14378"/>
                  </a:lnTo>
                  <a:lnTo>
                    <a:pt x="3743" y="14821"/>
                  </a:lnTo>
                  <a:lnTo>
                    <a:pt x="3650" y="15263"/>
                  </a:lnTo>
                  <a:lnTo>
                    <a:pt x="3558" y="15706"/>
                  </a:lnTo>
                  <a:lnTo>
                    <a:pt x="3448" y="16148"/>
                  </a:lnTo>
                  <a:lnTo>
                    <a:pt x="3448" y="16148"/>
                  </a:lnTo>
                  <a:lnTo>
                    <a:pt x="3319" y="16609"/>
                  </a:lnTo>
                  <a:lnTo>
                    <a:pt x="3171" y="17051"/>
                  </a:lnTo>
                  <a:lnTo>
                    <a:pt x="2858" y="17955"/>
                  </a:lnTo>
                  <a:lnTo>
                    <a:pt x="2563" y="18839"/>
                  </a:lnTo>
                  <a:lnTo>
                    <a:pt x="2415" y="19300"/>
                  </a:lnTo>
                  <a:lnTo>
                    <a:pt x="2286" y="19761"/>
                  </a:lnTo>
                  <a:lnTo>
                    <a:pt x="2286" y="19761"/>
                  </a:lnTo>
                  <a:lnTo>
                    <a:pt x="2176" y="20203"/>
                  </a:lnTo>
                  <a:lnTo>
                    <a:pt x="2084" y="20664"/>
                  </a:lnTo>
                  <a:lnTo>
                    <a:pt x="1918" y="21586"/>
                  </a:lnTo>
                  <a:lnTo>
                    <a:pt x="1770" y="22489"/>
                  </a:lnTo>
                  <a:lnTo>
                    <a:pt x="1623" y="23411"/>
                  </a:lnTo>
                  <a:lnTo>
                    <a:pt x="1623" y="23411"/>
                  </a:lnTo>
                  <a:lnTo>
                    <a:pt x="1457" y="24240"/>
                  </a:lnTo>
                  <a:lnTo>
                    <a:pt x="1272" y="25051"/>
                  </a:lnTo>
                  <a:lnTo>
                    <a:pt x="1051" y="25881"/>
                  </a:lnTo>
                  <a:lnTo>
                    <a:pt x="849" y="26673"/>
                  </a:lnTo>
                  <a:lnTo>
                    <a:pt x="406" y="28296"/>
                  </a:lnTo>
                  <a:lnTo>
                    <a:pt x="185" y="29107"/>
                  </a:lnTo>
                  <a:lnTo>
                    <a:pt x="1" y="29918"/>
                  </a:lnTo>
                  <a:lnTo>
                    <a:pt x="1" y="29918"/>
                  </a:lnTo>
                  <a:lnTo>
                    <a:pt x="1420" y="29936"/>
                  </a:lnTo>
                  <a:lnTo>
                    <a:pt x="2876" y="29973"/>
                  </a:lnTo>
                  <a:lnTo>
                    <a:pt x="4314" y="30010"/>
                  </a:lnTo>
                  <a:lnTo>
                    <a:pt x="5770" y="30084"/>
                  </a:lnTo>
                  <a:lnTo>
                    <a:pt x="5770" y="30084"/>
                  </a:lnTo>
                  <a:lnTo>
                    <a:pt x="6102" y="28664"/>
                  </a:lnTo>
                  <a:lnTo>
                    <a:pt x="6489" y="26987"/>
                  </a:lnTo>
                  <a:lnTo>
                    <a:pt x="7337" y="23245"/>
                  </a:lnTo>
                  <a:lnTo>
                    <a:pt x="8167" y="19706"/>
                  </a:lnTo>
                  <a:lnTo>
                    <a:pt x="8498" y="18286"/>
                  </a:lnTo>
                  <a:lnTo>
                    <a:pt x="8775" y="17254"/>
                  </a:lnTo>
                  <a:lnTo>
                    <a:pt x="8775" y="17254"/>
                  </a:lnTo>
                  <a:lnTo>
                    <a:pt x="9033" y="16332"/>
                  </a:lnTo>
                  <a:lnTo>
                    <a:pt x="9328" y="15134"/>
                  </a:lnTo>
                  <a:lnTo>
                    <a:pt x="10010" y="12295"/>
                  </a:lnTo>
                  <a:lnTo>
                    <a:pt x="10360" y="10821"/>
                  </a:lnTo>
                  <a:lnTo>
                    <a:pt x="10692" y="9457"/>
                  </a:lnTo>
                  <a:lnTo>
                    <a:pt x="11005" y="8259"/>
                  </a:lnTo>
                  <a:lnTo>
                    <a:pt x="11282" y="73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5545000" y="3606350"/>
              <a:ext cx="291750" cy="754850"/>
            </a:xfrm>
            <a:custGeom>
              <a:avLst/>
              <a:gdLst/>
              <a:ahLst/>
              <a:cxnLst/>
              <a:rect l="l" t="t" r="r" b="b"/>
              <a:pathLst>
                <a:path w="11670" h="30194" extrusionOk="0">
                  <a:moveTo>
                    <a:pt x="10471" y="0"/>
                  </a:moveTo>
                  <a:lnTo>
                    <a:pt x="9863" y="37"/>
                  </a:lnTo>
                  <a:lnTo>
                    <a:pt x="9568" y="55"/>
                  </a:lnTo>
                  <a:lnTo>
                    <a:pt x="9273" y="92"/>
                  </a:lnTo>
                  <a:lnTo>
                    <a:pt x="9015" y="148"/>
                  </a:lnTo>
                  <a:lnTo>
                    <a:pt x="8757" y="203"/>
                  </a:lnTo>
                  <a:lnTo>
                    <a:pt x="8535" y="277"/>
                  </a:lnTo>
                  <a:lnTo>
                    <a:pt x="8314" y="369"/>
                  </a:lnTo>
                  <a:lnTo>
                    <a:pt x="8093" y="461"/>
                  </a:lnTo>
                  <a:lnTo>
                    <a:pt x="7909" y="572"/>
                  </a:lnTo>
                  <a:lnTo>
                    <a:pt x="7706" y="701"/>
                  </a:lnTo>
                  <a:lnTo>
                    <a:pt x="7522" y="830"/>
                  </a:lnTo>
                  <a:lnTo>
                    <a:pt x="7356" y="977"/>
                  </a:lnTo>
                  <a:lnTo>
                    <a:pt x="7190" y="1143"/>
                  </a:lnTo>
                  <a:lnTo>
                    <a:pt x="7042" y="1327"/>
                  </a:lnTo>
                  <a:lnTo>
                    <a:pt x="6895" y="1512"/>
                  </a:lnTo>
                  <a:lnTo>
                    <a:pt x="6766" y="1714"/>
                  </a:lnTo>
                  <a:lnTo>
                    <a:pt x="6637" y="1936"/>
                  </a:lnTo>
                  <a:lnTo>
                    <a:pt x="6508" y="2175"/>
                  </a:lnTo>
                  <a:lnTo>
                    <a:pt x="6379" y="2433"/>
                  </a:lnTo>
                  <a:lnTo>
                    <a:pt x="6047" y="3244"/>
                  </a:lnTo>
                  <a:lnTo>
                    <a:pt x="5734" y="4055"/>
                  </a:lnTo>
                  <a:lnTo>
                    <a:pt x="5439" y="4885"/>
                  </a:lnTo>
                  <a:lnTo>
                    <a:pt x="5181" y="5714"/>
                  </a:lnTo>
                  <a:lnTo>
                    <a:pt x="4941" y="6562"/>
                  </a:lnTo>
                  <a:lnTo>
                    <a:pt x="4738" y="7410"/>
                  </a:lnTo>
                  <a:lnTo>
                    <a:pt x="4554" y="8258"/>
                  </a:lnTo>
                  <a:lnTo>
                    <a:pt x="4388" y="9106"/>
                  </a:lnTo>
                  <a:lnTo>
                    <a:pt x="4296" y="9807"/>
                  </a:lnTo>
                  <a:lnTo>
                    <a:pt x="4204" y="10526"/>
                  </a:lnTo>
                  <a:lnTo>
                    <a:pt x="4093" y="11927"/>
                  </a:lnTo>
                  <a:lnTo>
                    <a:pt x="4001" y="12996"/>
                  </a:lnTo>
                  <a:lnTo>
                    <a:pt x="3890" y="14065"/>
                  </a:lnTo>
                  <a:lnTo>
                    <a:pt x="3817" y="14599"/>
                  </a:lnTo>
                  <a:lnTo>
                    <a:pt x="3724" y="15134"/>
                  </a:lnTo>
                  <a:lnTo>
                    <a:pt x="3614" y="15668"/>
                  </a:lnTo>
                  <a:lnTo>
                    <a:pt x="3466" y="16185"/>
                  </a:lnTo>
                  <a:lnTo>
                    <a:pt x="3208" y="17033"/>
                  </a:lnTo>
                  <a:lnTo>
                    <a:pt x="2932" y="17862"/>
                  </a:lnTo>
                  <a:lnTo>
                    <a:pt x="2600" y="18821"/>
                  </a:lnTo>
                  <a:lnTo>
                    <a:pt x="2452" y="19300"/>
                  </a:lnTo>
                  <a:lnTo>
                    <a:pt x="2323" y="19798"/>
                  </a:lnTo>
                  <a:lnTo>
                    <a:pt x="2158" y="20443"/>
                  </a:lnTo>
                  <a:lnTo>
                    <a:pt x="2029" y="21088"/>
                  </a:lnTo>
                  <a:lnTo>
                    <a:pt x="1826" y="22378"/>
                  </a:lnTo>
                  <a:lnTo>
                    <a:pt x="1641" y="23466"/>
                  </a:lnTo>
                  <a:lnTo>
                    <a:pt x="1439" y="24424"/>
                  </a:lnTo>
                  <a:lnTo>
                    <a:pt x="1217" y="25364"/>
                  </a:lnTo>
                  <a:lnTo>
                    <a:pt x="978" y="26323"/>
                  </a:lnTo>
                  <a:lnTo>
                    <a:pt x="720" y="27245"/>
                  </a:lnTo>
                  <a:lnTo>
                    <a:pt x="351" y="28590"/>
                  </a:lnTo>
                  <a:lnTo>
                    <a:pt x="185" y="29272"/>
                  </a:lnTo>
                  <a:lnTo>
                    <a:pt x="19" y="29973"/>
                  </a:lnTo>
                  <a:lnTo>
                    <a:pt x="1" y="30028"/>
                  </a:lnTo>
                  <a:lnTo>
                    <a:pt x="75" y="30028"/>
                  </a:lnTo>
                  <a:lnTo>
                    <a:pt x="1439" y="30046"/>
                  </a:lnTo>
                  <a:lnTo>
                    <a:pt x="2876" y="30065"/>
                  </a:lnTo>
                  <a:lnTo>
                    <a:pt x="4351" y="30120"/>
                  </a:lnTo>
                  <a:lnTo>
                    <a:pt x="5844" y="30194"/>
                  </a:lnTo>
                  <a:lnTo>
                    <a:pt x="5881" y="30194"/>
                  </a:lnTo>
                  <a:lnTo>
                    <a:pt x="5900" y="30157"/>
                  </a:lnTo>
                  <a:lnTo>
                    <a:pt x="6471" y="27687"/>
                  </a:lnTo>
                  <a:lnTo>
                    <a:pt x="7171" y="24646"/>
                  </a:lnTo>
                  <a:lnTo>
                    <a:pt x="8148" y="20351"/>
                  </a:lnTo>
                  <a:lnTo>
                    <a:pt x="8572" y="18581"/>
                  </a:lnTo>
                  <a:lnTo>
                    <a:pt x="8757" y="17880"/>
                  </a:lnTo>
                  <a:lnTo>
                    <a:pt x="8904" y="17327"/>
                  </a:lnTo>
                  <a:lnTo>
                    <a:pt x="9125" y="16516"/>
                  </a:lnTo>
                  <a:lnTo>
                    <a:pt x="9383" y="15503"/>
                  </a:lnTo>
                  <a:lnTo>
                    <a:pt x="9973" y="13033"/>
                  </a:lnTo>
                  <a:lnTo>
                    <a:pt x="10360" y="11374"/>
                  </a:lnTo>
                  <a:lnTo>
                    <a:pt x="10747" y="9807"/>
                  </a:lnTo>
                  <a:lnTo>
                    <a:pt x="11098" y="8443"/>
                  </a:lnTo>
                  <a:lnTo>
                    <a:pt x="11264" y="7871"/>
                  </a:lnTo>
                  <a:lnTo>
                    <a:pt x="11411" y="7392"/>
                  </a:lnTo>
                  <a:lnTo>
                    <a:pt x="11319" y="7355"/>
                  </a:lnTo>
                  <a:lnTo>
                    <a:pt x="11171" y="7834"/>
                  </a:lnTo>
                  <a:lnTo>
                    <a:pt x="11006" y="8406"/>
                  </a:lnTo>
                  <a:lnTo>
                    <a:pt x="10655" y="9788"/>
                  </a:lnTo>
                  <a:lnTo>
                    <a:pt x="10268" y="11355"/>
                  </a:lnTo>
                  <a:lnTo>
                    <a:pt x="9863" y="13014"/>
                  </a:lnTo>
                  <a:lnTo>
                    <a:pt x="9273" y="15466"/>
                  </a:lnTo>
                  <a:lnTo>
                    <a:pt x="9015" y="16498"/>
                  </a:lnTo>
                  <a:lnTo>
                    <a:pt x="8794" y="17291"/>
                  </a:lnTo>
                  <a:lnTo>
                    <a:pt x="8646" y="17862"/>
                  </a:lnTo>
                  <a:lnTo>
                    <a:pt x="8462" y="18563"/>
                  </a:lnTo>
                  <a:lnTo>
                    <a:pt x="8056" y="20314"/>
                  </a:lnTo>
                  <a:lnTo>
                    <a:pt x="7061" y="24609"/>
                  </a:lnTo>
                  <a:lnTo>
                    <a:pt x="6379" y="27632"/>
                  </a:lnTo>
                  <a:lnTo>
                    <a:pt x="5807" y="30083"/>
                  </a:lnTo>
                  <a:lnTo>
                    <a:pt x="4333" y="30010"/>
                  </a:lnTo>
                  <a:lnTo>
                    <a:pt x="2895" y="29973"/>
                  </a:lnTo>
                  <a:lnTo>
                    <a:pt x="1476" y="29936"/>
                  </a:lnTo>
                  <a:lnTo>
                    <a:pt x="130" y="29917"/>
                  </a:lnTo>
                  <a:lnTo>
                    <a:pt x="296" y="29254"/>
                  </a:lnTo>
                  <a:lnTo>
                    <a:pt x="462" y="28590"/>
                  </a:lnTo>
                  <a:lnTo>
                    <a:pt x="830" y="27263"/>
                  </a:lnTo>
                  <a:lnTo>
                    <a:pt x="1070" y="26341"/>
                  </a:lnTo>
                  <a:lnTo>
                    <a:pt x="1328" y="25401"/>
                  </a:lnTo>
                  <a:lnTo>
                    <a:pt x="1549" y="24443"/>
                  </a:lnTo>
                  <a:lnTo>
                    <a:pt x="1734" y="23484"/>
                  </a:lnTo>
                  <a:lnTo>
                    <a:pt x="1918" y="22397"/>
                  </a:lnTo>
                  <a:lnTo>
                    <a:pt x="2139" y="21106"/>
                  </a:lnTo>
                  <a:lnTo>
                    <a:pt x="2268" y="20461"/>
                  </a:lnTo>
                  <a:lnTo>
                    <a:pt x="2416" y="19816"/>
                  </a:lnTo>
                  <a:lnTo>
                    <a:pt x="2563" y="19337"/>
                  </a:lnTo>
                  <a:lnTo>
                    <a:pt x="2711" y="18857"/>
                  </a:lnTo>
                  <a:lnTo>
                    <a:pt x="3024" y="17899"/>
                  </a:lnTo>
                  <a:lnTo>
                    <a:pt x="3319" y="17069"/>
                  </a:lnTo>
                  <a:lnTo>
                    <a:pt x="3577" y="16221"/>
                  </a:lnTo>
                  <a:lnTo>
                    <a:pt x="3706" y="15687"/>
                  </a:lnTo>
                  <a:lnTo>
                    <a:pt x="3817" y="15152"/>
                  </a:lnTo>
                  <a:lnTo>
                    <a:pt x="3909" y="14618"/>
                  </a:lnTo>
                  <a:lnTo>
                    <a:pt x="3982" y="14065"/>
                  </a:lnTo>
                  <a:lnTo>
                    <a:pt x="4056" y="13530"/>
                  </a:lnTo>
                  <a:lnTo>
                    <a:pt x="4111" y="12996"/>
                  </a:lnTo>
                  <a:lnTo>
                    <a:pt x="4204" y="11945"/>
                  </a:lnTo>
                  <a:lnTo>
                    <a:pt x="4314" y="10526"/>
                  </a:lnTo>
                  <a:lnTo>
                    <a:pt x="4406" y="9825"/>
                  </a:lnTo>
                  <a:lnTo>
                    <a:pt x="4499" y="9125"/>
                  </a:lnTo>
                  <a:lnTo>
                    <a:pt x="4646" y="8277"/>
                  </a:lnTo>
                  <a:lnTo>
                    <a:pt x="4830" y="7429"/>
                  </a:lnTo>
                  <a:lnTo>
                    <a:pt x="5052" y="6599"/>
                  </a:lnTo>
                  <a:lnTo>
                    <a:pt x="5291" y="5751"/>
                  </a:lnTo>
                  <a:lnTo>
                    <a:pt x="5549" y="4922"/>
                  </a:lnTo>
                  <a:lnTo>
                    <a:pt x="5844" y="4092"/>
                  </a:lnTo>
                  <a:lnTo>
                    <a:pt x="6139" y="3281"/>
                  </a:lnTo>
                  <a:lnTo>
                    <a:pt x="6489" y="2470"/>
                  </a:lnTo>
                  <a:lnTo>
                    <a:pt x="6600" y="2231"/>
                  </a:lnTo>
                  <a:lnTo>
                    <a:pt x="6729" y="1991"/>
                  </a:lnTo>
                  <a:lnTo>
                    <a:pt x="6840" y="1788"/>
                  </a:lnTo>
                  <a:lnTo>
                    <a:pt x="6987" y="1585"/>
                  </a:lnTo>
                  <a:lnTo>
                    <a:pt x="7116" y="1401"/>
                  </a:lnTo>
                  <a:lnTo>
                    <a:pt x="7264" y="1217"/>
                  </a:lnTo>
                  <a:lnTo>
                    <a:pt x="7429" y="1069"/>
                  </a:lnTo>
                  <a:lnTo>
                    <a:pt x="7595" y="922"/>
                  </a:lnTo>
                  <a:lnTo>
                    <a:pt x="7780" y="793"/>
                  </a:lnTo>
                  <a:lnTo>
                    <a:pt x="7964" y="664"/>
                  </a:lnTo>
                  <a:lnTo>
                    <a:pt x="8148" y="553"/>
                  </a:lnTo>
                  <a:lnTo>
                    <a:pt x="8351" y="461"/>
                  </a:lnTo>
                  <a:lnTo>
                    <a:pt x="8572" y="387"/>
                  </a:lnTo>
                  <a:lnTo>
                    <a:pt x="8794" y="314"/>
                  </a:lnTo>
                  <a:lnTo>
                    <a:pt x="9033" y="258"/>
                  </a:lnTo>
                  <a:lnTo>
                    <a:pt x="9273" y="203"/>
                  </a:lnTo>
                  <a:lnTo>
                    <a:pt x="9586" y="166"/>
                  </a:lnTo>
                  <a:lnTo>
                    <a:pt x="9881" y="129"/>
                  </a:lnTo>
                  <a:lnTo>
                    <a:pt x="10471" y="111"/>
                  </a:lnTo>
                  <a:lnTo>
                    <a:pt x="11079" y="111"/>
                  </a:lnTo>
                  <a:lnTo>
                    <a:pt x="11669" y="129"/>
                  </a:lnTo>
                  <a:lnTo>
                    <a:pt x="11669" y="37"/>
                  </a:lnTo>
                  <a:lnTo>
                    <a:pt x="110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5852850" y="3351950"/>
              <a:ext cx="414775" cy="175150"/>
            </a:xfrm>
            <a:custGeom>
              <a:avLst/>
              <a:gdLst/>
              <a:ahLst/>
              <a:cxnLst/>
              <a:rect l="l" t="t" r="r" b="b"/>
              <a:pathLst>
                <a:path w="16591" h="7006" extrusionOk="0">
                  <a:moveTo>
                    <a:pt x="15964" y="1"/>
                  </a:moveTo>
                  <a:lnTo>
                    <a:pt x="15761" y="19"/>
                  </a:lnTo>
                  <a:lnTo>
                    <a:pt x="15429" y="93"/>
                  </a:lnTo>
                  <a:lnTo>
                    <a:pt x="15097" y="185"/>
                  </a:lnTo>
                  <a:lnTo>
                    <a:pt x="14784" y="314"/>
                  </a:lnTo>
                  <a:lnTo>
                    <a:pt x="14489" y="480"/>
                  </a:lnTo>
                  <a:lnTo>
                    <a:pt x="14120" y="738"/>
                  </a:lnTo>
                  <a:lnTo>
                    <a:pt x="13752" y="1033"/>
                  </a:lnTo>
                  <a:lnTo>
                    <a:pt x="13401" y="1328"/>
                  </a:lnTo>
                  <a:lnTo>
                    <a:pt x="13033" y="1605"/>
                  </a:lnTo>
                  <a:lnTo>
                    <a:pt x="12609" y="1881"/>
                  </a:lnTo>
                  <a:lnTo>
                    <a:pt x="12166" y="2158"/>
                  </a:lnTo>
                  <a:lnTo>
                    <a:pt x="11724" y="2416"/>
                  </a:lnTo>
                  <a:lnTo>
                    <a:pt x="11263" y="2674"/>
                  </a:lnTo>
                  <a:lnTo>
                    <a:pt x="11005" y="2803"/>
                  </a:lnTo>
                  <a:lnTo>
                    <a:pt x="10747" y="2913"/>
                  </a:lnTo>
                  <a:lnTo>
                    <a:pt x="10470" y="3024"/>
                  </a:lnTo>
                  <a:lnTo>
                    <a:pt x="10194" y="3116"/>
                  </a:lnTo>
                  <a:lnTo>
                    <a:pt x="9641" y="3264"/>
                  </a:lnTo>
                  <a:lnTo>
                    <a:pt x="9069" y="3393"/>
                  </a:lnTo>
                  <a:lnTo>
                    <a:pt x="8498" y="3466"/>
                  </a:lnTo>
                  <a:lnTo>
                    <a:pt x="7927" y="3522"/>
                  </a:lnTo>
                  <a:lnTo>
                    <a:pt x="7337" y="3559"/>
                  </a:lnTo>
                  <a:lnTo>
                    <a:pt x="6765" y="3559"/>
                  </a:lnTo>
                  <a:lnTo>
                    <a:pt x="5733" y="3540"/>
                  </a:lnTo>
                  <a:lnTo>
                    <a:pt x="5217" y="3522"/>
                  </a:lnTo>
                  <a:lnTo>
                    <a:pt x="4701" y="3485"/>
                  </a:lnTo>
                  <a:lnTo>
                    <a:pt x="4185" y="3430"/>
                  </a:lnTo>
                  <a:lnTo>
                    <a:pt x="3669" y="3374"/>
                  </a:lnTo>
                  <a:lnTo>
                    <a:pt x="3171" y="3282"/>
                  </a:lnTo>
                  <a:lnTo>
                    <a:pt x="2655" y="3171"/>
                  </a:lnTo>
                  <a:lnTo>
                    <a:pt x="2157" y="3061"/>
                  </a:lnTo>
                  <a:lnTo>
                    <a:pt x="1899" y="3006"/>
                  </a:lnTo>
                  <a:lnTo>
                    <a:pt x="1641" y="2969"/>
                  </a:lnTo>
                  <a:lnTo>
                    <a:pt x="1383" y="2969"/>
                  </a:lnTo>
                  <a:lnTo>
                    <a:pt x="1143" y="2987"/>
                  </a:lnTo>
                  <a:lnTo>
                    <a:pt x="1014" y="3024"/>
                  </a:lnTo>
                  <a:lnTo>
                    <a:pt x="904" y="3061"/>
                  </a:lnTo>
                  <a:lnTo>
                    <a:pt x="793" y="3116"/>
                  </a:lnTo>
                  <a:lnTo>
                    <a:pt x="682" y="3171"/>
                  </a:lnTo>
                  <a:lnTo>
                    <a:pt x="572" y="3264"/>
                  </a:lnTo>
                  <a:lnTo>
                    <a:pt x="480" y="3356"/>
                  </a:lnTo>
                  <a:lnTo>
                    <a:pt x="387" y="3448"/>
                  </a:lnTo>
                  <a:lnTo>
                    <a:pt x="314" y="3559"/>
                  </a:lnTo>
                  <a:lnTo>
                    <a:pt x="240" y="3669"/>
                  </a:lnTo>
                  <a:lnTo>
                    <a:pt x="185" y="3780"/>
                  </a:lnTo>
                  <a:lnTo>
                    <a:pt x="74" y="4038"/>
                  </a:lnTo>
                  <a:lnTo>
                    <a:pt x="19" y="4296"/>
                  </a:lnTo>
                  <a:lnTo>
                    <a:pt x="0" y="4572"/>
                  </a:lnTo>
                  <a:lnTo>
                    <a:pt x="37" y="4830"/>
                  </a:lnTo>
                  <a:lnTo>
                    <a:pt x="56" y="4960"/>
                  </a:lnTo>
                  <a:lnTo>
                    <a:pt x="111" y="5089"/>
                  </a:lnTo>
                  <a:lnTo>
                    <a:pt x="221" y="5328"/>
                  </a:lnTo>
                  <a:lnTo>
                    <a:pt x="351" y="5549"/>
                  </a:lnTo>
                  <a:lnTo>
                    <a:pt x="498" y="5734"/>
                  </a:lnTo>
                  <a:lnTo>
                    <a:pt x="664" y="5918"/>
                  </a:lnTo>
                  <a:lnTo>
                    <a:pt x="848" y="6066"/>
                  </a:lnTo>
                  <a:lnTo>
                    <a:pt x="1051" y="6213"/>
                  </a:lnTo>
                  <a:lnTo>
                    <a:pt x="1254" y="6342"/>
                  </a:lnTo>
                  <a:lnTo>
                    <a:pt x="1493" y="6434"/>
                  </a:lnTo>
                  <a:lnTo>
                    <a:pt x="1715" y="6526"/>
                  </a:lnTo>
                  <a:lnTo>
                    <a:pt x="1954" y="6619"/>
                  </a:lnTo>
                  <a:lnTo>
                    <a:pt x="2452" y="6748"/>
                  </a:lnTo>
                  <a:lnTo>
                    <a:pt x="2931" y="6840"/>
                  </a:lnTo>
                  <a:lnTo>
                    <a:pt x="3429" y="6913"/>
                  </a:lnTo>
                  <a:lnTo>
                    <a:pt x="3945" y="6969"/>
                  </a:lnTo>
                  <a:lnTo>
                    <a:pt x="4461" y="7006"/>
                  </a:lnTo>
                  <a:lnTo>
                    <a:pt x="4996" y="7006"/>
                  </a:lnTo>
                  <a:lnTo>
                    <a:pt x="5493" y="6987"/>
                  </a:lnTo>
                  <a:lnTo>
                    <a:pt x="6083" y="6932"/>
                  </a:lnTo>
                  <a:lnTo>
                    <a:pt x="6673" y="6858"/>
                  </a:lnTo>
                  <a:lnTo>
                    <a:pt x="7245" y="6748"/>
                  </a:lnTo>
                  <a:lnTo>
                    <a:pt x="7798" y="6600"/>
                  </a:lnTo>
                  <a:lnTo>
                    <a:pt x="8351" y="6434"/>
                  </a:lnTo>
                  <a:lnTo>
                    <a:pt x="8904" y="6231"/>
                  </a:lnTo>
                  <a:lnTo>
                    <a:pt x="9438" y="6010"/>
                  </a:lnTo>
                  <a:lnTo>
                    <a:pt x="9973" y="5771"/>
                  </a:lnTo>
                  <a:lnTo>
                    <a:pt x="10489" y="5494"/>
                  </a:lnTo>
                  <a:lnTo>
                    <a:pt x="11005" y="5199"/>
                  </a:lnTo>
                  <a:lnTo>
                    <a:pt x="11484" y="4886"/>
                  </a:lnTo>
                  <a:lnTo>
                    <a:pt x="11982" y="4554"/>
                  </a:lnTo>
                  <a:lnTo>
                    <a:pt x="12443" y="4185"/>
                  </a:lnTo>
                  <a:lnTo>
                    <a:pt x="12904" y="3817"/>
                  </a:lnTo>
                  <a:lnTo>
                    <a:pt x="13346" y="3411"/>
                  </a:lnTo>
                  <a:lnTo>
                    <a:pt x="13770" y="3006"/>
                  </a:lnTo>
                  <a:lnTo>
                    <a:pt x="14249" y="2508"/>
                  </a:lnTo>
                  <a:lnTo>
                    <a:pt x="14507" y="2287"/>
                  </a:lnTo>
                  <a:lnTo>
                    <a:pt x="14765" y="2065"/>
                  </a:lnTo>
                  <a:lnTo>
                    <a:pt x="14968" y="1955"/>
                  </a:lnTo>
                  <a:lnTo>
                    <a:pt x="15171" y="1826"/>
                  </a:lnTo>
                  <a:lnTo>
                    <a:pt x="15558" y="1623"/>
                  </a:lnTo>
                  <a:lnTo>
                    <a:pt x="15761" y="1512"/>
                  </a:lnTo>
                  <a:lnTo>
                    <a:pt x="15964" y="1402"/>
                  </a:lnTo>
                  <a:lnTo>
                    <a:pt x="16129" y="1254"/>
                  </a:lnTo>
                  <a:lnTo>
                    <a:pt x="16295" y="1107"/>
                  </a:lnTo>
                  <a:lnTo>
                    <a:pt x="16387" y="1015"/>
                  </a:lnTo>
                  <a:lnTo>
                    <a:pt x="16461" y="923"/>
                  </a:lnTo>
                  <a:lnTo>
                    <a:pt x="16517" y="812"/>
                  </a:lnTo>
                  <a:lnTo>
                    <a:pt x="16572" y="683"/>
                  </a:lnTo>
                  <a:lnTo>
                    <a:pt x="16590" y="572"/>
                  </a:lnTo>
                  <a:lnTo>
                    <a:pt x="16590" y="462"/>
                  </a:lnTo>
                  <a:lnTo>
                    <a:pt x="16572" y="333"/>
                  </a:lnTo>
                  <a:lnTo>
                    <a:pt x="16517" y="241"/>
                  </a:lnTo>
                  <a:lnTo>
                    <a:pt x="16443" y="167"/>
                  </a:lnTo>
                  <a:lnTo>
                    <a:pt x="16369" y="93"/>
                  </a:lnTo>
                  <a:lnTo>
                    <a:pt x="16277" y="56"/>
                  </a:lnTo>
                  <a:lnTo>
                    <a:pt x="16185" y="38"/>
                  </a:lnTo>
                  <a:lnTo>
                    <a:pt x="16074" y="19"/>
                  </a:lnTo>
                  <a:lnTo>
                    <a:pt x="15964"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5851925" y="3351050"/>
              <a:ext cx="417075" cy="177425"/>
            </a:xfrm>
            <a:custGeom>
              <a:avLst/>
              <a:gdLst/>
              <a:ahLst/>
              <a:cxnLst/>
              <a:rect l="l" t="t" r="r" b="b"/>
              <a:pathLst>
                <a:path w="16683" h="7097" extrusionOk="0">
                  <a:moveTo>
                    <a:pt x="15964" y="92"/>
                  </a:moveTo>
                  <a:lnTo>
                    <a:pt x="16166" y="111"/>
                  </a:lnTo>
                  <a:lnTo>
                    <a:pt x="16259" y="129"/>
                  </a:lnTo>
                  <a:lnTo>
                    <a:pt x="16351" y="166"/>
                  </a:lnTo>
                  <a:lnTo>
                    <a:pt x="16443" y="221"/>
                  </a:lnTo>
                  <a:lnTo>
                    <a:pt x="16517" y="295"/>
                  </a:lnTo>
                  <a:lnTo>
                    <a:pt x="16554" y="387"/>
                  </a:lnTo>
                  <a:lnTo>
                    <a:pt x="16572" y="498"/>
                  </a:lnTo>
                  <a:lnTo>
                    <a:pt x="16572" y="608"/>
                  </a:lnTo>
                  <a:lnTo>
                    <a:pt x="16554" y="719"/>
                  </a:lnTo>
                  <a:lnTo>
                    <a:pt x="16517" y="811"/>
                  </a:lnTo>
                  <a:lnTo>
                    <a:pt x="16461" y="922"/>
                  </a:lnTo>
                  <a:lnTo>
                    <a:pt x="16388" y="1014"/>
                  </a:lnTo>
                  <a:lnTo>
                    <a:pt x="16295" y="1106"/>
                  </a:lnTo>
                  <a:lnTo>
                    <a:pt x="16093" y="1290"/>
                  </a:lnTo>
                  <a:lnTo>
                    <a:pt x="15871" y="1438"/>
                  </a:lnTo>
                  <a:lnTo>
                    <a:pt x="15650" y="1567"/>
                  </a:lnTo>
                  <a:lnTo>
                    <a:pt x="15411" y="1696"/>
                  </a:lnTo>
                  <a:lnTo>
                    <a:pt x="15079" y="1862"/>
                  </a:lnTo>
                  <a:lnTo>
                    <a:pt x="14784" y="2065"/>
                  </a:lnTo>
                  <a:lnTo>
                    <a:pt x="14563" y="2231"/>
                  </a:lnTo>
                  <a:lnTo>
                    <a:pt x="14342" y="2415"/>
                  </a:lnTo>
                  <a:lnTo>
                    <a:pt x="13954" y="2820"/>
                  </a:lnTo>
                  <a:lnTo>
                    <a:pt x="13770" y="3005"/>
                  </a:lnTo>
                  <a:lnTo>
                    <a:pt x="13328" y="3429"/>
                  </a:lnTo>
                  <a:lnTo>
                    <a:pt x="12867" y="3853"/>
                  </a:lnTo>
                  <a:lnTo>
                    <a:pt x="12388" y="4240"/>
                  </a:lnTo>
                  <a:lnTo>
                    <a:pt x="11908" y="4608"/>
                  </a:lnTo>
                  <a:lnTo>
                    <a:pt x="11411" y="4940"/>
                  </a:lnTo>
                  <a:lnTo>
                    <a:pt x="10913" y="5254"/>
                  </a:lnTo>
                  <a:lnTo>
                    <a:pt x="10397" y="5549"/>
                  </a:lnTo>
                  <a:lnTo>
                    <a:pt x="9881" y="5807"/>
                  </a:lnTo>
                  <a:lnTo>
                    <a:pt x="9346" y="6046"/>
                  </a:lnTo>
                  <a:lnTo>
                    <a:pt x="8812" y="6267"/>
                  </a:lnTo>
                  <a:lnTo>
                    <a:pt x="8277" y="6452"/>
                  </a:lnTo>
                  <a:lnTo>
                    <a:pt x="7742" y="6618"/>
                  </a:lnTo>
                  <a:lnTo>
                    <a:pt x="7189" y="6747"/>
                  </a:lnTo>
                  <a:lnTo>
                    <a:pt x="6636" y="6839"/>
                  </a:lnTo>
                  <a:lnTo>
                    <a:pt x="6083" y="6931"/>
                  </a:lnTo>
                  <a:lnTo>
                    <a:pt x="5530" y="6968"/>
                  </a:lnTo>
                  <a:lnTo>
                    <a:pt x="5014" y="6986"/>
                  </a:lnTo>
                  <a:lnTo>
                    <a:pt x="4498" y="6986"/>
                  </a:lnTo>
                  <a:lnTo>
                    <a:pt x="3982" y="6949"/>
                  </a:lnTo>
                  <a:lnTo>
                    <a:pt x="3466" y="6894"/>
                  </a:lnTo>
                  <a:lnTo>
                    <a:pt x="2950" y="6820"/>
                  </a:lnTo>
                  <a:lnTo>
                    <a:pt x="2434" y="6710"/>
                  </a:lnTo>
                  <a:lnTo>
                    <a:pt x="2176" y="6655"/>
                  </a:lnTo>
                  <a:lnTo>
                    <a:pt x="1936" y="6581"/>
                  </a:lnTo>
                  <a:lnTo>
                    <a:pt x="1696" y="6489"/>
                  </a:lnTo>
                  <a:lnTo>
                    <a:pt x="1475" y="6396"/>
                  </a:lnTo>
                  <a:lnTo>
                    <a:pt x="1272" y="6286"/>
                  </a:lnTo>
                  <a:lnTo>
                    <a:pt x="1070" y="6175"/>
                  </a:lnTo>
                  <a:lnTo>
                    <a:pt x="885" y="6028"/>
                  </a:lnTo>
                  <a:lnTo>
                    <a:pt x="701" y="5880"/>
                  </a:lnTo>
                  <a:lnTo>
                    <a:pt x="553" y="5714"/>
                  </a:lnTo>
                  <a:lnTo>
                    <a:pt x="406" y="5530"/>
                  </a:lnTo>
                  <a:lnTo>
                    <a:pt x="295" y="5327"/>
                  </a:lnTo>
                  <a:lnTo>
                    <a:pt x="185" y="5106"/>
                  </a:lnTo>
                  <a:lnTo>
                    <a:pt x="148" y="4977"/>
                  </a:lnTo>
                  <a:lnTo>
                    <a:pt x="129" y="4848"/>
                  </a:lnTo>
                  <a:lnTo>
                    <a:pt x="93" y="4590"/>
                  </a:lnTo>
                  <a:lnTo>
                    <a:pt x="111" y="4332"/>
                  </a:lnTo>
                  <a:lnTo>
                    <a:pt x="166" y="4074"/>
                  </a:lnTo>
                  <a:lnTo>
                    <a:pt x="258" y="3834"/>
                  </a:lnTo>
                  <a:lnTo>
                    <a:pt x="388" y="3613"/>
                  </a:lnTo>
                  <a:lnTo>
                    <a:pt x="480" y="3502"/>
                  </a:lnTo>
                  <a:lnTo>
                    <a:pt x="553" y="3410"/>
                  </a:lnTo>
                  <a:lnTo>
                    <a:pt x="646" y="3337"/>
                  </a:lnTo>
                  <a:lnTo>
                    <a:pt x="756" y="3263"/>
                  </a:lnTo>
                  <a:lnTo>
                    <a:pt x="922" y="3171"/>
                  </a:lnTo>
                  <a:lnTo>
                    <a:pt x="1106" y="3097"/>
                  </a:lnTo>
                  <a:lnTo>
                    <a:pt x="1291" y="3060"/>
                  </a:lnTo>
                  <a:lnTo>
                    <a:pt x="1494" y="3060"/>
                  </a:lnTo>
                  <a:lnTo>
                    <a:pt x="1770" y="3078"/>
                  </a:lnTo>
                  <a:lnTo>
                    <a:pt x="2047" y="3115"/>
                  </a:lnTo>
                  <a:lnTo>
                    <a:pt x="2581" y="3226"/>
                  </a:lnTo>
                  <a:lnTo>
                    <a:pt x="2692" y="3263"/>
                  </a:lnTo>
                  <a:lnTo>
                    <a:pt x="3208" y="3373"/>
                  </a:lnTo>
                  <a:lnTo>
                    <a:pt x="3742" y="3466"/>
                  </a:lnTo>
                  <a:lnTo>
                    <a:pt x="4277" y="3539"/>
                  </a:lnTo>
                  <a:lnTo>
                    <a:pt x="4812" y="3576"/>
                  </a:lnTo>
                  <a:lnTo>
                    <a:pt x="5328" y="3613"/>
                  </a:lnTo>
                  <a:lnTo>
                    <a:pt x="5825" y="3631"/>
                  </a:lnTo>
                  <a:lnTo>
                    <a:pt x="6802" y="3650"/>
                  </a:lnTo>
                  <a:lnTo>
                    <a:pt x="6894" y="3650"/>
                  </a:lnTo>
                  <a:lnTo>
                    <a:pt x="7558" y="3631"/>
                  </a:lnTo>
                  <a:lnTo>
                    <a:pt x="8185" y="3595"/>
                  </a:lnTo>
                  <a:lnTo>
                    <a:pt x="8775" y="3521"/>
                  </a:lnTo>
                  <a:lnTo>
                    <a:pt x="9346" y="3429"/>
                  </a:lnTo>
                  <a:lnTo>
                    <a:pt x="9881" y="3300"/>
                  </a:lnTo>
                  <a:lnTo>
                    <a:pt x="10397" y="3152"/>
                  </a:lnTo>
                  <a:lnTo>
                    <a:pt x="10876" y="2968"/>
                  </a:lnTo>
                  <a:lnTo>
                    <a:pt x="11337" y="2747"/>
                  </a:lnTo>
                  <a:lnTo>
                    <a:pt x="11779" y="2507"/>
                  </a:lnTo>
                  <a:lnTo>
                    <a:pt x="12222" y="2249"/>
                  </a:lnTo>
                  <a:lnTo>
                    <a:pt x="12664" y="1972"/>
                  </a:lnTo>
                  <a:lnTo>
                    <a:pt x="13088" y="1678"/>
                  </a:lnTo>
                  <a:lnTo>
                    <a:pt x="13420" y="1438"/>
                  </a:lnTo>
                  <a:lnTo>
                    <a:pt x="13733" y="1180"/>
                  </a:lnTo>
                  <a:lnTo>
                    <a:pt x="14139" y="866"/>
                  </a:lnTo>
                  <a:lnTo>
                    <a:pt x="14342" y="701"/>
                  </a:lnTo>
                  <a:lnTo>
                    <a:pt x="14563" y="553"/>
                  </a:lnTo>
                  <a:lnTo>
                    <a:pt x="14839" y="406"/>
                  </a:lnTo>
                  <a:lnTo>
                    <a:pt x="15153" y="277"/>
                  </a:lnTo>
                  <a:lnTo>
                    <a:pt x="15466" y="166"/>
                  </a:lnTo>
                  <a:lnTo>
                    <a:pt x="15798" y="111"/>
                  </a:lnTo>
                  <a:lnTo>
                    <a:pt x="15964" y="92"/>
                  </a:lnTo>
                  <a:close/>
                  <a:moveTo>
                    <a:pt x="15779" y="0"/>
                  </a:moveTo>
                  <a:lnTo>
                    <a:pt x="15448" y="74"/>
                  </a:lnTo>
                  <a:lnTo>
                    <a:pt x="15116" y="166"/>
                  </a:lnTo>
                  <a:lnTo>
                    <a:pt x="14802" y="313"/>
                  </a:lnTo>
                  <a:lnTo>
                    <a:pt x="14507" y="479"/>
                  </a:lnTo>
                  <a:lnTo>
                    <a:pt x="14286" y="627"/>
                  </a:lnTo>
                  <a:lnTo>
                    <a:pt x="14065" y="774"/>
                  </a:lnTo>
                  <a:lnTo>
                    <a:pt x="13659" y="1106"/>
                  </a:lnTo>
                  <a:lnTo>
                    <a:pt x="13346" y="1346"/>
                  </a:lnTo>
                  <a:lnTo>
                    <a:pt x="13033" y="1585"/>
                  </a:lnTo>
                  <a:lnTo>
                    <a:pt x="12609" y="1880"/>
                  </a:lnTo>
                  <a:lnTo>
                    <a:pt x="12166" y="2157"/>
                  </a:lnTo>
                  <a:lnTo>
                    <a:pt x="11724" y="2415"/>
                  </a:lnTo>
                  <a:lnTo>
                    <a:pt x="11282" y="2654"/>
                  </a:lnTo>
                  <a:lnTo>
                    <a:pt x="10821" y="2876"/>
                  </a:lnTo>
                  <a:lnTo>
                    <a:pt x="10342" y="3060"/>
                  </a:lnTo>
                  <a:lnTo>
                    <a:pt x="9844" y="3207"/>
                  </a:lnTo>
                  <a:lnTo>
                    <a:pt x="9291" y="3337"/>
                  </a:lnTo>
                  <a:lnTo>
                    <a:pt x="8719" y="3429"/>
                  </a:lnTo>
                  <a:lnTo>
                    <a:pt x="8111" y="3502"/>
                  </a:lnTo>
                  <a:lnTo>
                    <a:pt x="7484" y="3539"/>
                  </a:lnTo>
                  <a:lnTo>
                    <a:pt x="6802" y="3558"/>
                  </a:lnTo>
                  <a:lnTo>
                    <a:pt x="5844" y="3539"/>
                  </a:lnTo>
                  <a:lnTo>
                    <a:pt x="5328" y="3502"/>
                  </a:lnTo>
                  <a:lnTo>
                    <a:pt x="4812" y="3484"/>
                  </a:lnTo>
                  <a:lnTo>
                    <a:pt x="4295" y="3429"/>
                  </a:lnTo>
                  <a:lnTo>
                    <a:pt x="3761" y="3355"/>
                  </a:lnTo>
                  <a:lnTo>
                    <a:pt x="3245" y="3263"/>
                  </a:lnTo>
                  <a:lnTo>
                    <a:pt x="2710" y="3152"/>
                  </a:lnTo>
                  <a:lnTo>
                    <a:pt x="2600" y="3134"/>
                  </a:lnTo>
                  <a:lnTo>
                    <a:pt x="2120" y="3023"/>
                  </a:lnTo>
                  <a:lnTo>
                    <a:pt x="1862" y="2968"/>
                  </a:lnTo>
                  <a:lnTo>
                    <a:pt x="1623" y="2949"/>
                  </a:lnTo>
                  <a:lnTo>
                    <a:pt x="1364" y="2949"/>
                  </a:lnTo>
                  <a:lnTo>
                    <a:pt x="1143" y="2986"/>
                  </a:lnTo>
                  <a:lnTo>
                    <a:pt x="904" y="3060"/>
                  </a:lnTo>
                  <a:lnTo>
                    <a:pt x="793" y="3115"/>
                  </a:lnTo>
                  <a:lnTo>
                    <a:pt x="682" y="3171"/>
                  </a:lnTo>
                  <a:lnTo>
                    <a:pt x="590" y="3244"/>
                  </a:lnTo>
                  <a:lnTo>
                    <a:pt x="480" y="3337"/>
                  </a:lnTo>
                  <a:lnTo>
                    <a:pt x="388" y="3447"/>
                  </a:lnTo>
                  <a:lnTo>
                    <a:pt x="314" y="3558"/>
                  </a:lnTo>
                  <a:lnTo>
                    <a:pt x="240" y="3668"/>
                  </a:lnTo>
                  <a:lnTo>
                    <a:pt x="166" y="3779"/>
                  </a:lnTo>
                  <a:lnTo>
                    <a:pt x="74" y="4037"/>
                  </a:lnTo>
                  <a:lnTo>
                    <a:pt x="19" y="4313"/>
                  </a:lnTo>
                  <a:lnTo>
                    <a:pt x="0" y="4590"/>
                  </a:lnTo>
                  <a:lnTo>
                    <a:pt x="0" y="4737"/>
                  </a:lnTo>
                  <a:lnTo>
                    <a:pt x="19" y="4866"/>
                  </a:lnTo>
                  <a:lnTo>
                    <a:pt x="56" y="5014"/>
                  </a:lnTo>
                  <a:lnTo>
                    <a:pt x="93" y="5143"/>
                  </a:lnTo>
                  <a:lnTo>
                    <a:pt x="203" y="5364"/>
                  </a:lnTo>
                  <a:lnTo>
                    <a:pt x="314" y="5585"/>
                  </a:lnTo>
                  <a:lnTo>
                    <a:pt x="461" y="5770"/>
                  </a:lnTo>
                  <a:lnTo>
                    <a:pt x="627" y="5954"/>
                  </a:lnTo>
                  <a:lnTo>
                    <a:pt x="811" y="6102"/>
                  </a:lnTo>
                  <a:lnTo>
                    <a:pt x="996" y="6249"/>
                  </a:lnTo>
                  <a:lnTo>
                    <a:pt x="1199" y="6378"/>
                  </a:lnTo>
                  <a:lnTo>
                    <a:pt x="1420" y="6489"/>
                  </a:lnTo>
                  <a:lnTo>
                    <a:pt x="1641" y="6581"/>
                  </a:lnTo>
                  <a:lnTo>
                    <a:pt x="1881" y="6673"/>
                  </a:lnTo>
                  <a:lnTo>
                    <a:pt x="2139" y="6747"/>
                  </a:lnTo>
                  <a:lnTo>
                    <a:pt x="2397" y="6802"/>
                  </a:lnTo>
                  <a:lnTo>
                    <a:pt x="2913" y="6913"/>
                  </a:lnTo>
                  <a:lnTo>
                    <a:pt x="3447" y="7005"/>
                  </a:lnTo>
                  <a:lnTo>
                    <a:pt x="3816" y="7042"/>
                  </a:lnTo>
                  <a:lnTo>
                    <a:pt x="4166" y="7078"/>
                  </a:lnTo>
                  <a:lnTo>
                    <a:pt x="4535" y="7097"/>
                  </a:lnTo>
                  <a:lnTo>
                    <a:pt x="4885" y="7097"/>
                  </a:lnTo>
                  <a:lnTo>
                    <a:pt x="5549" y="7078"/>
                  </a:lnTo>
                  <a:lnTo>
                    <a:pt x="6102" y="7023"/>
                  </a:lnTo>
                  <a:lnTo>
                    <a:pt x="6655" y="6949"/>
                  </a:lnTo>
                  <a:lnTo>
                    <a:pt x="7208" y="6839"/>
                  </a:lnTo>
                  <a:lnTo>
                    <a:pt x="7761" y="6710"/>
                  </a:lnTo>
                  <a:lnTo>
                    <a:pt x="8314" y="6544"/>
                  </a:lnTo>
                  <a:lnTo>
                    <a:pt x="8848" y="6360"/>
                  </a:lnTo>
                  <a:lnTo>
                    <a:pt x="9383" y="6157"/>
                  </a:lnTo>
                  <a:lnTo>
                    <a:pt x="9918" y="5917"/>
                  </a:lnTo>
                  <a:lnTo>
                    <a:pt x="10452" y="5641"/>
                  </a:lnTo>
                  <a:lnTo>
                    <a:pt x="10968" y="5346"/>
                  </a:lnTo>
                  <a:lnTo>
                    <a:pt x="11466" y="5032"/>
                  </a:lnTo>
                  <a:lnTo>
                    <a:pt x="11964" y="4682"/>
                  </a:lnTo>
                  <a:lnTo>
                    <a:pt x="12443" y="4313"/>
                  </a:lnTo>
                  <a:lnTo>
                    <a:pt x="12922" y="3926"/>
                  </a:lnTo>
                  <a:lnTo>
                    <a:pt x="13383" y="3521"/>
                  </a:lnTo>
                  <a:lnTo>
                    <a:pt x="13844" y="3078"/>
                  </a:lnTo>
                  <a:lnTo>
                    <a:pt x="14028" y="2894"/>
                  </a:lnTo>
                  <a:lnTo>
                    <a:pt x="14415" y="2507"/>
                  </a:lnTo>
                  <a:lnTo>
                    <a:pt x="14618" y="2323"/>
                  </a:lnTo>
                  <a:lnTo>
                    <a:pt x="14839" y="2138"/>
                  </a:lnTo>
                  <a:lnTo>
                    <a:pt x="15134" y="1954"/>
                  </a:lnTo>
                  <a:lnTo>
                    <a:pt x="15448" y="1788"/>
                  </a:lnTo>
                  <a:lnTo>
                    <a:pt x="15706" y="1659"/>
                  </a:lnTo>
                  <a:lnTo>
                    <a:pt x="15945" y="1530"/>
                  </a:lnTo>
                  <a:lnTo>
                    <a:pt x="16166" y="1364"/>
                  </a:lnTo>
                  <a:lnTo>
                    <a:pt x="16388" y="1180"/>
                  </a:lnTo>
                  <a:lnTo>
                    <a:pt x="16461" y="1088"/>
                  </a:lnTo>
                  <a:lnTo>
                    <a:pt x="16554" y="977"/>
                  </a:lnTo>
                  <a:lnTo>
                    <a:pt x="16609" y="848"/>
                  </a:lnTo>
                  <a:lnTo>
                    <a:pt x="16664" y="737"/>
                  </a:lnTo>
                  <a:lnTo>
                    <a:pt x="16683" y="608"/>
                  </a:lnTo>
                  <a:lnTo>
                    <a:pt x="16683" y="479"/>
                  </a:lnTo>
                  <a:lnTo>
                    <a:pt x="16664" y="350"/>
                  </a:lnTo>
                  <a:lnTo>
                    <a:pt x="16590" y="240"/>
                  </a:lnTo>
                  <a:lnTo>
                    <a:pt x="16517" y="148"/>
                  </a:lnTo>
                  <a:lnTo>
                    <a:pt x="16424" y="92"/>
                  </a:lnTo>
                  <a:lnTo>
                    <a:pt x="16332" y="37"/>
                  </a:lnTo>
                  <a:lnTo>
                    <a:pt x="16222" y="19"/>
                  </a:lnTo>
                  <a:lnTo>
                    <a:pt x="16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5801700" y="3404500"/>
              <a:ext cx="950" cy="1400"/>
            </a:xfrm>
            <a:custGeom>
              <a:avLst/>
              <a:gdLst/>
              <a:ahLst/>
              <a:cxnLst/>
              <a:rect l="l" t="t" r="r" b="b"/>
              <a:pathLst>
                <a:path w="38" h="56" extrusionOk="0">
                  <a:moveTo>
                    <a:pt x="0" y="0"/>
                  </a:moveTo>
                  <a:lnTo>
                    <a:pt x="0" y="56"/>
                  </a:lnTo>
                  <a:lnTo>
                    <a:pt x="37" y="56"/>
                  </a:lnTo>
                  <a:lnTo>
                    <a:pt x="0" y="0"/>
                  </a:lnTo>
                  <a:close/>
                </a:path>
              </a:pathLst>
            </a:custGeom>
            <a:solidFill>
              <a:srgbClr val="5C2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5691100" y="3401725"/>
              <a:ext cx="239200" cy="260400"/>
            </a:xfrm>
            <a:custGeom>
              <a:avLst/>
              <a:gdLst/>
              <a:ahLst/>
              <a:cxnLst/>
              <a:rect l="l" t="t" r="r" b="b"/>
              <a:pathLst>
                <a:path w="9568" h="10416" extrusionOk="0">
                  <a:moveTo>
                    <a:pt x="3945" y="1"/>
                  </a:moveTo>
                  <a:lnTo>
                    <a:pt x="3521" y="19"/>
                  </a:lnTo>
                  <a:lnTo>
                    <a:pt x="3097" y="56"/>
                  </a:lnTo>
                  <a:lnTo>
                    <a:pt x="2691" y="93"/>
                  </a:lnTo>
                  <a:lnTo>
                    <a:pt x="2286" y="167"/>
                  </a:lnTo>
                  <a:lnTo>
                    <a:pt x="1936" y="277"/>
                  </a:lnTo>
                  <a:lnTo>
                    <a:pt x="1641" y="406"/>
                  </a:lnTo>
                  <a:lnTo>
                    <a:pt x="1364" y="554"/>
                  </a:lnTo>
                  <a:lnTo>
                    <a:pt x="1143" y="738"/>
                  </a:lnTo>
                  <a:lnTo>
                    <a:pt x="940" y="941"/>
                  </a:lnTo>
                  <a:lnTo>
                    <a:pt x="774" y="1180"/>
                  </a:lnTo>
                  <a:lnTo>
                    <a:pt x="645" y="1420"/>
                  </a:lnTo>
                  <a:lnTo>
                    <a:pt x="535" y="1678"/>
                  </a:lnTo>
                  <a:lnTo>
                    <a:pt x="443" y="1955"/>
                  </a:lnTo>
                  <a:lnTo>
                    <a:pt x="369" y="2250"/>
                  </a:lnTo>
                  <a:lnTo>
                    <a:pt x="314" y="2563"/>
                  </a:lnTo>
                  <a:lnTo>
                    <a:pt x="277" y="2858"/>
                  </a:lnTo>
                  <a:lnTo>
                    <a:pt x="221" y="3503"/>
                  </a:lnTo>
                  <a:lnTo>
                    <a:pt x="203" y="4148"/>
                  </a:lnTo>
                  <a:lnTo>
                    <a:pt x="148" y="6028"/>
                  </a:lnTo>
                  <a:lnTo>
                    <a:pt x="74" y="8664"/>
                  </a:lnTo>
                  <a:lnTo>
                    <a:pt x="74" y="9273"/>
                  </a:lnTo>
                  <a:lnTo>
                    <a:pt x="56" y="9734"/>
                  </a:lnTo>
                  <a:lnTo>
                    <a:pt x="37" y="9936"/>
                  </a:lnTo>
                  <a:lnTo>
                    <a:pt x="0" y="10121"/>
                  </a:lnTo>
                  <a:lnTo>
                    <a:pt x="627" y="10213"/>
                  </a:lnTo>
                  <a:lnTo>
                    <a:pt x="1254" y="10287"/>
                  </a:lnTo>
                  <a:lnTo>
                    <a:pt x="1954" y="10342"/>
                  </a:lnTo>
                  <a:lnTo>
                    <a:pt x="2636" y="10360"/>
                  </a:lnTo>
                  <a:lnTo>
                    <a:pt x="4019" y="10379"/>
                  </a:lnTo>
                  <a:lnTo>
                    <a:pt x="4977" y="10397"/>
                  </a:lnTo>
                  <a:lnTo>
                    <a:pt x="5954" y="10416"/>
                  </a:lnTo>
                  <a:lnTo>
                    <a:pt x="6728" y="10397"/>
                  </a:lnTo>
                  <a:lnTo>
                    <a:pt x="7134" y="10360"/>
                  </a:lnTo>
                  <a:lnTo>
                    <a:pt x="7539" y="10323"/>
                  </a:lnTo>
                  <a:lnTo>
                    <a:pt x="7945" y="10250"/>
                  </a:lnTo>
                  <a:lnTo>
                    <a:pt x="8332" y="10158"/>
                  </a:lnTo>
                  <a:lnTo>
                    <a:pt x="8701" y="10028"/>
                  </a:lnTo>
                  <a:lnTo>
                    <a:pt x="9051" y="9863"/>
                  </a:lnTo>
                  <a:lnTo>
                    <a:pt x="8019" y="5015"/>
                  </a:lnTo>
                  <a:lnTo>
                    <a:pt x="8627" y="5439"/>
                  </a:lnTo>
                  <a:lnTo>
                    <a:pt x="9014" y="5715"/>
                  </a:lnTo>
                  <a:lnTo>
                    <a:pt x="9180" y="5863"/>
                  </a:lnTo>
                  <a:lnTo>
                    <a:pt x="9272" y="5107"/>
                  </a:lnTo>
                  <a:lnTo>
                    <a:pt x="9364" y="4351"/>
                  </a:lnTo>
                  <a:lnTo>
                    <a:pt x="9456" y="3466"/>
                  </a:lnTo>
                  <a:lnTo>
                    <a:pt x="9530" y="2581"/>
                  </a:lnTo>
                  <a:lnTo>
                    <a:pt x="9567" y="1789"/>
                  </a:lnTo>
                  <a:lnTo>
                    <a:pt x="9567" y="1475"/>
                  </a:lnTo>
                  <a:lnTo>
                    <a:pt x="9549" y="1217"/>
                  </a:lnTo>
                  <a:lnTo>
                    <a:pt x="9530" y="1051"/>
                  </a:lnTo>
                  <a:lnTo>
                    <a:pt x="9493" y="1015"/>
                  </a:lnTo>
                  <a:lnTo>
                    <a:pt x="9475" y="978"/>
                  </a:lnTo>
                  <a:lnTo>
                    <a:pt x="9014" y="812"/>
                  </a:lnTo>
                  <a:lnTo>
                    <a:pt x="8609" y="646"/>
                  </a:lnTo>
                  <a:lnTo>
                    <a:pt x="8203" y="517"/>
                  </a:lnTo>
                  <a:lnTo>
                    <a:pt x="7779" y="406"/>
                  </a:lnTo>
                  <a:lnTo>
                    <a:pt x="7355" y="296"/>
                  </a:lnTo>
                  <a:lnTo>
                    <a:pt x="6931" y="204"/>
                  </a:lnTo>
                  <a:lnTo>
                    <a:pt x="6489" y="148"/>
                  </a:lnTo>
                  <a:lnTo>
                    <a:pt x="6065" y="93"/>
                  </a:lnTo>
                  <a:lnTo>
                    <a:pt x="5622" y="56"/>
                  </a:lnTo>
                  <a:lnTo>
                    <a:pt x="4811" y="19"/>
                  </a:lnTo>
                  <a:lnTo>
                    <a:pt x="4369" y="19"/>
                  </a:lnTo>
                  <a:lnTo>
                    <a:pt x="3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688800" y="3399900"/>
              <a:ext cx="243325" cy="264075"/>
            </a:xfrm>
            <a:custGeom>
              <a:avLst/>
              <a:gdLst/>
              <a:ahLst/>
              <a:cxnLst/>
              <a:rect l="l" t="t" r="r" b="b"/>
              <a:pathLst>
                <a:path w="9733" h="10563" extrusionOk="0">
                  <a:moveTo>
                    <a:pt x="4848" y="166"/>
                  </a:moveTo>
                  <a:lnTo>
                    <a:pt x="5659" y="203"/>
                  </a:lnTo>
                  <a:lnTo>
                    <a:pt x="5714" y="221"/>
                  </a:lnTo>
                  <a:lnTo>
                    <a:pt x="6157" y="240"/>
                  </a:lnTo>
                  <a:lnTo>
                    <a:pt x="6581" y="295"/>
                  </a:lnTo>
                  <a:lnTo>
                    <a:pt x="7005" y="369"/>
                  </a:lnTo>
                  <a:lnTo>
                    <a:pt x="7429" y="442"/>
                  </a:lnTo>
                  <a:lnTo>
                    <a:pt x="7853" y="553"/>
                  </a:lnTo>
                  <a:lnTo>
                    <a:pt x="8258" y="664"/>
                  </a:lnTo>
                  <a:lnTo>
                    <a:pt x="8682" y="793"/>
                  </a:lnTo>
                  <a:lnTo>
                    <a:pt x="9088" y="959"/>
                  </a:lnTo>
                  <a:lnTo>
                    <a:pt x="9180" y="995"/>
                  </a:lnTo>
                  <a:lnTo>
                    <a:pt x="9530" y="1124"/>
                  </a:lnTo>
                  <a:lnTo>
                    <a:pt x="9548" y="1180"/>
                  </a:lnTo>
                  <a:lnTo>
                    <a:pt x="9567" y="1290"/>
                  </a:lnTo>
                  <a:lnTo>
                    <a:pt x="9585" y="1622"/>
                  </a:lnTo>
                  <a:lnTo>
                    <a:pt x="9567" y="2101"/>
                  </a:lnTo>
                  <a:lnTo>
                    <a:pt x="9530" y="2710"/>
                  </a:lnTo>
                  <a:lnTo>
                    <a:pt x="9475" y="3392"/>
                  </a:lnTo>
                  <a:lnTo>
                    <a:pt x="9401" y="4166"/>
                  </a:lnTo>
                  <a:lnTo>
                    <a:pt x="9217" y="5770"/>
                  </a:lnTo>
                  <a:lnTo>
                    <a:pt x="8498" y="5272"/>
                  </a:lnTo>
                  <a:lnTo>
                    <a:pt x="8166" y="5032"/>
                  </a:lnTo>
                  <a:lnTo>
                    <a:pt x="8000" y="4885"/>
                  </a:lnTo>
                  <a:lnTo>
                    <a:pt x="9051" y="9899"/>
                  </a:lnTo>
                  <a:lnTo>
                    <a:pt x="8719" y="10046"/>
                  </a:lnTo>
                  <a:lnTo>
                    <a:pt x="8369" y="10157"/>
                  </a:lnTo>
                  <a:lnTo>
                    <a:pt x="8000" y="10249"/>
                  </a:lnTo>
                  <a:lnTo>
                    <a:pt x="7613" y="10323"/>
                  </a:lnTo>
                  <a:lnTo>
                    <a:pt x="7226" y="10360"/>
                  </a:lnTo>
                  <a:lnTo>
                    <a:pt x="6839" y="10378"/>
                  </a:lnTo>
                  <a:lnTo>
                    <a:pt x="6046" y="10415"/>
                  </a:lnTo>
                  <a:lnTo>
                    <a:pt x="5493" y="10396"/>
                  </a:lnTo>
                  <a:lnTo>
                    <a:pt x="4940" y="10396"/>
                  </a:lnTo>
                  <a:lnTo>
                    <a:pt x="4111" y="10378"/>
                  </a:lnTo>
                  <a:lnTo>
                    <a:pt x="3853" y="10378"/>
                  </a:lnTo>
                  <a:lnTo>
                    <a:pt x="2618" y="10360"/>
                  </a:lnTo>
                  <a:lnTo>
                    <a:pt x="1991" y="10323"/>
                  </a:lnTo>
                  <a:lnTo>
                    <a:pt x="1364" y="10286"/>
                  </a:lnTo>
                  <a:lnTo>
                    <a:pt x="756" y="10212"/>
                  </a:lnTo>
                  <a:lnTo>
                    <a:pt x="184" y="10120"/>
                  </a:lnTo>
                  <a:lnTo>
                    <a:pt x="221" y="9788"/>
                  </a:lnTo>
                  <a:lnTo>
                    <a:pt x="240" y="9438"/>
                  </a:lnTo>
                  <a:lnTo>
                    <a:pt x="240" y="8830"/>
                  </a:lnTo>
                  <a:lnTo>
                    <a:pt x="240" y="8737"/>
                  </a:lnTo>
                  <a:lnTo>
                    <a:pt x="258" y="8572"/>
                  </a:lnTo>
                  <a:lnTo>
                    <a:pt x="313" y="6101"/>
                  </a:lnTo>
                  <a:lnTo>
                    <a:pt x="369" y="4221"/>
                  </a:lnTo>
                  <a:lnTo>
                    <a:pt x="406" y="3576"/>
                  </a:lnTo>
                  <a:lnTo>
                    <a:pt x="442" y="2949"/>
                  </a:lnTo>
                  <a:lnTo>
                    <a:pt x="479" y="2654"/>
                  </a:lnTo>
                  <a:lnTo>
                    <a:pt x="535" y="2359"/>
                  </a:lnTo>
                  <a:lnTo>
                    <a:pt x="608" y="2065"/>
                  </a:lnTo>
                  <a:lnTo>
                    <a:pt x="701" y="1788"/>
                  </a:lnTo>
                  <a:lnTo>
                    <a:pt x="793" y="1530"/>
                  </a:lnTo>
                  <a:lnTo>
                    <a:pt x="940" y="1290"/>
                  </a:lnTo>
                  <a:lnTo>
                    <a:pt x="1088" y="1069"/>
                  </a:lnTo>
                  <a:lnTo>
                    <a:pt x="1290" y="866"/>
                  </a:lnTo>
                  <a:lnTo>
                    <a:pt x="1512" y="700"/>
                  </a:lnTo>
                  <a:lnTo>
                    <a:pt x="1770" y="553"/>
                  </a:lnTo>
                  <a:lnTo>
                    <a:pt x="2065" y="424"/>
                  </a:lnTo>
                  <a:lnTo>
                    <a:pt x="2396" y="313"/>
                  </a:lnTo>
                  <a:lnTo>
                    <a:pt x="2783" y="258"/>
                  </a:lnTo>
                  <a:lnTo>
                    <a:pt x="3189" y="203"/>
                  </a:lnTo>
                  <a:lnTo>
                    <a:pt x="3595" y="166"/>
                  </a:lnTo>
                  <a:close/>
                  <a:moveTo>
                    <a:pt x="4000" y="0"/>
                  </a:moveTo>
                  <a:lnTo>
                    <a:pt x="3576" y="18"/>
                  </a:lnTo>
                  <a:lnTo>
                    <a:pt x="3171" y="37"/>
                  </a:lnTo>
                  <a:lnTo>
                    <a:pt x="2765" y="92"/>
                  </a:lnTo>
                  <a:lnTo>
                    <a:pt x="2360" y="166"/>
                  </a:lnTo>
                  <a:lnTo>
                    <a:pt x="2009" y="277"/>
                  </a:lnTo>
                  <a:lnTo>
                    <a:pt x="1696" y="406"/>
                  </a:lnTo>
                  <a:lnTo>
                    <a:pt x="1419" y="553"/>
                  </a:lnTo>
                  <a:lnTo>
                    <a:pt x="1180" y="756"/>
                  </a:lnTo>
                  <a:lnTo>
                    <a:pt x="977" y="959"/>
                  </a:lnTo>
                  <a:lnTo>
                    <a:pt x="811" y="1180"/>
                  </a:lnTo>
                  <a:lnTo>
                    <a:pt x="664" y="1438"/>
                  </a:lnTo>
                  <a:lnTo>
                    <a:pt x="553" y="1696"/>
                  </a:lnTo>
                  <a:lnTo>
                    <a:pt x="461" y="1991"/>
                  </a:lnTo>
                  <a:lnTo>
                    <a:pt x="387" y="2286"/>
                  </a:lnTo>
                  <a:lnTo>
                    <a:pt x="332" y="2599"/>
                  </a:lnTo>
                  <a:lnTo>
                    <a:pt x="295" y="2912"/>
                  </a:lnTo>
                  <a:lnTo>
                    <a:pt x="240" y="3558"/>
                  </a:lnTo>
                  <a:lnTo>
                    <a:pt x="221" y="4221"/>
                  </a:lnTo>
                  <a:lnTo>
                    <a:pt x="148" y="6101"/>
                  </a:lnTo>
                  <a:lnTo>
                    <a:pt x="92" y="8572"/>
                  </a:lnTo>
                  <a:lnTo>
                    <a:pt x="92" y="8737"/>
                  </a:lnTo>
                  <a:lnTo>
                    <a:pt x="92" y="8830"/>
                  </a:lnTo>
                  <a:lnTo>
                    <a:pt x="74" y="9475"/>
                  </a:lnTo>
                  <a:lnTo>
                    <a:pt x="55" y="9862"/>
                  </a:lnTo>
                  <a:lnTo>
                    <a:pt x="18" y="10175"/>
                  </a:lnTo>
                  <a:lnTo>
                    <a:pt x="0" y="10249"/>
                  </a:lnTo>
                  <a:lnTo>
                    <a:pt x="92" y="10267"/>
                  </a:lnTo>
                  <a:lnTo>
                    <a:pt x="682" y="10360"/>
                  </a:lnTo>
                  <a:lnTo>
                    <a:pt x="1346" y="10433"/>
                  </a:lnTo>
                  <a:lnTo>
                    <a:pt x="1972" y="10489"/>
                  </a:lnTo>
                  <a:lnTo>
                    <a:pt x="2599" y="10507"/>
                  </a:lnTo>
                  <a:lnTo>
                    <a:pt x="3853" y="10525"/>
                  </a:lnTo>
                  <a:lnTo>
                    <a:pt x="4111" y="10525"/>
                  </a:lnTo>
                  <a:lnTo>
                    <a:pt x="4940" y="10544"/>
                  </a:lnTo>
                  <a:lnTo>
                    <a:pt x="5954" y="10562"/>
                  </a:lnTo>
                  <a:lnTo>
                    <a:pt x="6452" y="10562"/>
                  </a:lnTo>
                  <a:lnTo>
                    <a:pt x="6857" y="10544"/>
                  </a:lnTo>
                  <a:lnTo>
                    <a:pt x="7281" y="10507"/>
                  </a:lnTo>
                  <a:lnTo>
                    <a:pt x="7687" y="10470"/>
                  </a:lnTo>
                  <a:lnTo>
                    <a:pt x="8074" y="10396"/>
                  </a:lnTo>
                  <a:lnTo>
                    <a:pt x="8461" y="10286"/>
                  </a:lnTo>
                  <a:lnTo>
                    <a:pt x="8830" y="10157"/>
                  </a:lnTo>
                  <a:lnTo>
                    <a:pt x="9180" y="10009"/>
                  </a:lnTo>
                  <a:lnTo>
                    <a:pt x="9235" y="9972"/>
                  </a:lnTo>
                  <a:lnTo>
                    <a:pt x="8240" y="5272"/>
                  </a:lnTo>
                  <a:lnTo>
                    <a:pt x="8406" y="5401"/>
                  </a:lnTo>
                  <a:lnTo>
                    <a:pt x="8903" y="5733"/>
                  </a:lnTo>
                  <a:lnTo>
                    <a:pt x="9217" y="5972"/>
                  </a:lnTo>
                  <a:lnTo>
                    <a:pt x="9272" y="5936"/>
                  </a:lnTo>
                  <a:lnTo>
                    <a:pt x="9346" y="5954"/>
                  </a:lnTo>
                  <a:lnTo>
                    <a:pt x="9346" y="5917"/>
                  </a:lnTo>
                  <a:lnTo>
                    <a:pt x="9530" y="4406"/>
                  </a:lnTo>
                  <a:lnTo>
                    <a:pt x="9622" y="3595"/>
                  </a:lnTo>
                  <a:lnTo>
                    <a:pt x="9678" y="2820"/>
                  </a:lnTo>
                  <a:lnTo>
                    <a:pt x="9714" y="2120"/>
                  </a:lnTo>
                  <a:lnTo>
                    <a:pt x="9733" y="1548"/>
                  </a:lnTo>
                  <a:lnTo>
                    <a:pt x="9714" y="1327"/>
                  </a:lnTo>
                  <a:lnTo>
                    <a:pt x="9678" y="1161"/>
                  </a:lnTo>
                  <a:lnTo>
                    <a:pt x="9641" y="1032"/>
                  </a:lnTo>
                  <a:lnTo>
                    <a:pt x="9622" y="995"/>
                  </a:lnTo>
                  <a:lnTo>
                    <a:pt x="9585" y="977"/>
                  </a:lnTo>
                  <a:lnTo>
                    <a:pt x="9235" y="848"/>
                  </a:lnTo>
                  <a:lnTo>
                    <a:pt x="9143" y="811"/>
                  </a:lnTo>
                  <a:lnTo>
                    <a:pt x="8737" y="645"/>
                  </a:lnTo>
                  <a:lnTo>
                    <a:pt x="8313" y="516"/>
                  </a:lnTo>
                  <a:lnTo>
                    <a:pt x="7889" y="387"/>
                  </a:lnTo>
                  <a:lnTo>
                    <a:pt x="7466" y="295"/>
                  </a:lnTo>
                  <a:lnTo>
                    <a:pt x="7042" y="203"/>
                  </a:lnTo>
                  <a:lnTo>
                    <a:pt x="6599" y="129"/>
                  </a:lnTo>
                  <a:lnTo>
                    <a:pt x="6157" y="92"/>
                  </a:lnTo>
                  <a:lnTo>
                    <a:pt x="5714" y="55"/>
                  </a:lnTo>
                  <a:lnTo>
                    <a:pt x="5677" y="55"/>
                  </a:lnTo>
                  <a:lnTo>
                    <a:pt x="4848" y="18"/>
                  </a:lnTo>
                  <a:lnTo>
                    <a:pt x="44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5754225" y="3291125"/>
              <a:ext cx="68225" cy="151175"/>
            </a:xfrm>
            <a:custGeom>
              <a:avLst/>
              <a:gdLst/>
              <a:ahLst/>
              <a:cxnLst/>
              <a:rect l="l" t="t" r="r" b="b"/>
              <a:pathLst>
                <a:path w="2729" h="6047" extrusionOk="0">
                  <a:moveTo>
                    <a:pt x="1" y="4591"/>
                  </a:moveTo>
                  <a:lnTo>
                    <a:pt x="1" y="4609"/>
                  </a:lnTo>
                  <a:lnTo>
                    <a:pt x="19" y="4628"/>
                  </a:lnTo>
                  <a:lnTo>
                    <a:pt x="47" y="4628"/>
                  </a:lnTo>
                  <a:lnTo>
                    <a:pt x="1" y="4591"/>
                  </a:lnTo>
                  <a:close/>
                  <a:moveTo>
                    <a:pt x="1346" y="1"/>
                  </a:moveTo>
                  <a:lnTo>
                    <a:pt x="1217" y="19"/>
                  </a:lnTo>
                  <a:lnTo>
                    <a:pt x="1088" y="38"/>
                  </a:lnTo>
                  <a:lnTo>
                    <a:pt x="959" y="93"/>
                  </a:lnTo>
                  <a:lnTo>
                    <a:pt x="830" y="167"/>
                  </a:lnTo>
                  <a:lnTo>
                    <a:pt x="701" y="259"/>
                  </a:lnTo>
                  <a:lnTo>
                    <a:pt x="590" y="369"/>
                  </a:lnTo>
                  <a:lnTo>
                    <a:pt x="480" y="498"/>
                  </a:lnTo>
                  <a:lnTo>
                    <a:pt x="369" y="664"/>
                  </a:lnTo>
                  <a:lnTo>
                    <a:pt x="259" y="849"/>
                  </a:lnTo>
                  <a:lnTo>
                    <a:pt x="166" y="1051"/>
                  </a:lnTo>
                  <a:lnTo>
                    <a:pt x="130" y="1144"/>
                  </a:lnTo>
                  <a:lnTo>
                    <a:pt x="111" y="1254"/>
                  </a:lnTo>
                  <a:lnTo>
                    <a:pt x="56" y="1770"/>
                  </a:lnTo>
                  <a:lnTo>
                    <a:pt x="56" y="2121"/>
                  </a:lnTo>
                  <a:lnTo>
                    <a:pt x="56" y="2471"/>
                  </a:lnTo>
                  <a:lnTo>
                    <a:pt x="74" y="3153"/>
                  </a:lnTo>
                  <a:lnTo>
                    <a:pt x="93" y="3835"/>
                  </a:lnTo>
                  <a:lnTo>
                    <a:pt x="111" y="4167"/>
                  </a:lnTo>
                  <a:lnTo>
                    <a:pt x="93" y="4517"/>
                  </a:lnTo>
                  <a:lnTo>
                    <a:pt x="93" y="4572"/>
                  </a:lnTo>
                  <a:lnTo>
                    <a:pt x="74" y="4609"/>
                  </a:lnTo>
                  <a:lnTo>
                    <a:pt x="56" y="4628"/>
                  </a:lnTo>
                  <a:lnTo>
                    <a:pt x="47" y="4628"/>
                  </a:lnTo>
                  <a:lnTo>
                    <a:pt x="93" y="4664"/>
                  </a:lnTo>
                  <a:lnTo>
                    <a:pt x="166" y="4757"/>
                  </a:lnTo>
                  <a:lnTo>
                    <a:pt x="332" y="4941"/>
                  </a:lnTo>
                  <a:lnTo>
                    <a:pt x="609" y="5365"/>
                  </a:lnTo>
                  <a:lnTo>
                    <a:pt x="738" y="5586"/>
                  </a:lnTo>
                  <a:lnTo>
                    <a:pt x="904" y="5770"/>
                  </a:lnTo>
                  <a:lnTo>
                    <a:pt x="996" y="5844"/>
                  </a:lnTo>
                  <a:lnTo>
                    <a:pt x="1088" y="5918"/>
                  </a:lnTo>
                  <a:lnTo>
                    <a:pt x="1199" y="5973"/>
                  </a:lnTo>
                  <a:lnTo>
                    <a:pt x="1309" y="6010"/>
                  </a:lnTo>
                  <a:lnTo>
                    <a:pt x="1438" y="6047"/>
                  </a:lnTo>
                  <a:lnTo>
                    <a:pt x="1567" y="6047"/>
                  </a:lnTo>
                  <a:lnTo>
                    <a:pt x="1678" y="6010"/>
                  </a:lnTo>
                  <a:lnTo>
                    <a:pt x="1789" y="5955"/>
                  </a:lnTo>
                  <a:lnTo>
                    <a:pt x="1881" y="5881"/>
                  </a:lnTo>
                  <a:lnTo>
                    <a:pt x="1973" y="5789"/>
                  </a:lnTo>
                  <a:lnTo>
                    <a:pt x="2028" y="5697"/>
                  </a:lnTo>
                  <a:lnTo>
                    <a:pt x="2084" y="5568"/>
                  </a:lnTo>
                  <a:lnTo>
                    <a:pt x="2139" y="5383"/>
                  </a:lnTo>
                  <a:lnTo>
                    <a:pt x="2176" y="5199"/>
                  </a:lnTo>
                  <a:lnTo>
                    <a:pt x="2176" y="4996"/>
                  </a:lnTo>
                  <a:lnTo>
                    <a:pt x="2176" y="4793"/>
                  </a:lnTo>
                  <a:lnTo>
                    <a:pt x="2120" y="4406"/>
                  </a:lnTo>
                  <a:lnTo>
                    <a:pt x="2065" y="4001"/>
                  </a:lnTo>
                  <a:lnTo>
                    <a:pt x="2047" y="3816"/>
                  </a:lnTo>
                  <a:lnTo>
                    <a:pt x="2047" y="3669"/>
                  </a:lnTo>
                  <a:lnTo>
                    <a:pt x="2065" y="3595"/>
                  </a:lnTo>
                  <a:lnTo>
                    <a:pt x="2084" y="3522"/>
                  </a:lnTo>
                  <a:lnTo>
                    <a:pt x="2139" y="3466"/>
                  </a:lnTo>
                  <a:lnTo>
                    <a:pt x="2194" y="3411"/>
                  </a:lnTo>
                  <a:lnTo>
                    <a:pt x="2323" y="3319"/>
                  </a:lnTo>
                  <a:lnTo>
                    <a:pt x="2434" y="3227"/>
                  </a:lnTo>
                  <a:lnTo>
                    <a:pt x="2507" y="3134"/>
                  </a:lnTo>
                  <a:lnTo>
                    <a:pt x="2563" y="3024"/>
                  </a:lnTo>
                  <a:lnTo>
                    <a:pt x="2618" y="2895"/>
                  </a:lnTo>
                  <a:lnTo>
                    <a:pt x="2673" y="2655"/>
                  </a:lnTo>
                  <a:lnTo>
                    <a:pt x="2710" y="2397"/>
                  </a:lnTo>
                  <a:lnTo>
                    <a:pt x="2729" y="2102"/>
                  </a:lnTo>
                  <a:lnTo>
                    <a:pt x="2729" y="1826"/>
                  </a:lnTo>
                  <a:lnTo>
                    <a:pt x="2692" y="1531"/>
                  </a:lnTo>
                  <a:lnTo>
                    <a:pt x="2618" y="1254"/>
                  </a:lnTo>
                  <a:lnTo>
                    <a:pt x="2526" y="959"/>
                  </a:lnTo>
                  <a:lnTo>
                    <a:pt x="2452" y="812"/>
                  </a:lnTo>
                  <a:lnTo>
                    <a:pt x="2378" y="664"/>
                  </a:lnTo>
                  <a:lnTo>
                    <a:pt x="2286" y="535"/>
                  </a:lnTo>
                  <a:lnTo>
                    <a:pt x="2176" y="406"/>
                  </a:lnTo>
                  <a:lnTo>
                    <a:pt x="2065" y="296"/>
                  </a:lnTo>
                  <a:lnTo>
                    <a:pt x="1936" y="204"/>
                  </a:lnTo>
                  <a:lnTo>
                    <a:pt x="1825" y="130"/>
                  </a:lnTo>
                  <a:lnTo>
                    <a:pt x="1715" y="74"/>
                  </a:lnTo>
                  <a:lnTo>
                    <a:pt x="1586" y="38"/>
                  </a:lnTo>
                  <a:lnTo>
                    <a:pt x="1457" y="19"/>
                  </a:lnTo>
                  <a:lnTo>
                    <a:pt x="1346"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752850" y="3289750"/>
              <a:ext cx="70975" cy="153950"/>
            </a:xfrm>
            <a:custGeom>
              <a:avLst/>
              <a:gdLst/>
              <a:ahLst/>
              <a:cxnLst/>
              <a:rect l="l" t="t" r="r" b="b"/>
              <a:pathLst>
                <a:path w="2839" h="6158" extrusionOk="0">
                  <a:moveTo>
                    <a:pt x="1493" y="111"/>
                  </a:moveTo>
                  <a:lnTo>
                    <a:pt x="1622" y="148"/>
                  </a:lnTo>
                  <a:lnTo>
                    <a:pt x="1733" y="185"/>
                  </a:lnTo>
                  <a:lnTo>
                    <a:pt x="1862" y="222"/>
                  </a:lnTo>
                  <a:lnTo>
                    <a:pt x="1973" y="295"/>
                  </a:lnTo>
                  <a:lnTo>
                    <a:pt x="2083" y="388"/>
                  </a:lnTo>
                  <a:lnTo>
                    <a:pt x="2175" y="480"/>
                  </a:lnTo>
                  <a:lnTo>
                    <a:pt x="2286" y="609"/>
                  </a:lnTo>
                  <a:lnTo>
                    <a:pt x="2360" y="719"/>
                  </a:lnTo>
                  <a:lnTo>
                    <a:pt x="2452" y="867"/>
                  </a:lnTo>
                  <a:lnTo>
                    <a:pt x="2507" y="996"/>
                  </a:lnTo>
                  <a:lnTo>
                    <a:pt x="2581" y="1162"/>
                  </a:lnTo>
                  <a:lnTo>
                    <a:pt x="2636" y="1328"/>
                  </a:lnTo>
                  <a:lnTo>
                    <a:pt x="2692" y="1604"/>
                  </a:lnTo>
                  <a:lnTo>
                    <a:pt x="2728" y="1881"/>
                  </a:lnTo>
                  <a:lnTo>
                    <a:pt x="2747" y="2176"/>
                  </a:lnTo>
                  <a:lnTo>
                    <a:pt x="2728" y="2452"/>
                  </a:lnTo>
                  <a:lnTo>
                    <a:pt x="2692" y="2692"/>
                  </a:lnTo>
                  <a:lnTo>
                    <a:pt x="2618" y="2931"/>
                  </a:lnTo>
                  <a:lnTo>
                    <a:pt x="2581" y="3060"/>
                  </a:lnTo>
                  <a:lnTo>
                    <a:pt x="2526" y="3153"/>
                  </a:lnTo>
                  <a:lnTo>
                    <a:pt x="2433" y="3245"/>
                  </a:lnTo>
                  <a:lnTo>
                    <a:pt x="2341" y="3337"/>
                  </a:lnTo>
                  <a:lnTo>
                    <a:pt x="2286" y="3374"/>
                  </a:lnTo>
                  <a:lnTo>
                    <a:pt x="2175" y="3447"/>
                  </a:lnTo>
                  <a:lnTo>
                    <a:pt x="2139" y="3503"/>
                  </a:lnTo>
                  <a:lnTo>
                    <a:pt x="2102" y="3558"/>
                  </a:lnTo>
                  <a:lnTo>
                    <a:pt x="2065" y="3632"/>
                  </a:lnTo>
                  <a:lnTo>
                    <a:pt x="2046" y="3706"/>
                  </a:lnTo>
                  <a:lnTo>
                    <a:pt x="2046" y="3871"/>
                  </a:lnTo>
                  <a:lnTo>
                    <a:pt x="2065" y="4074"/>
                  </a:lnTo>
                  <a:lnTo>
                    <a:pt x="2120" y="4424"/>
                  </a:lnTo>
                  <a:lnTo>
                    <a:pt x="2157" y="4719"/>
                  </a:lnTo>
                  <a:lnTo>
                    <a:pt x="2175" y="5033"/>
                  </a:lnTo>
                  <a:lnTo>
                    <a:pt x="2175" y="5180"/>
                  </a:lnTo>
                  <a:lnTo>
                    <a:pt x="2175" y="5328"/>
                  </a:lnTo>
                  <a:lnTo>
                    <a:pt x="2139" y="5475"/>
                  </a:lnTo>
                  <a:lnTo>
                    <a:pt x="2102" y="5604"/>
                  </a:lnTo>
                  <a:lnTo>
                    <a:pt x="2046" y="5715"/>
                  </a:lnTo>
                  <a:lnTo>
                    <a:pt x="1991" y="5807"/>
                  </a:lnTo>
                  <a:lnTo>
                    <a:pt x="1917" y="5899"/>
                  </a:lnTo>
                  <a:lnTo>
                    <a:pt x="1825" y="5954"/>
                  </a:lnTo>
                  <a:lnTo>
                    <a:pt x="1733" y="6010"/>
                  </a:lnTo>
                  <a:lnTo>
                    <a:pt x="1622" y="6047"/>
                  </a:lnTo>
                  <a:lnTo>
                    <a:pt x="1512" y="6047"/>
                  </a:lnTo>
                  <a:lnTo>
                    <a:pt x="1383" y="6028"/>
                  </a:lnTo>
                  <a:lnTo>
                    <a:pt x="1254" y="5973"/>
                  </a:lnTo>
                  <a:lnTo>
                    <a:pt x="1143" y="5899"/>
                  </a:lnTo>
                  <a:lnTo>
                    <a:pt x="1033" y="5825"/>
                  </a:lnTo>
                  <a:lnTo>
                    <a:pt x="940" y="5715"/>
                  </a:lnTo>
                  <a:lnTo>
                    <a:pt x="774" y="5512"/>
                  </a:lnTo>
                  <a:lnTo>
                    <a:pt x="609" y="5254"/>
                  </a:lnTo>
                  <a:lnTo>
                    <a:pt x="406" y="4959"/>
                  </a:lnTo>
                  <a:lnTo>
                    <a:pt x="295" y="4812"/>
                  </a:lnTo>
                  <a:lnTo>
                    <a:pt x="185" y="4683"/>
                  </a:lnTo>
                  <a:lnTo>
                    <a:pt x="203" y="4627"/>
                  </a:lnTo>
                  <a:lnTo>
                    <a:pt x="203" y="4572"/>
                  </a:lnTo>
                  <a:lnTo>
                    <a:pt x="203" y="3927"/>
                  </a:lnTo>
                  <a:lnTo>
                    <a:pt x="185" y="3300"/>
                  </a:lnTo>
                  <a:lnTo>
                    <a:pt x="166" y="2581"/>
                  </a:lnTo>
                  <a:lnTo>
                    <a:pt x="166" y="2212"/>
                  </a:lnTo>
                  <a:lnTo>
                    <a:pt x="166" y="1844"/>
                  </a:lnTo>
                  <a:lnTo>
                    <a:pt x="221" y="1309"/>
                  </a:lnTo>
                  <a:lnTo>
                    <a:pt x="240" y="1217"/>
                  </a:lnTo>
                  <a:lnTo>
                    <a:pt x="277" y="1125"/>
                  </a:lnTo>
                  <a:lnTo>
                    <a:pt x="369" y="922"/>
                  </a:lnTo>
                  <a:lnTo>
                    <a:pt x="480" y="738"/>
                  </a:lnTo>
                  <a:lnTo>
                    <a:pt x="590" y="572"/>
                  </a:lnTo>
                  <a:lnTo>
                    <a:pt x="682" y="461"/>
                  </a:lnTo>
                  <a:lnTo>
                    <a:pt x="793" y="351"/>
                  </a:lnTo>
                  <a:lnTo>
                    <a:pt x="922" y="259"/>
                  </a:lnTo>
                  <a:lnTo>
                    <a:pt x="1033" y="185"/>
                  </a:lnTo>
                  <a:lnTo>
                    <a:pt x="1143" y="148"/>
                  </a:lnTo>
                  <a:lnTo>
                    <a:pt x="1272" y="129"/>
                  </a:lnTo>
                  <a:lnTo>
                    <a:pt x="1383" y="111"/>
                  </a:lnTo>
                  <a:close/>
                  <a:moveTo>
                    <a:pt x="1383" y="0"/>
                  </a:moveTo>
                  <a:lnTo>
                    <a:pt x="1254" y="19"/>
                  </a:lnTo>
                  <a:lnTo>
                    <a:pt x="1125" y="56"/>
                  </a:lnTo>
                  <a:lnTo>
                    <a:pt x="996" y="93"/>
                  </a:lnTo>
                  <a:lnTo>
                    <a:pt x="867" y="166"/>
                  </a:lnTo>
                  <a:lnTo>
                    <a:pt x="738" y="259"/>
                  </a:lnTo>
                  <a:lnTo>
                    <a:pt x="609" y="388"/>
                  </a:lnTo>
                  <a:lnTo>
                    <a:pt x="498" y="517"/>
                  </a:lnTo>
                  <a:lnTo>
                    <a:pt x="369" y="701"/>
                  </a:lnTo>
                  <a:lnTo>
                    <a:pt x="258" y="885"/>
                  </a:lnTo>
                  <a:lnTo>
                    <a:pt x="166" y="1106"/>
                  </a:lnTo>
                  <a:lnTo>
                    <a:pt x="129" y="1199"/>
                  </a:lnTo>
                  <a:lnTo>
                    <a:pt x="111" y="1291"/>
                  </a:lnTo>
                  <a:lnTo>
                    <a:pt x="74" y="1825"/>
                  </a:lnTo>
                  <a:lnTo>
                    <a:pt x="56" y="2212"/>
                  </a:lnTo>
                  <a:lnTo>
                    <a:pt x="56" y="2581"/>
                  </a:lnTo>
                  <a:lnTo>
                    <a:pt x="74" y="3318"/>
                  </a:lnTo>
                  <a:lnTo>
                    <a:pt x="111" y="3927"/>
                  </a:lnTo>
                  <a:lnTo>
                    <a:pt x="111" y="4572"/>
                  </a:lnTo>
                  <a:lnTo>
                    <a:pt x="92" y="4609"/>
                  </a:lnTo>
                  <a:lnTo>
                    <a:pt x="0" y="4535"/>
                  </a:lnTo>
                  <a:lnTo>
                    <a:pt x="0" y="4646"/>
                  </a:lnTo>
                  <a:lnTo>
                    <a:pt x="19" y="4683"/>
                  </a:lnTo>
                  <a:lnTo>
                    <a:pt x="56" y="4719"/>
                  </a:lnTo>
                  <a:lnTo>
                    <a:pt x="74" y="4738"/>
                  </a:lnTo>
                  <a:lnTo>
                    <a:pt x="203" y="4867"/>
                  </a:lnTo>
                  <a:lnTo>
                    <a:pt x="314" y="4996"/>
                  </a:lnTo>
                  <a:lnTo>
                    <a:pt x="516" y="5309"/>
                  </a:lnTo>
                  <a:lnTo>
                    <a:pt x="682" y="5567"/>
                  </a:lnTo>
                  <a:lnTo>
                    <a:pt x="867" y="5789"/>
                  </a:lnTo>
                  <a:lnTo>
                    <a:pt x="959" y="5899"/>
                  </a:lnTo>
                  <a:lnTo>
                    <a:pt x="1069" y="5991"/>
                  </a:lnTo>
                  <a:lnTo>
                    <a:pt x="1198" y="6065"/>
                  </a:lnTo>
                  <a:lnTo>
                    <a:pt x="1346" y="6120"/>
                  </a:lnTo>
                  <a:lnTo>
                    <a:pt x="1456" y="6157"/>
                  </a:lnTo>
                  <a:lnTo>
                    <a:pt x="1549" y="6157"/>
                  </a:lnTo>
                  <a:lnTo>
                    <a:pt x="1659" y="6139"/>
                  </a:lnTo>
                  <a:lnTo>
                    <a:pt x="1770" y="6120"/>
                  </a:lnTo>
                  <a:lnTo>
                    <a:pt x="1862" y="6065"/>
                  </a:lnTo>
                  <a:lnTo>
                    <a:pt x="1954" y="6010"/>
                  </a:lnTo>
                  <a:lnTo>
                    <a:pt x="2028" y="5936"/>
                  </a:lnTo>
                  <a:lnTo>
                    <a:pt x="2102" y="5844"/>
                  </a:lnTo>
                  <a:lnTo>
                    <a:pt x="2157" y="5752"/>
                  </a:lnTo>
                  <a:lnTo>
                    <a:pt x="2194" y="5641"/>
                  </a:lnTo>
                  <a:lnTo>
                    <a:pt x="2249" y="5494"/>
                  </a:lnTo>
                  <a:lnTo>
                    <a:pt x="2268" y="5346"/>
                  </a:lnTo>
                  <a:lnTo>
                    <a:pt x="2286" y="5180"/>
                  </a:lnTo>
                  <a:lnTo>
                    <a:pt x="2286" y="5033"/>
                  </a:lnTo>
                  <a:lnTo>
                    <a:pt x="2268" y="4719"/>
                  </a:lnTo>
                  <a:lnTo>
                    <a:pt x="2212" y="4406"/>
                  </a:lnTo>
                  <a:lnTo>
                    <a:pt x="2175" y="4056"/>
                  </a:lnTo>
                  <a:lnTo>
                    <a:pt x="2157" y="3871"/>
                  </a:lnTo>
                  <a:lnTo>
                    <a:pt x="2157" y="3724"/>
                  </a:lnTo>
                  <a:lnTo>
                    <a:pt x="2157" y="3669"/>
                  </a:lnTo>
                  <a:lnTo>
                    <a:pt x="2194" y="3595"/>
                  </a:lnTo>
                  <a:lnTo>
                    <a:pt x="2249" y="3521"/>
                  </a:lnTo>
                  <a:lnTo>
                    <a:pt x="2341" y="3466"/>
                  </a:lnTo>
                  <a:lnTo>
                    <a:pt x="2415" y="3411"/>
                  </a:lnTo>
                  <a:lnTo>
                    <a:pt x="2507" y="3318"/>
                  </a:lnTo>
                  <a:lnTo>
                    <a:pt x="2599" y="3226"/>
                  </a:lnTo>
                  <a:lnTo>
                    <a:pt x="2673" y="3116"/>
                  </a:lnTo>
                  <a:lnTo>
                    <a:pt x="2710" y="2987"/>
                  </a:lnTo>
                  <a:lnTo>
                    <a:pt x="2765" y="2858"/>
                  </a:lnTo>
                  <a:lnTo>
                    <a:pt x="2784" y="2729"/>
                  </a:lnTo>
                  <a:lnTo>
                    <a:pt x="2821" y="2452"/>
                  </a:lnTo>
                  <a:lnTo>
                    <a:pt x="2839" y="2176"/>
                  </a:lnTo>
                  <a:lnTo>
                    <a:pt x="2839" y="1881"/>
                  </a:lnTo>
                  <a:lnTo>
                    <a:pt x="2802" y="1586"/>
                  </a:lnTo>
                  <a:lnTo>
                    <a:pt x="2728" y="1291"/>
                  </a:lnTo>
                  <a:lnTo>
                    <a:pt x="2673" y="1125"/>
                  </a:lnTo>
                  <a:lnTo>
                    <a:pt x="2618" y="959"/>
                  </a:lnTo>
                  <a:lnTo>
                    <a:pt x="2544" y="812"/>
                  </a:lnTo>
                  <a:lnTo>
                    <a:pt x="2452" y="664"/>
                  </a:lnTo>
                  <a:lnTo>
                    <a:pt x="2360" y="535"/>
                  </a:lnTo>
                  <a:lnTo>
                    <a:pt x="2249" y="406"/>
                  </a:lnTo>
                  <a:lnTo>
                    <a:pt x="2139" y="314"/>
                  </a:lnTo>
                  <a:lnTo>
                    <a:pt x="2028" y="222"/>
                  </a:lnTo>
                  <a:lnTo>
                    <a:pt x="1899" y="129"/>
                  </a:lnTo>
                  <a:lnTo>
                    <a:pt x="1770" y="74"/>
                  </a:lnTo>
                  <a:lnTo>
                    <a:pt x="1641" y="37"/>
                  </a:lnTo>
                  <a:lnTo>
                    <a:pt x="1512" y="19"/>
                  </a:lnTo>
                  <a:lnTo>
                    <a:pt x="138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737625" y="3266250"/>
              <a:ext cx="90825" cy="78375"/>
            </a:xfrm>
            <a:custGeom>
              <a:avLst/>
              <a:gdLst/>
              <a:ahLst/>
              <a:cxnLst/>
              <a:rect l="l" t="t" r="r" b="b"/>
              <a:pathLst>
                <a:path w="3633" h="3135" extrusionOk="0">
                  <a:moveTo>
                    <a:pt x="2582" y="0"/>
                  </a:moveTo>
                  <a:lnTo>
                    <a:pt x="2416" y="19"/>
                  </a:lnTo>
                  <a:lnTo>
                    <a:pt x="2268" y="56"/>
                  </a:lnTo>
                  <a:lnTo>
                    <a:pt x="2102" y="111"/>
                  </a:lnTo>
                  <a:lnTo>
                    <a:pt x="1955" y="185"/>
                  </a:lnTo>
                  <a:lnTo>
                    <a:pt x="1623" y="351"/>
                  </a:lnTo>
                  <a:lnTo>
                    <a:pt x="1310" y="572"/>
                  </a:lnTo>
                  <a:lnTo>
                    <a:pt x="1015" y="793"/>
                  </a:lnTo>
                  <a:lnTo>
                    <a:pt x="757" y="1051"/>
                  </a:lnTo>
                  <a:lnTo>
                    <a:pt x="517" y="1309"/>
                  </a:lnTo>
                  <a:lnTo>
                    <a:pt x="314" y="1549"/>
                  </a:lnTo>
                  <a:lnTo>
                    <a:pt x="185" y="1770"/>
                  </a:lnTo>
                  <a:lnTo>
                    <a:pt x="75" y="1991"/>
                  </a:lnTo>
                  <a:lnTo>
                    <a:pt x="38" y="2120"/>
                  </a:lnTo>
                  <a:lnTo>
                    <a:pt x="19" y="2231"/>
                  </a:lnTo>
                  <a:lnTo>
                    <a:pt x="1" y="2360"/>
                  </a:lnTo>
                  <a:lnTo>
                    <a:pt x="19" y="2489"/>
                  </a:lnTo>
                  <a:lnTo>
                    <a:pt x="56" y="2599"/>
                  </a:lnTo>
                  <a:lnTo>
                    <a:pt x="93" y="2692"/>
                  </a:lnTo>
                  <a:lnTo>
                    <a:pt x="167" y="2784"/>
                  </a:lnTo>
                  <a:lnTo>
                    <a:pt x="241" y="2876"/>
                  </a:lnTo>
                  <a:lnTo>
                    <a:pt x="370" y="2968"/>
                  </a:lnTo>
                  <a:lnTo>
                    <a:pt x="536" y="3079"/>
                  </a:lnTo>
                  <a:lnTo>
                    <a:pt x="628" y="3116"/>
                  </a:lnTo>
                  <a:lnTo>
                    <a:pt x="720" y="3134"/>
                  </a:lnTo>
                  <a:lnTo>
                    <a:pt x="794" y="3134"/>
                  </a:lnTo>
                  <a:lnTo>
                    <a:pt x="867" y="3116"/>
                  </a:lnTo>
                  <a:lnTo>
                    <a:pt x="886" y="3097"/>
                  </a:lnTo>
                  <a:lnTo>
                    <a:pt x="904" y="3060"/>
                  </a:lnTo>
                  <a:lnTo>
                    <a:pt x="941" y="2968"/>
                  </a:lnTo>
                  <a:lnTo>
                    <a:pt x="960" y="2876"/>
                  </a:lnTo>
                  <a:lnTo>
                    <a:pt x="996" y="2802"/>
                  </a:lnTo>
                  <a:lnTo>
                    <a:pt x="1089" y="2747"/>
                  </a:lnTo>
                  <a:lnTo>
                    <a:pt x="1199" y="2692"/>
                  </a:lnTo>
                  <a:lnTo>
                    <a:pt x="1310" y="2655"/>
                  </a:lnTo>
                  <a:lnTo>
                    <a:pt x="1402" y="2581"/>
                  </a:lnTo>
                  <a:lnTo>
                    <a:pt x="1457" y="2526"/>
                  </a:lnTo>
                  <a:lnTo>
                    <a:pt x="1513" y="2452"/>
                  </a:lnTo>
                  <a:lnTo>
                    <a:pt x="1568" y="2305"/>
                  </a:lnTo>
                  <a:lnTo>
                    <a:pt x="1642" y="2139"/>
                  </a:lnTo>
                  <a:lnTo>
                    <a:pt x="1678" y="2065"/>
                  </a:lnTo>
                  <a:lnTo>
                    <a:pt x="1715" y="1991"/>
                  </a:lnTo>
                  <a:lnTo>
                    <a:pt x="1789" y="1917"/>
                  </a:lnTo>
                  <a:lnTo>
                    <a:pt x="1863" y="1862"/>
                  </a:lnTo>
                  <a:lnTo>
                    <a:pt x="2029" y="1788"/>
                  </a:lnTo>
                  <a:lnTo>
                    <a:pt x="2213" y="1715"/>
                  </a:lnTo>
                  <a:lnTo>
                    <a:pt x="2397" y="1659"/>
                  </a:lnTo>
                  <a:lnTo>
                    <a:pt x="2821" y="1549"/>
                  </a:lnTo>
                  <a:lnTo>
                    <a:pt x="3042" y="1475"/>
                  </a:lnTo>
                  <a:lnTo>
                    <a:pt x="3227" y="1383"/>
                  </a:lnTo>
                  <a:lnTo>
                    <a:pt x="3393" y="1291"/>
                  </a:lnTo>
                  <a:lnTo>
                    <a:pt x="3466" y="1217"/>
                  </a:lnTo>
                  <a:lnTo>
                    <a:pt x="3522" y="1162"/>
                  </a:lnTo>
                  <a:lnTo>
                    <a:pt x="3577" y="1051"/>
                  </a:lnTo>
                  <a:lnTo>
                    <a:pt x="3614" y="940"/>
                  </a:lnTo>
                  <a:lnTo>
                    <a:pt x="3632" y="830"/>
                  </a:lnTo>
                  <a:lnTo>
                    <a:pt x="3632" y="719"/>
                  </a:lnTo>
                  <a:lnTo>
                    <a:pt x="3595" y="590"/>
                  </a:lnTo>
                  <a:lnTo>
                    <a:pt x="3559" y="480"/>
                  </a:lnTo>
                  <a:lnTo>
                    <a:pt x="3503" y="387"/>
                  </a:lnTo>
                  <a:lnTo>
                    <a:pt x="3430" y="295"/>
                  </a:lnTo>
                  <a:lnTo>
                    <a:pt x="3337" y="203"/>
                  </a:lnTo>
                  <a:lnTo>
                    <a:pt x="3227" y="111"/>
                  </a:lnTo>
                  <a:lnTo>
                    <a:pt x="3098" y="56"/>
                  </a:lnTo>
                  <a:lnTo>
                    <a:pt x="2950" y="19"/>
                  </a:lnTo>
                  <a:lnTo>
                    <a:pt x="27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751000" y="3325225"/>
              <a:ext cx="23525" cy="25850"/>
            </a:xfrm>
            <a:custGeom>
              <a:avLst/>
              <a:gdLst/>
              <a:ahLst/>
              <a:cxnLst/>
              <a:rect l="l" t="t" r="r" b="b"/>
              <a:pathLst>
                <a:path w="941" h="1034" extrusionOk="0">
                  <a:moveTo>
                    <a:pt x="443" y="1"/>
                  </a:moveTo>
                  <a:lnTo>
                    <a:pt x="332" y="56"/>
                  </a:lnTo>
                  <a:lnTo>
                    <a:pt x="222" y="111"/>
                  </a:lnTo>
                  <a:lnTo>
                    <a:pt x="148" y="185"/>
                  </a:lnTo>
                  <a:lnTo>
                    <a:pt x="74" y="277"/>
                  </a:lnTo>
                  <a:lnTo>
                    <a:pt x="37" y="388"/>
                  </a:lnTo>
                  <a:lnTo>
                    <a:pt x="1" y="480"/>
                  </a:lnTo>
                  <a:lnTo>
                    <a:pt x="1" y="591"/>
                  </a:lnTo>
                  <a:lnTo>
                    <a:pt x="19" y="720"/>
                  </a:lnTo>
                  <a:lnTo>
                    <a:pt x="56" y="830"/>
                  </a:lnTo>
                  <a:lnTo>
                    <a:pt x="111" y="904"/>
                  </a:lnTo>
                  <a:lnTo>
                    <a:pt x="185" y="959"/>
                  </a:lnTo>
                  <a:lnTo>
                    <a:pt x="259" y="996"/>
                  </a:lnTo>
                  <a:lnTo>
                    <a:pt x="351" y="1033"/>
                  </a:lnTo>
                  <a:lnTo>
                    <a:pt x="627" y="1033"/>
                  </a:lnTo>
                  <a:lnTo>
                    <a:pt x="941" y="443"/>
                  </a:lnTo>
                  <a:lnTo>
                    <a:pt x="904" y="296"/>
                  </a:lnTo>
                  <a:lnTo>
                    <a:pt x="830" y="167"/>
                  </a:lnTo>
                  <a:lnTo>
                    <a:pt x="775" y="93"/>
                  </a:lnTo>
                  <a:lnTo>
                    <a:pt x="719" y="56"/>
                  </a:lnTo>
                  <a:lnTo>
                    <a:pt x="646" y="19"/>
                  </a:lnTo>
                  <a:lnTo>
                    <a:pt x="572"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751000" y="3325225"/>
              <a:ext cx="23525" cy="25850"/>
            </a:xfrm>
            <a:custGeom>
              <a:avLst/>
              <a:gdLst/>
              <a:ahLst/>
              <a:cxnLst/>
              <a:rect l="l" t="t" r="r" b="b"/>
              <a:pathLst>
                <a:path w="941" h="1034" fill="none" extrusionOk="0">
                  <a:moveTo>
                    <a:pt x="941" y="443"/>
                  </a:moveTo>
                  <a:lnTo>
                    <a:pt x="941" y="443"/>
                  </a:lnTo>
                  <a:lnTo>
                    <a:pt x="904" y="296"/>
                  </a:lnTo>
                  <a:lnTo>
                    <a:pt x="830" y="167"/>
                  </a:lnTo>
                  <a:lnTo>
                    <a:pt x="830" y="167"/>
                  </a:lnTo>
                  <a:lnTo>
                    <a:pt x="775" y="93"/>
                  </a:lnTo>
                  <a:lnTo>
                    <a:pt x="719" y="56"/>
                  </a:lnTo>
                  <a:lnTo>
                    <a:pt x="646" y="19"/>
                  </a:lnTo>
                  <a:lnTo>
                    <a:pt x="572" y="1"/>
                  </a:lnTo>
                  <a:lnTo>
                    <a:pt x="572" y="1"/>
                  </a:lnTo>
                  <a:lnTo>
                    <a:pt x="498" y="1"/>
                  </a:lnTo>
                  <a:lnTo>
                    <a:pt x="443" y="1"/>
                  </a:lnTo>
                  <a:lnTo>
                    <a:pt x="332" y="56"/>
                  </a:lnTo>
                  <a:lnTo>
                    <a:pt x="332" y="56"/>
                  </a:lnTo>
                  <a:lnTo>
                    <a:pt x="222" y="111"/>
                  </a:lnTo>
                  <a:lnTo>
                    <a:pt x="148" y="185"/>
                  </a:lnTo>
                  <a:lnTo>
                    <a:pt x="74" y="277"/>
                  </a:lnTo>
                  <a:lnTo>
                    <a:pt x="37" y="388"/>
                  </a:lnTo>
                  <a:lnTo>
                    <a:pt x="1" y="480"/>
                  </a:lnTo>
                  <a:lnTo>
                    <a:pt x="1" y="591"/>
                  </a:lnTo>
                  <a:lnTo>
                    <a:pt x="19" y="720"/>
                  </a:lnTo>
                  <a:lnTo>
                    <a:pt x="56" y="830"/>
                  </a:lnTo>
                  <a:lnTo>
                    <a:pt x="56" y="830"/>
                  </a:lnTo>
                  <a:lnTo>
                    <a:pt x="111" y="904"/>
                  </a:lnTo>
                  <a:lnTo>
                    <a:pt x="185" y="959"/>
                  </a:lnTo>
                  <a:lnTo>
                    <a:pt x="259" y="996"/>
                  </a:lnTo>
                  <a:lnTo>
                    <a:pt x="351" y="1033"/>
                  </a:lnTo>
                  <a:lnTo>
                    <a:pt x="351" y="1033"/>
                  </a:lnTo>
                  <a:lnTo>
                    <a:pt x="498" y="1033"/>
                  </a:lnTo>
                  <a:lnTo>
                    <a:pt x="627" y="1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7"/>
            <p:cNvSpPr/>
            <p:nvPr/>
          </p:nvSpPr>
          <p:spPr>
            <a:xfrm>
              <a:off x="5749625" y="3323850"/>
              <a:ext cx="26275" cy="28600"/>
            </a:xfrm>
            <a:custGeom>
              <a:avLst/>
              <a:gdLst/>
              <a:ahLst/>
              <a:cxnLst/>
              <a:rect l="l" t="t" r="r" b="b"/>
              <a:pathLst>
                <a:path w="1051" h="1144" extrusionOk="0">
                  <a:moveTo>
                    <a:pt x="498" y="1"/>
                  </a:moveTo>
                  <a:lnTo>
                    <a:pt x="350" y="56"/>
                  </a:lnTo>
                  <a:lnTo>
                    <a:pt x="258" y="130"/>
                  </a:lnTo>
                  <a:lnTo>
                    <a:pt x="166" y="203"/>
                  </a:lnTo>
                  <a:lnTo>
                    <a:pt x="92" y="295"/>
                  </a:lnTo>
                  <a:lnTo>
                    <a:pt x="37" y="424"/>
                  </a:lnTo>
                  <a:lnTo>
                    <a:pt x="0" y="535"/>
                  </a:lnTo>
                  <a:lnTo>
                    <a:pt x="0" y="664"/>
                  </a:lnTo>
                  <a:lnTo>
                    <a:pt x="19" y="775"/>
                  </a:lnTo>
                  <a:lnTo>
                    <a:pt x="74" y="904"/>
                  </a:lnTo>
                  <a:lnTo>
                    <a:pt x="129" y="977"/>
                  </a:lnTo>
                  <a:lnTo>
                    <a:pt x="203" y="1051"/>
                  </a:lnTo>
                  <a:lnTo>
                    <a:pt x="295" y="1107"/>
                  </a:lnTo>
                  <a:lnTo>
                    <a:pt x="406" y="1143"/>
                  </a:lnTo>
                  <a:lnTo>
                    <a:pt x="701" y="1143"/>
                  </a:lnTo>
                  <a:lnTo>
                    <a:pt x="682" y="1033"/>
                  </a:lnTo>
                  <a:lnTo>
                    <a:pt x="553" y="1051"/>
                  </a:lnTo>
                  <a:lnTo>
                    <a:pt x="424" y="1033"/>
                  </a:lnTo>
                  <a:lnTo>
                    <a:pt x="332" y="1014"/>
                  </a:lnTo>
                  <a:lnTo>
                    <a:pt x="258" y="959"/>
                  </a:lnTo>
                  <a:lnTo>
                    <a:pt x="203" y="922"/>
                  </a:lnTo>
                  <a:lnTo>
                    <a:pt x="166" y="848"/>
                  </a:lnTo>
                  <a:lnTo>
                    <a:pt x="129" y="756"/>
                  </a:lnTo>
                  <a:lnTo>
                    <a:pt x="111" y="646"/>
                  </a:lnTo>
                  <a:lnTo>
                    <a:pt x="111" y="554"/>
                  </a:lnTo>
                  <a:lnTo>
                    <a:pt x="129" y="443"/>
                  </a:lnTo>
                  <a:lnTo>
                    <a:pt x="185" y="351"/>
                  </a:lnTo>
                  <a:lnTo>
                    <a:pt x="240" y="277"/>
                  </a:lnTo>
                  <a:lnTo>
                    <a:pt x="314" y="203"/>
                  </a:lnTo>
                  <a:lnTo>
                    <a:pt x="406" y="148"/>
                  </a:lnTo>
                  <a:lnTo>
                    <a:pt x="516" y="111"/>
                  </a:lnTo>
                  <a:lnTo>
                    <a:pt x="609" y="111"/>
                  </a:lnTo>
                  <a:lnTo>
                    <a:pt x="682" y="130"/>
                  </a:lnTo>
                  <a:lnTo>
                    <a:pt x="738" y="148"/>
                  </a:lnTo>
                  <a:lnTo>
                    <a:pt x="793" y="185"/>
                  </a:lnTo>
                  <a:lnTo>
                    <a:pt x="848" y="240"/>
                  </a:lnTo>
                  <a:lnTo>
                    <a:pt x="903" y="369"/>
                  </a:lnTo>
                  <a:lnTo>
                    <a:pt x="940" y="498"/>
                  </a:lnTo>
                  <a:lnTo>
                    <a:pt x="1051" y="480"/>
                  </a:lnTo>
                  <a:lnTo>
                    <a:pt x="996" y="314"/>
                  </a:lnTo>
                  <a:lnTo>
                    <a:pt x="922" y="185"/>
                  </a:lnTo>
                  <a:lnTo>
                    <a:pt x="867" y="111"/>
                  </a:lnTo>
                  <a:lnTo>
                    <a:pt x="793" y="56"/>
                  </a:lnTo>
                  <a:lnTo>
                    <a:pt x="719" y="19"/>
                  </a:lnTo>
                  <a:lnTo>
                    <a:pt x="6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7"/>
            <p:cNvSpPr/>
            <p:nvPr/>
          </p:nvSpPr>
          <p:spPr>
            <a:xfrm>
              <a:off x="5792025" y="3343675"/>
              <a:ext cx="23050" cy="13375"/>
            </a:xfrm>
            <a:custGeom>
              <a:avLst/>
              <a:gdLst/>
              <a:ahLst/>
              <a:cxnLst/>
              <a:rect l="l" t="t" r="r" b="b"/>
              <a:pathLst>
                <a:path w="922" h="535" extrusionOk="0">
                  <a:moveTo>
                    <a:pt x="922" y="0"/>
                  </a:moveTo>
                  <a:lnTo>
                    <a:pt x="0" y="277"/>
                  </a:lnTo>
                  <a:lnTo>
                    <a:pt x="74" y="369"/>
                  </a:lnTo>
                  <a:lnTo>
                    <a:pt x="166" y="443"/>
                  </a:lnTo>
                  <a:lnTo>
                    <a:pt x="313" y="498"/>
                  </a:lnTo>
                  <a:lnTo>
                    <a:pt x="387" y="516"/>
                  </a:lnTo>
                  <a:lnTo>
                    <a:pt x="461" y="535"/>
                  </a:lnTo>
                  <a:lnTo>
                    <a:pt x="535" y="535"/>
                  </a:lnTo>
                  <a:lnTo>
                    <a:pt x="608" y="516"/>
                  </a:lnTo>
                  <a:lnTo>
                    <a:pt x="682" y="479"/>
                  </a:lnTo>
                  <a:lnTo>
                    <a:pt x="756" y="424"/>
                  </a:lnTo>
                  <a:lnTo>
                    <a:pt x="811" y="350"/>
                  </a:lnTo>
                  <a:lnTo>
                    <a:pt x="866" y="258"/>
                  </a:lnTo>
                  <a:lnTo>
                    <a:pt x="903" y="129"/>
                  </a:lnTo>
                  <a:lnTo>
                    <a:pt x="922" y="0"/>
                  </a:lnTo>
                  <a:close/>
                </a:path>
              </a:pathLst>
            </a:custGeom>
            <a:solidFill>
              <a:srgbClr val="F9E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5790625" y="3341350"/>
              <a:ext cx="26300" cy="17100"/>
            </a:xfrm>
            <a:custGeom>
              <a:avLst/>
              <a:gdLst/>
              <a:ahLst/>
              <a:cxnLst/>
              <a:rect l="l" t="t" r="r" b="b"/>
              <a:pathLst>
                <a:path w="1052" h="684" extrusionOk="0">
                  <a:moveTo>
                    <a:pt x="922" y="167"/>
                  </a:moveTo>
                  <a:lnTo>
                    <a:pt x="867" y="333"/>
                  </a:lnTo>
                  <a:lnTo>
                    <a:pt x="793" y="443"/>
                  </a:lnTo>
                  <a:lnTo>
                    <a:pt x="757" y="499"/>
                  </a:lnTo>
                  <a:lnTo>
                    <a:pt x="701" y="536"/>
                  </a:lnTo>
                  <a:lnTo>
                    <a:pt x="646" y="554"/>
                  </a:lnTo>
                  <a:lnTo>
                    <a:pt x="591" y="572"/>
                  </a:lnTo>
                  <a:lnTo>
                    <a:pt x="462" y="572"/>
                  </a:lnTo>
                  <a:lnTo>
                    <a:pt x="333" y="536"/>
                  </a:lnTo>
                  <a:lnTo>
                    <a:pt x="222" y="480"/>
                  </a:lnTo>
                  <a:lnTo>
                    <a:pt x="148" y="407"/>
                  </a:lnTo>
                  <a:lnTo>
                    <a:pt x="922" y="167"/>
                  </a:lnTo>
                  <a:close/>
                  <a:moveTo>
                    <a:pt x="1051" y="1"/>
                  </a:moveTo>
                  <a:lnTo>
                    <a:pt x="1" y="351"/>
                  </a:lnTo>
                  <a:lnTo>
                    <a:pt x="19" y="407"/>
                  </a:lnTo>
                  <a:lnTo>
                    <a:pt x="38" y="443"/>
                  </a:lnTo>
                  <a:lnTo>
                    <a:pt x="93" y="499"/>
                  </a:lnTo>
                  <a:lnTo>
                    <a:pt x="204" y="591"/>
                  </a:lnTo>
                  <a:lnTo>
                    <a:pt x="351" y="646"/>
                  </a:lnTo>
                  <a:lnTo>
                    <a:pt x="443" y="665"/>
                  </a:lnTo>
                  <a:lnTo>
                    <a:pt x="535" y="683"/>
                  </a:lnTo>
                  <a:lnTo>
                    <a:pt x="591" y="683"/>
                  </a:lnTo>
                  <a:lnTo>
                    <a:pt x="664" y="665"/>
                  </a:lnTo>
                  <a:lnTo>
                    <a:pt x="720" y="628"/>
                  </a:lnTo>
                  <a:lnTo>
                    <a:pt x="793" y="591"/>
                  </a:lnTo>
                  <a:lnTo>
                    <a:pt x="849" y="536"/>
                  </a:lnTo>
                  <a:lnTo>
                    <a:pt x="922" y="462"/>
                  </a:lnTo>
                  <a:lnTo>
                    <a:pt x="959" y="370"/>
                  </a:lnTo>
                  <a:lnTo>
                    <a:pt x="1015" y="241"/>
                  </a:lnTo>
                  <a:lnTo>
                    <a:pt x="1033" y="93"/>
                  </a:lnTo>
                  <a:lnTo>
                    <a:pt x="10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5794775" y="3374075"/>
              <a:ext cx="17550" cy="16150"/>
            </a:xfrm>
            <a:custGeom>
              <a:avLst/>
              <a:gdLst/>
              <a:ahLst/>
              <a:cxnLst/>
              <a:rect l="l" t="t" r="r" b="b"/>
              <a:pathLst>
                <a:path w="702" h="646" extrusionOk="0">
                  <a:moveTo>
                    <a:pt x="683" y="1"/>
                  </a:moveTo>
                  <a:lnTo>
                    <a:pt x="669" y="10"/>
                  </a:lnTo>
                  <a:lnTo>
                    <a:pt x="669" y="10"/>
                  </a:lnTo>
                  <a:lnTo>
                    <a:pt x="701" y="1"/>
                  </a:lnTo>
                  <a:close/>
                  <a:moveTo>
                    <a:pt x="669" y="10"/>
                  </a:moveTo>
                  <a:lnTo>
                    <a:pt x="572" y="38"/>
                  </a:lnTo>
                  <a:lnTo>
                    <a:pt x="425" y="74"/>
                  </a:lnTo>
                  <a:lnTo>
                    <a:pt x="1" y="74"/>
                  </a:lnTo>
                  <a:lnTo>
                    <a:pt x="203" y="351"/>
                  </a:lnTo>
                  <a:lnTo>
                    <a:pt x="332" y="498"/>
                  </a:lnTo>
                  <a:lnTo>
                    <a:pt x="388" y="572"/>
                  </a:lnTo>
                  <a:lnTo>
                    <a:pt x="425" y="646"/>
                  </a:lnTo>
                  <a:lnTo>
                    <a:pt x="425" y="406"/>
                  </a:lnTo>
                  <a:lnTo>
                    <a:pt x="443" y="296"/>
                  </a:lnTo>
                  <a:lnTo>
                    <a:pt x="480" y="185"/>
                  </a:lnTo>
                  <a:lnTo>
                    <a:pt x="517" y="130"/>
                  </a:lnTo>
                  <a:lnTo>
                    <a:pt x="572" y="74"/>
                  </a:lnTo>
                  <a:lnTo>
                    <a:pt x="669" y="1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5808600" y="3317400"/>
              <a:ext cx="48425" cy="22150"/>
            </a:xfrm>
            <a:custGeom>
              <a:avLst/>
              <a:gdLst/>
              <a:ahLst/>
              <a:cxnLst/>
              <a:rect l="l" t="t" r="r" b="b"/>
              <a:pathLst>
                <a:path w="1937" h="886" extrusionOk="0">
                  <a:moveTo>
                    <a:pt x="1936" y="0"/>
                  </a:moveTo>
                  <a:lnTo>
                    <a:pt x="1" y="295"/>
                  </a:lnTo>
                  <a:lnTo>
                    <a:pt x="1" y="590"/>
                  </a:lnTo>
                  <a:lnTo>
                    <a:pt x="1936" y="885"/>
                  </a:lnTo>
                  <a:lnTo>
                    <a:pt x="19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5838100" y="3249200"/>
              <a:ext cx="508775" cy="153475"/>
            </a:xfrm>
            <a:custGeom>
              <a:avLst/>
              <a:gdLst/>
              <a:ahLst/>
              <a:cxnLst/>
              <a:rect l="l" t="t" r="r" b="b"/>
              <a:pathLst>
                <a:path w="20351" h="6139" extrusionOk="0">
                  <a:moveTo>
                    <a:pt x="20351" y="0"/>
                  </a:moveTo>
                  <a:lnTo>
                    <a:pt x="20037" y="37"/>
                  </a:lnTo>
                  <a:lnTo>
                    <a:pt x="20020" y="43"/>
                  </a:lnTo>
                  <a:lnTo>
                    <a:pt x="20020" y="43"/>
                  </a:lnTo>
                  <a:lnTo>
                    <a:pt x="20351" y="0"/>
                  </a:lnTo>
                  <a:close/>
                  <a:moveTo>
                    <a:pt x="20020" y="43"/>
                  </a:moveTo>
                  <a:lnTo>
                    <a:pt x="590" y="2544"/>
                  </a:lnTo>
                  <a:lnTo>
                    <a:pt x="461" y="2581"/>
                  </a:lnTo>
                  <a:lnTo>
                    <a:pt x="351" y="2618"/>
                  </a:lnTo>
                  <a:lnTo>
                    <a:pt x="258" y="2692"/>
                  </a:lnTo>
                  <a:lnTo>
                    <a:pt x="166" y="2765"/>
                  </a:lnTo>
                  <a:lnTo>
                    <a:pt x="111" y="2857"/>
                  </a:lnTo>
                  <a:lnTo>
                    <a:pt x="56" y="2968"/>
                  </a:lnTo>
                  <a:lnTo>
                    <a:pt x="19" y="3079"/>
                  </a:lnTo>
                  <a:lnTo>
                    <a:pt x="0" y="3208"/>
                  </a:lnTo>
                  <a:lnTo>
                    <a:pt x="19" y="3337"/>
                  </a:lnTo>
                  <a:lnTo>
                    <a:pt x="56" y="3447"/>
                  </a:lnTo>
                  <a:lnTo>
                    <a:pt x="111" y="3558"/>
                  </a:lnTo>
                  <a:lnTo>
                    <a:pt x="166" y="3650"/>
                  </a:lnTo>
                  <a:lnTo>
                    <a:pt x="258" y="3724"/>
                  </a:lnTo>
                  <a:lnTo>
                    <a:pt x="369" y="3798"/>
                  </a:lnTo>
                  <a:lnTo>
                    <a:pt x="480" y="3834"/>
                  </a:lnTo>
                  <a:lnTo>
                    <a:pt x="590" y="3871"/>
                  </a:lnTo>
                  <a:lnTo>
                    <a:pt x="19982" y="6139"/>
                  </a:lnTo>
                  <a:lnTo>
                    <a:pt x="19982" y="6139"/>
                  </a:lnTo>
                  <a:lnTo>
                    <a:pt x="19742" y="6065"/>
                  </a:lnTo>
                  <a:lnTo>
                    <a:pt x="19503" y="5991"/>
                  </a:lnTo>
                  <a:lnTo>
                    <a:pt x="19282" y="5881"/>
                  </a:lnTo>
                  <a:lnTo>
                    <a:pt x="19079" y="5770"/>
                  </a:lnTo>
                  <a:lnTo>
                    <a:pt x="18895" y="5641"/>
                  </a:lnTo>
                  <a:lnTo>
                    <a:pt x="18729" y="5493"/>
                  </a:lnTo>
                  <a:lnTo>
                    <a:pt x="18581" y="5328"/>
                  </a:lnTo>
                  <a:lnTo>
                    <a:pt x="18452" y="5143"/>
                  </a:lnTo>
                  <a:lnTo>
                    <a:pt x="18323" y="4959"/>
                  </a:lnTo>
                  <a:lnTo>
                    <a:pt x="18231" y="4756"/>
                  </a:lnTo>
                  <a:lnTo>
                    <a:pt x="18139" y="4535"/>
                  </a:lnTo>
                  <a:lnTo>
                    <a:pt x="18065" y="4314"/>
                  </a:lnTo>
                  <a:lnTo>
                    <a:pt x="18010" y="4074"/>
                  </a:lnTo>
                  <a:lnTo>
                    <a:pt x="17973" y="3834"/>
                  </a:lnTo>
                  <a:lnTo>
                    <a:pt x="17954" y="3576"/>
                  </a:lnTo>
                  <a:lnTo>
                    <a:pt x="17936" y="3300"/>
                  </a:lnTo>
                  <a:lnTo>
                    <a:pt x="17954" y="3005"/>
                  </a:lnTo>
                  <a:lnTo>
                    <a:pt x="17973" y="2710"/>
                  </a:lnTo>
                  <a:lnTo>
                    <a:pt x="18010" y="2434"/>
                  </a:lnTo>
                  <a:lnTo>
                    <a:pt x="18083" y="2139"/>
                  </a:lnTo>
                  <a:lnTo>
                    <a:pt x="18157" y="1881"/>
                  </a:lnTo>
                  <a:lnTo>
                    <a:pt x="18249" y="1604"/>
                  </a:lnTo>
                  <a:lnTo>
                    <a:pt x="18360" y="1364"/>
                  </a:lnTo>
                  <a:lnTo>
                    <a:pt x="18507" y="1125"/>
                  </a:lnTo>
                  <a:lnTo>
                    <a:pt x="18655" y="904"/>
                  </a:lnTo>
                  <a:lnTo>
                    <a:pt x="18839" y="719"/>
                  </a:lnTo>
                  <a:lnTo>
                    <a:pt x="19042" y="535"/>
                  </a:lnTo>
                  <a:lnTo>
                    <a:pt x="19263" y="369"/>
                  </a:lnTo>
                  <a:lnTo>
                    <a:pt x="19503" y="240"/>
                  </a:lnTo>
                  <a:lnTo>
                    <a:pt x="19761" y="129"/>
                  </a:lnTo>
                  <a:lnTo>
                    <a:pt x="20020" y="4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5834400" y="3245050"/>
              <a:ext cx="516625" cy="161325"/>
            </a:xfrm>
            <a:custGeom>
              <a:avLst/>
              <a:gdLst/>
              <a:ahLst/>
              <a:cxnLst/>
              <a:rect l="l" t="t" r="r" b="b"/>
              <a:pathLst>
                <a:path w="20665" h="6453" extrusionOk="0">
                  <a:moveTo>
                    <a:pt x="20443" y="166"/>
                  </a:moveTo>
                  <a:lnTo>
                    <a:pt x="20149" y="222"/>
                  </a:lnTo>
                  <a:lnTo>
                    <a:pt x="19854" y="314"/>
                  </a:lnTo>
                  <a:lnTo>
                    <a:pt x="19614" y="424"/>
                  </a:lnTo>
                  <a:lnTo>
                    <a:pt x="19374" y="553"/>
                  </a:lnTo>
                  <a:lnTo>
                    <a:pt x="19153" y="719"/>
                  </a:lnTo>
                  <a:lnTo>
                    <a:pt x="18969" y="904"/>
                  </a:lnTo>
                  <a:lnTo>
                    <a:pt x="18784" y="1106"/>
                  </a:lnTo>
                  <a:lnTo>
                    <a:pt x="18637" y="1309"/>
                  </a:lnTo>
                  <a:lnTo>
                    <a:pt x="18508" y="1549"/>
                  </a:lnTo>
                  <a:lnTo>
                    <a:pt x="18397" y="1788"/>
                  </a:lnTo>
                  <a:lnTo>
                    <a:pt x="18305" y="2047"/>
                  </a:lnTo>
                  <a:lnTo>
                    <a:pt x="18213" y="2323"/>
                  </a:lnTo>
                  <a:lnTo>
                    <a:pt x="18158" y="2600"/>
                  </a:lnTo>
                  <a:lnTo>
                    <a:pt x="18121" y="2894"/>
                  </a:lnTo>
                  <a:lnTo>
                    <a:pt x="18102" y="3171"/>
                  </a:lnTo>
                  <a:lnTo>
                    <a:pt x="18084" y="3466"/>
                  </a:lnTo>
                  <a:lnTo>
                    <a:pt x="18102" y="3742"/>
                  </a:lnTo>
                  <a:lnTo>
                    <a:pt x="18121" y="4000"/>
                  </a:lnTo>
                  <a:lnTo>
                    <a:pt x="18158" y="4240"/>
                  </a:lnTo>
                  <a:lnTo>
                    <a:pt x="18213" y="4480"/>
                  </a:lnTo>
                  <a:lnTo>
                    <a:pt x="18287" y="4701"/>
                  </a:lnTo>
                  <a:lnTo>
                    <a:pt x="18379" y="4922"/>
                  </a:lnTo>
                  <a:lnTo>
                    <a:pt x="18471" y="5125"/>
                  </a:lnTo>
                  <a:lnTo>
                    <a:pt x="18600" y="5309"/>
                  </a:lnTo>
                  <a:lnTo>
                    <a:pt x="18729" y="5494"/>
                  </a:lnTo>
                  <a:lnTo>
                    <a:pt x="18877" y="5659"/>
                  </a:lnTo>
                  <a:lnTo>
                    <a:pt x="19043" y="5807"/>
                  </a:lnTo>
                  <a:lnTo>
                    <a:pt x="19227" y="5936"/>
                  </a:lnTo>
                  <a:lnTo>
                    <a:pt x="19430" y="6047"/>
                  </a:lnTo>
                  <a:lnTo>
                    <a:pt x="19651" y="6157"/>
                  </a:lnTo>
                  <a:lnTo>
                    <a:pt x="19890" y="6231"/>
                  </a:lnTo>
                  <a:lnTo>
                    <a:pt x="20130" y="6305"/>
                  </a:lnTo>
                  <a:lnTo>
                    <a:pt x="20130" y="6305"/>
                  </a:lnTo>
                  <a:lnTo>
                    <a:pt x="738" y="4037"/>
                  </a:lnTo>
                  <a:lnTo>
                    <a:pt x="628" y="4000"/>
                  </a:lnTo>
                  <a:lnTo>
                    <a:pt x="517" y="3964"/>
                  </a:lnTo>
                  <a:lnTo>
                    <a:pt x="406" y="3890"/>
                  </a:lnTo>
                  <a:lnTo>
                    <a:pt x="314" y="3816"/>
                  </a:lnTo>
                  <a:lnTo>
                    <a:pt x="259" y="3724"/>
                  </a:lnTo>
                  <a:lnTo>
                    <a:pt x="204" y="3613"/>
                  </a:lnTo>
                  <a:lnTo>
                    <a:pt x="167" y="3503"/>
                  </a:lnTo>
                  <a:lnTo>
                    <a:pt x="148" y="3374"/>
                  </a:lnTo>
                  <a:lnTo>
                    <a:pt x="167" y="3245"/>
                  </a:lnTo>
                  <a:lnTo>
                    <a:pt x="204" y="3134"/>
                  </a:lnTo>
                  <a:lnTo>
                    <a:pt x="259" y="3023"/>
                  </a:lnTo>
                  <a:lnTo>
                    <a:pt x="314" y="2931"/>
                  </a:lnTo>
                  <a:lnTo>
                    <a:pt x="406" y="2858"/>
                  </a:lnTo>
                  <a:lnTo>
                    <a:pt x="499" y="2784"/>
                  </a:lnTo>
                  <a:lnTo>
                    <a:pt x="609" y="2747"/>
                  </a:lnTo>
                  <a:lnTo>
                    <a:pt x="738" y="2710"/>
                  </a:lnTo>
                  <a:lnTo>
                    <a:pt x="20443" y="166"/>
                  </a:lnTo>
                  <a:close/>
                  <a:moveTo>
                    <a:pt x="20425" y="0"/>
                  </a:moveTo>
                  <a:lnTo>
                    <a:pt x="720" y="2563"/>
                  </a:lnTo>
                  <a:lnTo>
                    <a:pt x="572" y="2600"/>
                  </a:lnTo>
                  <a:lnTo>
                    <a:pt x="425" y="2655"/>
                  </a:lnTo>
                  <a:lnTo>
                    <a:pt x="314" y="2729"/>
                  </a:lnTo>
                  <a:lnTo>
                    <a:pt x="204" y="2839"/>
                  </a:lnTo>
                  <a:lnTo>
                    <a:pt x="112" y="2950"/>
                  </a:lnTo>
                  <a:lnTo>
                    <a:pt x="56" y="3079"/>
                  </a:lnTo>
                  <a:lnTo>
                    <a:pt x="19" y="3226"/>
                  </a:lnTo>
                  <a:lnTo>
                    <a:pt x="1" y="3374"/>
                  </a:lnTo>
                  <a:lnTo>
                    <a:pt x="19" y="3521"/>
                  </a:lnTo>
                  <a:lnTo>
                    <a:pt x="56" y="3669"/>
                  </a:lnTo>
                  <a:lnTo>
                    <a:pt x="112" y="3798"/>
                  </a:lnTo>
                  <a:lnTo>
                    <a:pt x="204" y="3927"/>
                  </a:lnTo>
                  <a:lnTo>
                    <a:pt x="314" y="4019"/>
                  </a:lnTo>
                  <a:lnTo>
                    <a:pt x="443" y="4111"/>
                  </a:lnTo>
                  <a:lnTo>
                    <a:pt x="572" y="4166"/>
                  </a:lnTo>
                  <a:lnTo>
                    <a:pt x="720" y="4185"/>
                  </a:lnTo>
                  <a:lnTo>
                    <a:pt x="20112" y="6452"/>
                  </a:lnTo>
                  <a:lnTo>
                    <a:pt x="20185" y="6452"/>
                  </a:lnTo>
                  <a:lnTo>
                    <a:pt x="20241" y="6415"/>
                  </a:lnTo>
                  <a:lnTo>
                    <a:pt x="20278" y="6378"/>
                  </a:lnTo>
                  <a:lnTo>
                    <a:pt x="20296" y="6323"/>
                  </a:lnTo>
                  <a:lnTo>
                    <a:pt x="20296" y="6268"/>
                  </a:lnTo>
                  <a:lnTo>
                    <a:pt x="20259" y="6212"/>
                  </a:lnTo>
                  <a:lnTo>
                    <a:pt x="20222" y="6176"/>
                  </a:lnTo>
                  <a:lnTo>
                    <a:pt x="20167" y="6139"/>
                  </a:lnTo>
                  <a:lnTo>
                    <a:pt x="19946" y="6083"/>
                  </a:lnTo>
                  <a:lnTo>
                    <a:pt x="19725" y="6010"/>
                  </a:lnTo>
                  <a:lnTo>
                    <a:pt x="19522" y="5918"/>
                  </a:lnTo>
                  <a:lnTo>
                    <a:pt x="19337" y="5807"/>
                  </a:lnTo>
                  <a:lnTo>
                    <a:pt x="19172" y="5696"/>
                  </a:lnTo>
                  <a:lnTo>
                    <a:pt x="19006" y="5567"/>
                  </a:lnTo>
                  <a:lnTo>
                    <a:pt x="18877" y="5420"/>
                  </a:lnTo>
                  <a:lnTo>
                    <a:pt x="18748" y="5254"/>
                  </a:lnTo>
                  <a:lnTo>
                    <a:pt x="18619" y="5070"/>
                  </a:lnTo>
                  <a:lnTo>
                    <a:pt x="18526" y="4885"/>
                  </a:lnTo>
                  <a:lnTo>
                    <a:pt x="18434" y="4682"/>
                  </a:lnTo>
                  <a:lnTo>
                    <a:pt x="18379" y="4461"/>
                  </a:lnTo>
                  <a:lnTo>
                    <a:pt x="18324" y="4240"/>
                  </a:lnTo>
                  <a:lnTo>
                    <a:pt x="18268" y="3982"/>
                  </a:lnTo>
                  <a:lnTo>
                    <a:pt x="18250" y="3742"/>
                  </a:lnTo>
                  <a:lnTo>
                    <a:pt x="18250" y="3466"/>
                  </a:lnTo>
                  <a:lnTo>
                    <a:pt x="18268" y="3005"/>
                  </a:lnTo>
                  <a:lnTo>
                    <a:pt x="18324" y="2581"/>
                  </a:lnTo>
                  <a:lnTo>
                    <a:pt x="18397" y="2212"/>
                  </a:lnTo>
                  <a:lnTo>
                    <a:pt x="18526" y="1881"/>
                  </a:lnTo>
                  <a:lnTo>
                    <a:pt x="18655" y="1586"/>
                  </a:lnTo>
                  <a:lnTo>
                    <a:pt x="18803" y="1328"/>
                  </a:lnTo>
                  <a:lnTo>
                    <a:pt x="18987" y="1125"/>
                  </a:lnTo>
                  <a:lnTo>
                    <a:pt x="19153" y="941"/>
                  </a:lnTo>
                  <a:lnTo>
                    <a:pt x="19337" y="775"/>
                  </a:lnTo>
                  <a:lnTo>
                    <a:pt x="19540" y="664"/>
                  </a:lnTo>
                  <a:lnTo>
                    <a:pt x="19725" y="553"/>
                  </a:lnTo>
                  <a:lnTo>
                    <a:pt x="19890" y="480"/>
                  </a:lnTo>
                  <a:lnTo>
                    <a:pt x="20075" y="406"/>
                  </a:lnTo>
                  <a:lnTo>
                    <a:pt x="20222" y="369"/>
                  </a:lnTo>
                  <a:lnTo>
                    <a:pt x="20462" y="314"/>
                  </a:lnTo>
                  <a:lnTo>
                    <a:pt x="20517" y="314"/>
                  </a:lnTo>
                  <a:lnTo>
                    <a:pt x="20573" y="295"/>
                  </a:lnTo>
                  <a:lnTo>
                    <a:pt x="20628" y="258"/>
                  </a:lnTo>
                  <a:lnTo>
                    <a:pt x="20646" y="222"/>
                  </a:lnTo>
                  <a:lnTo>
                    <a:pt x="20665" y="166"/>
                  </a:lnTo>
                  <a:lnTo>
                    <a:pt x="20646" y="93"/>
                  </a:lnTo>
                  <a:lnTo>
                    <a:pt x="20609" y="56"/>
                  </a:lnTo>
                  <a:lnTo>
                    <a:pt x="20573" y="19"/>
                  </a:lnTo>
                  <a:lnTo>
                    <a:pt x="204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5838100" y="3249200"/>
              <a:ext cx="507400" cy="153475"/>
            </a:xfrm>
            <a:custGeom>
              <a:avLst/>
              <a:gdLst/>
              <a:ahLst/>
              <a:cxnLst/>
              <a:rect l="l" t="t" r="r" b="b"/>
              <a:pathLst>
                <a:path w="20296" h="6139" fill="none" extrusionOk="0">
                  <a:moveTo>
                    <a:pt x="20295" y="0"/>
                  </a:moveTo>
                  <a:lnTo>
                    <a:pt x="20295" y="0"/>
                  </a:lnTo>
                  <a:lnTo>
                    <a:pt x="20001" y="56"/>
                  </a:lnTo>
                  <a:lnTo>
                    <a:pt x="19706" y="148"/>
                  </a:lnTo>
                  <a:lnTo>
                    <a:pt x="19466" y="258"/>
                  </a:lnTo>
                  <a:lnTo>
                    <a:pt x="19226" y="387"/>
                  </a:lnTo>
                  <a:lnTo>
                    <a:pt x="19005" y="553"/>
                  </a:lnTo>
                  <a:lnTo>
                    <a:pt x="18821" y="738"/>
                  </a:lnTo>
                  <a:lnTo>
                    <a:pt x="18636" y="940"/>
                  </a:lnTo>
                  <a:lnTo>
                    <a:pt x="18489" y="1143"/>
                  </a:lnTo>
                  <a:lnTo>
                    <a:pt x="18360" y="1383"/>
                  </a:lnTo>
                  <a:lnTo>
                    <a:pt x="18249" y="1622"/>
                  </a:lnTo>
                  <a:lnTo>
                    <a:pt x="18157" y="1881"/>
                  </a:lnTo>
                  <a:lnTo>
                    <a:pt x="18065" y="2157"/>
                  </a:lnTo>
                  <a:lnTo>
                    <a:pt x="18010" y="2434"/>
                  </a:lnTo>
                  <a:lnTo>
                    <a:pt x="17973" y="2728"/>
                  </a:lnTo>
                  <a:lnTo>
                    <a:pt x="17954" y="3005"/>
                  </a:lnTo>
                  <a:lnTo>
                    <a:pt x="17936" y="3300"/>
                  </a:lnTo>
                  <a:lnTo>
                    <a:pt x="17936" y="3300"/>
                  </a:lnTo>
                  <a:lnTo>
                    <a:pt x="17954" y="3576"/>
                  </a:lnTo>
                  <a:lnTo>
                    <a:pt x="17973" y="3834"/>
                  </a:lnTo>
                  <a:lnTo>
                    <a:pt x="18010" y="4074"/>
                  </a:lnTo>
                  <a:lnTo>
                    <a:pt x="18065" y="4314"/>
                  </a:lnTo>
                  <a:lnTo>
                    <a:pt x="18139" y="4535"/>
                  </a:lnTo>
                  <a:lnTo>
                    <a:pt x="18231" y="4756"/>
                  </a:lnTo>
                  <a:lnTo>
                    <a:pt x="18323" y="4959"/>
                  </a:lnTo>
                  <a:lnTo>
                    <a:pt x="18452" y="5143"/>
                  </a:lnTo>
                  <a:lnTo>
                    <a:pt x="18581" y="5328"/>
                  </a:lnTo>
                  <a:lnTo>
                    <a:pt x="18729" y="5493"/>
                  </a:lnTo>
                  <a:lnTo>
                    <a:pt x="18895" y="5641"/>
                  </a:lnTo>
                  <a:lnTo>
                    <a:pt x="19079" y="5770"/>
                  </a:lnTo>
                  <a:lnTo>
                    <a:pt x="19282" y="5881"/>
                  </a:lnTo>
                  <a:lnTo>
                    <a:pt x="19503" y="5991"/>
                  </a:lnTo>
                  <a:lnTo>
                    <a:pt x="19742" y="6065"/>
                  </a:lnTo>
                  <a:lnTo>
                    <a:pt x="19982" y="6139"/>
                  </a:lnTo>
                  <a:lnTo>
                    <a:pt x="590" y="3871"/>
                  </a:lnTo>
                  <a:lnTo>
                    <a:pt x="590" y="3871"/>
                  </a:lnTo>
                  <a:lnTo>
                    <a:pt x="480" y="3834"/>
                  </a:lnTo>
                  <a:lnTo>
                    <a:pt x="369" y="3798"/>
                  </a:lnTo>
                  <a:lnTo>
                    <a:pt x="258" y="3724"/>
                  </a:lnTo>
                  <a:lnTo>
                    <a:pt x="166" y="3650"/>
                  </a:lnTo>
                  <a:lnTo>
                    <a:pt x="111" y="3558"/>
                  </a:lnTo>
                  <a:lnTo>
                    <a:pt x="56" y="3447"/>
                  </a:lnTo>
                  <a:lnTo>
                    <a:pt x="19" y="3337"/>
                  </a:lnTo>
                  <a:lnTo>
                    <a:pt x="0" y="3208"/>
                  </a:lnTo>
                  <a:lnTo>
                    <a:pt x="0" y="3208"/>
                  </a:lnTo>
                  <a:lnTo>
                    <a:pt x="19" y="3079"/>
                  </a:lnTo>
                  <a:lnTo>
                    <a:pt x="56" y="2968"/>
                  </a:lnTo>
                  <a:lnTo>
                    <a:pt x="111" y="2857"/>
                  </a:lnTo>
                  <a:lnTo>
                    <a:pt x="166" y="2765"/>
                  </a:lnTo>
                  <a:lnTo>
                    <a:pt x="258" y="2692"/>
                  </a:lnTo>
                  <a:lnTo>
                    <a:pt x="351" y="2618"/>
                  </a:lnTo>
                  <a:lnTo>
                    <a:pt x="461" y="2581"/>
                  </a:lnTo>
                  <a:lnTo>
                    <a:pt x="590" y="2544"/>
                  </a:lnTo>
                  <a:lnTo>
                    <a:pt x="202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7"/>
            <p:cNvSpPr/>
            <p:nvPr/>
          </p:nvSpPr>
          <p:spPr>
            <a:xfrm>
              <a:off x="5834400" y="3245050"/>
              <a:ext cx="516625" cy="161325"/>
            </a:xfrm>
            <a:custGeom>
              <a:avLst/>
              <a:gdLst/>
              <a:ahLst/>
              <a:cxnLst/>
              <a:rect l="l" t="t" r="r" b="b"/>
              <a:pathLst>
                <a:path w="20665" h="6453" fill="none" extrusionOk="0">
                  <a:moveTo>
                    <a:pt x="20499" y="0"/>
                  </a:moveTo>
                  <a:lnTo>
                    <a:pt x="20499" y="0"/>
                  </a:lnTo>
                  <a:lnTo>
                    <a:pt x="20499" y="0"/>
                  </a:lnTo>
                  <a:lnTo>
                    <a:pt x="20499" y="0"/>
                  </a:lnTo>
                  <a:lnTo>
                    <a:pt x="20480" y="0"/>
                  </a:lnTo>
                  <a:lnTo>
                    <a:pt x="20480" y="0"/>
                  </a:lnTo>
                  <a:lnTo>
                    <a:pt x="20425" y="0"/>
                  </a:lnTo>
                  <a:lnTo>
                    <a:pt x="720" y="2563"/>
                  </a:lnTo>
                  <a:lnTo>
                    <a:pt x="720" y="2563"/>
                  </a:lnTo>
                  <a:lnTo>
                    <a:pt x="572" y="2600"/>
                  </a:lnTo>
                  <a:lnTo>
                    <a:pt x="425" y="2655"/>
                  </a:lnTo>
                  <a:lnTo>
                    <a:pt x="314" y="2729"/>
                  </a:lnTo>
                  <a:lnTo>
                    <a:pt x="204" y="2839"/>
                  </a:lnTo>
                  <a:lnTo>
                    <a:pt x="112" y="2950"/>
                  </a:lnTo>
                  <a:lnTo>
                    <a:pt x="56" y="3079"/>
                  </a:lnTo>
                  <a:lnTo>
                    <a:pt x="19" y="3226"/>
                  </a:lnTo>
                  <a:lnTo>
                    <a:pt x="1" y="3374"/>
                  </a:lnTo>
                  <a:lnTo>
                    <a:pt x="1" y="3374"/>
                  </a:lnTo>
                  <a:lnTo>
                    <a:pt x="19" y="3521"/>
                  </a:lnTo>
                  <a:lnTo>
                    <a:pt x="56" y="3669"/>
                  </a:lnTo>
                  <a:lnTo>
                    <a:pt x="112" y="3798"/>
                  </a:lnTo>
                  <a:lnTo>
                    <a:pt x="204" y="3927"/>
                  </a:lnTo>
                  <a:lnTo>
                    <a:pt x="314" y="4019"/>
                  </a:lnTo>
                  <a:lnTo>
                    <a:pt x="443" y="4111"/>
                  </a:lnTo>
                  <a:lnTo>
                    <a:pt x="572" y="4166"/>
                  </a:lnTo>
                  <a:lnTo>
                    <a:pt x="720" y="4185"/>
                  </a:lnTo>
                  <a:lnTo>
                    <a:pt x="20112" y="6452"/>
                  </a:lnTo>
                  <a:lnTo>
                    <a:pt x="20112" y="6452"/>
                  </a:lnTo>
                  <a:lnTo>
                    <a:pt x="20130" y="6452"/>
                  </a:lnTo>
                  <a:lnTo>
                    <a:pt x="20130" y="6452"/>
                  </a:lnTo>
                  <a:lnTo>
                    <a:pt x="20185" y="6452"/>
                  </a:lnTo>
                  <a:lnTo>
                    <a:pt x="20241" y="6415"/>
                  </a:lnTo>
                  <a:lnTo>
                    <a:pt x="20278" y="6378"/>
                  </a:lnTo>
                  <a:lnTo>
                    <a:pt x="20296" y="6323"/>
                  </a:lnTo>
                  <a:lnTo>
                    <a:pt x="20296" y="6323"/>
                  </a:lnTo>
                  <a:lnTo>
                    <a:pt x="20296" y="6268"/>
                  </a:lnTo>
                  <a:lnTo>
                    <a:pt x="20259" y="6212"/>
                  </a:lnTo>
                  <a:lnTo>
                    <a:pt x="20222" y="6176"/>
                  </a:lnTo>
                  <a:lnTo>
                    <a:pt x="20167" y="6139"/>
                  </a:lnTo>
                  <a:lnTo>
                    <a:pt x="20167" y="6139"/>
                  </a:lnTo>
                  <a:lnTo>
                    <a:pt x="19946" y="6083"/>
                  </a:lnTo>
                  <a:lnTo>
                    <a:pt x="19725" y="6010"/>
                  </a:lnTo>
                  <a:lnTo>
                    <a:pt x="19522" y="5918"/>
                  </a:lnTo>
                  <a:lnTo>
                    <a:pt x="19337" y="5807"/>
                  </a:lnTo>
                  <a:lnTo>
                    <a:pt x="19172" y="5696"/>
                  </a:lnTo>
                  <a:lnTo>
                    <a:pt x="19006" y="5567"/>
                  </a:lnTo>
                  <a:lnTo>
                    <a:pt x="18877" y="5420"/>
                  </a:lnTo>
                  <a:lnTo>
                    <a:pt x="18748" y="5254"/>
                  </a:lnTo>
                  <a:lnTo>
                    <a:pt x="18619" y="5070"/>
                  </a:lnTo>
                  <a:lnTo>
                    <a:pt x="18526" y="4885"/>
                  </a:lnTo>
                  <a:lnTo>
                    <a:pt x="18434" y="4682"/>
                  </a:lnTo>
                  <a:lnTo>
                    <a:pt x="18379" y="4461"/>
                  </a:lnTo>
                  <a:lnTo>
                    <a:pt x="18324" y="4240"/>
                  </a:lnTo>
                  <a:lnTo>
                    <a:pt x="18268" y="3982"/>
                  </a:lnTo>
                  <a:lnTo>
                    <a:pt x="18250" y="3742"/>
                  </a:lnTo>
                  <a:lnTo>
                    <a:pt x="18250" y="3466"/>
                  </a:lnTo>
                  <a:lnTo>
                    <a:pt x="18250" y="3466"/>
                  </a:lnTo>
                  <a:lnTo>
                    <a:pt x="18268" y="3005"/>
                  </a:lnTo>
                  <a:lnTo>
                    <a:pt x="18324" y="2581"/>
                  </a:lnTo>
                  <a:lnTo>
                    <a:pt x="18397" y="2212"/>
                  </a:lnTo>
                  <a:lnTo>
                    <a:pt x="18526" y="1881"/>
                  </a:lnTo>
                  <a:lnTo>
                    <a:pt x="18655" y="1586"/>
                  </a:lnTo>
                  <a:lnTo>
                    <a:pt x="18803" y="1328"/>
                  </a:lnTo>
                  <a:lnTo>
                    <a:pt x="18987" y="1125"/>
                  </a:lnTo>
                  <a:lnTo>
                    <a:pt x="19153" y="941"/>
                  </a:lnTo>
                  <a:lnTo>
                    <a:pt x="19337" y="775"/>
                  </a:lnTo>
                  <a:lnTo>
                    <a:pt x="19540" y="664"/>
                  </a:lnTo>
                  <a:lnTo>
                    <a:pt x="19725" y="553"/>
                  </a:lnTo>
                  <a:lnTo>
                    <a:pt x="19890" y="480"/>
                  </a:lnTo>
                  <a:lnTo>
                    <a:pt x="20075" y="406"/>
                  </a:lnTo>
                  <a:lnTo>
                    <a:pt x="20222" y="369"/>
                  </a:lnTo>
                  <a:lnTo>
                    <a:pt x="20462" y="314"/>
                  </a:lnTo>
                  <a:lnTo>
                    <a:pt x="20517" y="314"/>
                  </a:lnTo>
                  <a:lnTo>
                    <a:pt x="20517" y="314"/>
                  </a:lnTo>
                  <a:lnTo>
                    <a:pt x="20573" y="295"/>
                  </a:lnTo>
                  <a:lnTo>
                    <a:pt x="20628" y="258"/>
                  </a:lnTo>
                  <a:lnTo>
                    <a:pt x="20646" y="222"/>
                  </a:lnTo>
                  <a:lnTo>
                    <a:pt x="20665" y="166"/>
                  </a:lnTo>
                  <a:lnTo>
                    <a:pt x="20665" y="166"/>
                  </a:lnTo>
                  <a:lnTo>
                    <a:pt x="20646" y="93"/>
                  </a:lnTo>
                  <a:lnTo>
                    <a:pt x="20609" y="56"/>
                  </a:lnTo>
                  <a:lnTo>
                    <a:pt x="20573" y="19"/>
                  </a:lnTo>
                  <a:lnTo>
                    <a:pt x="20499" y="0"/>
                  </a:lnTo>
                  <a:lnTo>
                    <a:pt x="20499" y="0"/>
                  </a:lnTo>
                  <a:lnTo>
                    <a:pt x="20499" y="0"/>
                  </a:lnTo>
                  <a:lnTo>
                    <a:pt x="204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7"/>
            <p:cNvSpPr/>
            <p:nvPr/>
          </p:nvSpPr>
          <p:spPr>
            <a:xfrm>
              <a:off x="6284175" y="3251950"/>
              <a:ext cx="149350" cy="149350"/>
            </a:xfrm>
            <a:custGeom>
              <a:avLst/>
              <a:gdLst/>
              <a:ahLst/>
              <a:cxnLst/>
              <a:rect l="l" t="t" r="r" b="b"/>
              <a:pathLst>
                <a:path w="5974" h="5974" extrusionOk="0">
                  <a:moveTo>
                    <a:pt x="2987" y="1"/>
                  </a:moveTo>
                  <a:lnTo>
                    <a:pt x="2692" y="19"/>
                  </a:lnTo>
                  <a:lnTo>
                    <a:pt x="2397" y="56"/>
                  </a:lnTo>
                  <a:lnTo>
                    <a:pt x="2102" y="130"/>
                  </a:lnTo>
                  <a:lnTo>
                    <a:pt x="1826" y="241"/>
                  </a:lnTo>
                  <a:lnTo>
                    <a:pt x="1568" y="351"/>
                  </a:lnTo>
                  <a:lnTo>
                    <a:pt x="1328" y="517"/>
                  </a:lnTo>
                  <a:lnTo>
                    <a:pt x="1088" y="683"/>
                  </a:lnTo>
                  <a:lnTo>
                    <a:pt x="886" y="867"/>
                  </a:lnTo>
                  <a:lnTo>
                    <a:pt x="683" y="1088"/>
                  </a:lnTo>
                  <a:lnTo>
                    <a:pt x="517" y="1310"/>
                  </a:lnTo>
                  <a:lnTo>
                    <a:pt x="370" y="1568"/>
                  </a:lnTo>
                  <a:lnTo>
                    <a:pt x="240" y="1826"/>
                  </a:lnTo>
                  <a:lnTo>
                    <a:pt x="148" y="2102"/>
                  </a:lnTo>
                  <a:lnTo>
                    <a:pt x="75" y="2379"/>
                  </a:lnTo>
                  <a:lnTo>
                    <a:pt x="19" y="2674"/>
                  </a:lnTo>
                  <a:lnTo>
                    <a:pt x="1" y="2987"/>
                  </a:lnTo>
                  <a:lnTo>
                    <a:pt x="19" y="3282"/>
                  </a:lnTo>
                  <a:lnTo>
                    <a:pt x="75" y="3577"/>
                  </a:lnTo>
                  <a:lnTo>
                    <a:pt x="148" y="3872"/>
                  </a:lnTo>
                  <a:lnTo>
                    <a:pt x="240" y="4148"/>
                  </a:lnTo>
                  <a:lnTo>
                    <a:pt x="370" y="4406"/>
                  </a:lnTo>
                  <a:lnTo>
                    <a:pt x="517" y="4646"/>
                  </a:lnTo>
                  <a:lnTo>
                    <a:pt x="683" y="4886"/>
                  </a:lnTo>
                  <a:lnTo>
                    <a:pt x="886" y="5089"/>
                  </a:lnTo>
                  <a:lnTo>
                    <a:pt x="1088" y="5291"/>
                  </a:lnTo>
                  <a:lnTo>
                    <a:pt x="1328" y="5457"/>
                  </a:lnTo>
                  <a:lnTo>
                    <a:pt x="1568" y="5605"/>
                  </a:lnTo>
                  <a:lnTo>
                    <a:pt x="1826" y="5734"/>
                  </a:lnTo>
                  <a:lnTo>
                    <a:pt x="2102" y="5826"/>
                  </a:lnTo>
                  <a:lnTo>
                    <a:pt x="2397" y="5900"/>
                  </a:lnTo>
                  <a:lnTo>
                    <a:pt x="2692" y="5955"/>
                  </a:lnTo>
                  <a:lnTo>
                    <a:pt x="2987" y="5973"/>
                  </a:lnTo>
                  <a:lnTo>
                    <a:pt x="3300" y="5955"/>
                  </a:lnTo>
                  <a:lnTo>
                    <a:pt x="3595" y="5900"/>
                  </a:lnTo>
                  <a:lnTo>
                    <a:pt x="3872" y="5826"/>
                  </a:lnTo>
                  <a:lnTo>
                    <a:pt x="4148" y="5734"/>
                  </a:lnTo>
                  <a:lnTo>
                    <a:pt x="4406" y="5605"/>
                  </a:lnTo>
                  <a:lnTo>
                    <a:pt x="4664" y="5457"/>
                  </a:lnTo>
                  <a:lnTo>
                    <a:pt x="4886" y="5291"/>
                  </a:lnTo>
                  <a:lnTo>
                    <a:pt x="5107" y="5089"/>
                  </a:lnTo>
                  <a:lnTo>
                    <a:pt x="5291" y="4886"/>
                  </a:lnTo>
                  <a:lnTo>
                    <a:pt x="5457" y="4646"/>
                  </a:lnTo>
                  <a:lnTo>
                    <a:pt x="5605" y="4406"/>
                  </a:lnTo>
                  <a:lnTo>
                    <a:pt x="5734" y="4148"/>
                  </a:lnTo>
                  <a:lnTo>
                    <a:pt x="5844" y="3872"/>
                  </a:lnTo>
                  <a:lnTo>
                    <a:pt x="5918" y="3577"/>
                  </a:lnTo>
                  <a:lnTo>
                    <a:pt x="5955" y="3282"/>
                  </a:lnTo>
                  <a:lnTo>
                    <a:pt x="5973" y="2987"/>
                  </a:lnTo>
                  <a:lnTo>
                    <a:pt x="5955" y="2674"/>
                  </a:lnTo>
                  <a:lnTo>
                    <a:pt x="5918" y="2379"/>
                  </a:lnTo>
                  <a:lnTo>
                    <a:pt x="5844" y="2102"/>
                  </a:lnTo>
                  <a:lnTo>
                    <a:pt x="5734" y="1826"/>
                  </a:lnTo>
                  <a:lnTo>
                    <a:pt x="5605" y="1568"/>
                  </a:lnTo>
                  <a:lnTo>
                    <a:pt x="5457" y="1310"/>
                  </a:lnTo>
                  <a:lnTo>
                    <a:pt x="5291" y="1088"/>
                  </a:lnTo>
                  <a:lnTo>
                    <a:pt x="5107" y="867"/>
                  </a:lnTo>
                  <a:lnTo>
                    <a:pt x="4886" y="683"/>
                  </a:lnTo>
                  <a:lnTo>
                    <a:pt x="4664" y="517"/>
                  </a:lnTo>
                  <a:lnTo>
                    <a:pt x="4406" y="351"/>
                  </a:lnTo>
                  <a:lnTo>
                    <a:pt x="4148" y="241"/>
                  </a:lnTo>
                  <a:lnTo>
                    <a:pt x="3872" y="130"/>
                  </a:lnTo>
                  <a:lnTo>
                    <a:pt x="3595" y="56"/>
                  </a:lnTo>
                  <a:lnTo>
                    <a:pt x="3300" y="19"/>
                  </a:lnTo>
                  <a:lnTo>
                    <a:pt x="2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6279125" y="3246425"/>
              <a:ext cx="159450" cy="159950"/>
            </a:xfrm>
            <a:custGeom>
              <a:avLst/>
              <a:gdLst/>
              <a:ahLst/>
              <a:cxnLst/>
              <a:rect l="l" t="t" r="r" b="b"/>
              <a:pathLst>
                <a:path w="6378" h="6398" extrusionOk="0">
                  <a:moveTo>
                    <a:pt x="3189" y="425"/>
                  </a:moveTo>
                  <a:lnTo>
                    <a:pt x="3484" y="443"/>
                  </a:lnTo>
                  <a:lnTo>
                    <a:pt x="3742" y="480"/>
                  </a:lnTo>
                  <a:lnTo>
                    <a:pt x="4019" y="554"/>
                  </a:lnTo>
                  <a:lnTo>
                    <a:pt x="4277" y="646"/>
                  </a:lnTo>
                  <a:lnTo>
                    <a:pt x="4516" y="756"/>
                  </a:lnTo>
                  <a:lnTo>
                    <a:pt x="4737" y="904"/>
                  </a:lnTo>
                  <a:lnTo>
                    <a:pt x="4959" y="1070"/>
                  </a:lnTo>
                  <a:lnTo>
                    <a:pt x="5143" y="1236"/>
                  </a:lnTo>
                  <a:lnTo>
                    <a:pt x="5327" y="1439"/>
                  </a:lnTo>
                  <a:lnTo>
                    <a:pt x="5493" y="1660"/>
                  </a:lnTo>
                  <a:lnTo>
                    <a:pt x="5622" y="1881"/>
                  </a:lnTo>
                  <a:lnTo>
                    <a:pt x="5751" y="2121"/>
                  </a:lnTo>
                  <a:lnTo>
                    <a:pt x="5843" y="2379"/>
                  </a:lnTo>
                  <a:lnTo>
                    <a:pt x="5917" y="2637"/>
                  </a:lnTo>
                  <a:lnTo>
                    <a:pt x="5954" y="2913"/>
                  </a:lnTo>
                  <a:lnTo>
                    <a:pt x="5972" y="3208"/>
                  </a:lnTo>
                  <a:lnTo>
                    <a:pt x="5954" y="3485"/>
                  </a:lnTo>
                  <a:lnTo>
                    <a:pt x="5917" y="3761"/>
                  </a:lnTo>
                  <a:lnTo>
                    <a:pt x="5843" y="4019"/>
                  </a:lnTo>
                  <a:lnTo>
                    <a:pt x="5751" y="4277"/>
                  </a:lnTo>
                  <a:lnTo>
                    <a:pt x="5622" y="4517"/>
                  </a:lnTo>
                  <a:lnTo>
                    <a:pt x="5493" y="4757"/>
                  </a:lnTo>
                  <a:lnTo>
                    <a:pt x="5327" y="4959"/>
                  </a:lnTo>
                  <a:lnTo>
                    <a:pt x="5143" y="5162"/>
                  </a:lnTo>
                  <a:lnTo>
                    <a:pt x="4959" y="5346"/>
                  </a:lnTo>
                  <a:lnTo>
                    <a:pt x="4737" y="5494"/>
                  </a:lnTo>
                  <a:lnTo>
                    <a:pt x="4516" y="5641"/>
                  </a:lnTo>
                  <a:lnTo>
                    <a:pt x="4277" y="5752"/>
                  </a:lnTo>
                  <a:lnTo>
                    <a:pt x="4019" y="5844"/>
                  </a:lnTo>
                  <a:lnTo>
                    <a:pt x="3742" y="5918"/>
                  </a:lnTo>
                  <a:lnTo>
                    <a:pt x="3484" y="5955"/>
                  </a:lnTo>
                  <a:lnTo>
                    <a:pt x="3189" y="5973"/>
                  </a:lnTo>
                  <a:lnTo>
                    <a:pt x="2913" y="5955"/>
                  </a:lnTo>
                  <a:lnTo>
                    <a:pt x="2636" y="5918"/>
                  </a:lnTo>
                  <a:lnTo>
                    <a:pt x="2360" y="5844"/>
                  </a:lnTo>
                  <a:lnTo>
                    <a:pt x="2120" y="5752"/>
                  </a:lnTo>
                  <a:lnTo>
                    <a:pt x="1862" y="5641"/>
                  </a:lnTo>
                  <a:lnTo>
                    <a:pt x="1641" y="5494"/>
                  </a:lnTo>
                  <a:lnTo>
                    <a:pt x="1438" y="5346"/>
                  </a:lnTo>
                  <a:lnTo>
                    <a:pt x="1235" y="5162"/>
                  </a:lnTo>
                  <a:lnTo>
                    <a:pt x="1051" y="4959"/>
                  </a:lnTo>
                  <a:lnTo>
                    <a:pt x="885" y="4757"/>
                  </a:lnTo>
                  <a:lnTo>
                    <a:pt x="756" y="4517"/>
                  </a:lnTo>
                  <a:lnTo>
                    <a:pt x="645" y="4277"/>
                  </a:lnTo>
                  <a:lnTo>
                    <a:pt x="535" y="4019"/>
                  </a:lnTo>
                  <a:lnTo>
                    <a:pt x="479" y="3761"/>
                  </a:lnTo>
                  <a:lnTo>
                    <a:pt x="424" y="3485"/>
                  </a:lnTo>
                  <a:lnTo>
                    <a:pt x="424" y="3208"/>
                  </a:lnTo>
                  <a:lnTo>
                    <a:pt x="424" y="2913"/>
                  </a:lnTo>
                  <a:lnTo>
                    <a:pt x="479" y="2637"/>
                  </a:lnTo>
                  <a:lnTo>
                    <a:pt x="535" y="2379"/>
                  </a:lnTo>
                  <a:lnTo>
                    <a:pt x="645" y="2121"/>
                  </a:lnTo>
                  <a:lnTo>
                    <a:pt x="756" y="1881"/>
                  </a:lnTo>
                  <a:lnTo>
                    <a:pt x="885" y="1660"/>
                  </a:lnTo>
                  <a:lnTo>
                    <a:pt x="1051" y="1439"/>
                  </a:lnTo>
                  <a:lnTo>
                    <a:pt x="1235" y="1236"/>
                  </a:lnTo>
                  <a:lnTo>
                    <a:pt x="1438" y="1070"/>
                  </a:lnTo>
                  <a:lnTo>
                    <a:pt x="1641" y="904"/>
                  </a:lnTo>
                  <a:lnTo>
                    <a:pt x="1862" y="756"/>
                  </a:lnTo>
                  <a:lnTo>
                    <a:pt x="2120" y="646"/>
                  </a:lnTo>
                  <a:lnTo>
                    <a:pt x="2360" y="554"/>
                  </a:lnTo>
                  <a:lnTo>
                    <a:pt x="2636" y="480"/>
                  </a:lnTo>
                  <a:lnTo>
                    <a:pt x="2913" y="443"/>
                  </a:lnTo>
                  <a:lnTo>
                    <a:pt x="3189" y="425"/>
                  </a:lnTo>
                  <a:close/>
                  <a:moveTo>
                    <a:pt x="3189" y="1"/>
                  </a:moveTo>
                  <a:lnTo>
                    <a:pt x="2857" y="19"/>
                  </a:lnTo>
                  <a:lnTo>
                    <a:pt x="2544" y="74"/>
                  </a:lnTo>
                  <a:lnTo>
                    <a:pt x="2249" y="148"/>
                  </a:lnTo>
                  <a:lnTo>
                    <a:pt x="1954" y="259"/>
                  </a:lnTo>
                  <a:lnTo>
                    <a:pt x="1678" y="388"/>
                  </a:lnTo>
                  <a:lnTo>
                    <a:pt x="1401" y="554"/>
                  </a:lnTo>
                  <a:lnTo>
                    <a:pt x="1161" y="738"/>
                  </a:lnTo>
                  <a:lnTo>
                    <a:pt x="940" y="941"/>
                  </a:lnTo>
                  <a:lnTo>
                    <a:pt x="719" y="1180"/>
                  </a:lnTo>
                  <a:lnTo>
                    <a:pt x="535" y="1420"/>
                  </a:lnTo>
                  <a:lnTo>
                    <a:pt x="387" y="1678"/>
                  </a:lnTo>
                  <a:lnTo>
                    <a:pt x="240" y="1955"/>
                  </a:lnTo>
                  <a:lnTo>
                    <a:pt x="148" y="2250"/>
                  </a:lnTo>
                  <a:lnTo>
                    <a:pt x="55" y="2563"/>
                  </a:lnTo>
                  <a:lnTo>
                    <a:pt x="19" y="2876"/>
                  </a:lnTo>
                  <a:lnTo>
                    <a:pt x="0" y="3208"/>
                  </a:lnTo>
                  <a:lnTo>
                    <a:pt x="19" y="3521"/>
                  </a:lnTo>
                  <a:lnTo>
                    <a:pt x="55" y="3853"/>
                  </a:lnTo>
                  <a:lnTo>
                    <a:pt x="148" y="4148"/>
                  </a:lnTo>
                  <a:lnTo>
                    <a:pt x="240" y="4443"/>
                  </a:lnTo>
                  <a:lnTo>
                    <a:pt x="387" y="4720"/>
                  </a:lnTo>
                  <a:lnTo>
                    <a:pt x="535" y="4996"/>
                  </a:lnTo>
                  <a:lnTo>
                    <a:pt x="719" y="5236"/>
                  </a:lnTo>
                  <a:lnTo>
                    <a:pt x="940" y="5457"/>
                  </a:lnTo>
                  <a:lnTo>
                    <a:pt x="1161" y="5660"/>
                  </a:lnTo>
                  <a:lnTo>
                    <a:pt x="1401" y="5844"/>
                  </a:lnTo>
                  <a:lnTo>
                    <a:pt x="1678" y="6010"/>
                  </a:lnTo>
                  <a:lnTo>
                    <a:pt x="1954" y="6139"/>
                  </a:lnTo>
                  <a:lnTo>
                    <a:pt x="2249" y="6250"/>
                  </a:lnTo>
                  <a:lnTo>
                    <a:pt x="2544" y="6342"/>
                  </a:lnTo>
                  <a:lnTo>
                    <a:pt x="2857" y="6379"/>
                  </a:lnTo>
                  <a:lnTo>
                    <a:pt x="3189" y="6397"/>
                  </a:lnTo>
                  <a:lnTo>
                    <a:pt x="3521" y="6379"/>
                  </a:lnTo>
                  <a:lnTo>
                    <a:pt x="3834" y="6342"/>
                  </a:lnTo>
                  <a:lnTo>
                    <a:pt x="4148" y="6250"/>
                  </a:lnTo>
                  <a:lnTo>
                    <a:pt x="4443" y="6139"/>
                  </a:lnTo>
                  <a:lnTo>
                    <a:pt x="4719" y="6010"/>
                  </a:lnTo>
                  <a:lnTo>
                    <a:pt x="4977" y="5844"/>
                  </a:lnTo>
                  <a:lnTo>
                    <a:pt x="5217" y="5660"/>
                  </a:lnTo>
                  <a:lnTo>
                    <a:pt x="5456" y="5457"/>
                  </a:lnTo>
                  <a:lnTo>
                    <a:pt x="5659" y="5236"/>
                  </a:lnTo>
                  <a:lnTo>
                    <a:pt x="5843" y="4996"/>
                  </a:lnTo>
                  <a:lnTo>
                    <a:pt x="6009" y="4720"/>
                  </a:lnTo>
                  <a:lnTo>
                    <a:pt x="6138" y="4443"/>
                  </a:lnTo>
                  <a:lnTo>
                    <a:pt x="6249" y="4148"/>
                  </a:lnTo>
                  <a:lnTo>
                    <a:pt x="6323" y="3853"/>
                  </a:lnTo>
                  <a:lnTo>
                    <a:pt x="6378" y="3521"/>
                  </a:lnTo>
                  <a:lnTo>
                    <a:pt x="6378" y="3208"/>
                  </a:lnTo>
                  <a:lnTo>
                    <a:pt x="6378" y="2876"/>
                  </a:lnTo>
                  <a:lnTo>
                    <a:pt x="6323" y="2563"/>
                  </a:lnTo>
                  <a:lnTo>
                    <a:pt x="6249" y="2250"/>
                  </a:lnTo>
                  <a:lnTo>
                    <a:pt x="6138" y="1955"/>
                  </a:lnTo>
                  <a:lnTo>
                    <a:pt x="6009" y="1678"/>
                  </a:lnTo>
                  <a:lnTo>
                    <a:pt x="5843" y="1420"/>
                  </a:lnTo>
                  <a:lnTo>
                    <a:pt x="5659" y="1180"/>
                  </a:lnTo>
                  <a:lnTo>
                    <a:pt x="5456" y="941"/>
                  </a:lnTo>
                  <a:lnTo>
                    <a:pt x="5217" y="738"/>
                  </a:lnTo>
                  <a:lnTo>
                    <a:pt x="4977" y="554"/>
                  </a:lnTo>
                  <a:lnTo>
                    <a:pt x="4719" y="388"/>
                  </a:lnTo>
                  <a:lnTo>
                    <a:pt x="4443" y="259"/>
                  </a:lnTo>
                  <a:lnTo>
                    <a:pt x="4148" y="148"/>
                  </a:lnTo>
                  <a:lnTo>
                    <a:pt x="3834" y="74"/>
                  </a:lnTo>
                  <a:lnTo>
                    <a:pt x="3521" y="19"/>
                  </a:lnTo>
                  <a:lnTo>
                    <a:pt x="31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5704925" y="3282825"/>
              <a:ext cx="301850" cy="270550"/>
            </a:xfrm>
            <a:custGeom>
              <a:avLst/>
              <a:gdLst/>
              <a:ahLst/>
              <a:cxnLst/>
              <a:rect l="l" t="t" r="r" b="b"/>
              <a:pathLst>
                <a:path w="12074" h="10822" extrusionOk="0">
                  <a:moveTo>
                    <a:pt x="10765" y="1"/>
                  </a:moveTo>
                  <a:lnTo>
                    <a:pt x="10526" y="19"/>
                  </a:lnTo>
                  <a:lnTo>
                    <a:pt x="10323" y="75"/>
                  </a:lnTo>
                  <a:lnTo>
                    <a:pt x="10120" y="148"/>
                  </a:lnTo>
                  <a:lnTo>
                    <a:pt x="9936" y="241"/>
                  </a:lnTo>
                  <a:lnTo>
                    <a:pt x="9770" y="370"/>
                  </a:lnTo>
                  <a:lnTo>
                    <a:pt x="9622" y="499"/>
                  </a:lnTo>
                  <a:lnTo>
                    <a:pt x="9475" y="646"/>
                  </a:lnTo>
                  <a:lnTo>
                    <a:pt x="9327" y="812"/>
                  </a:lnTo>
                  <a:lnTo>
                    <a:pt x="9217" y="996"/>
                  </a:lnTo>
                  <a:lnTo>
                    <a:pt x="8977" y="1365"/>
                  </a:lnTo>
                  <a:lnTo>
                    <a:pt x="8535" y="2121"/>
                  </a:lnTo>
                  <a:lnTo>
                    <a:pt x="7244" y="4333"/>
                  </a:lnTo>
                  <a:lnTo>
                    <a:pt x="6931" y="4886"/>
                  </a:lnTo>
                  <a:lnTo>
                    <a:pt x="6618" y="5420"/>
                  </a:lnTo>
                  <a:lnTo>
                    <a:pt x="6433" y="5697"/>
                  </a:lnTo>
                  <a:lnTo>
                    <a:pt x="6249" y="5955"/>
                  </a:lnTo>
                  <a:lnTo>
                    <a:pt x="6065" y="6195"/>
                  </a:lnTo>
                  <a:lnTo>
                    <a:pt x="5844" y="6416"/>
                  </a:lnTo>
                  <a:lnTo>
                    <a:pt x="5696" y="6582"/>
                  </a:lnTo>
                  <a:lnTo>
                    <a:pt x="5512" y="6711"/>
                  </a:lnTo>
                  <a:lnTo>
                    <a:pt x="5346" y="6840"/>
                  </a:lnTo>
                  <a:lnTo>
                    <a:pt x="5162" y="6932"/>
                  </a:lnTo>
                  <a:lnTo>
                    <a:pt x="4959" y="7024"/>
                  </a:lnTo>
                  <a:lnTo>
                    <a:pt x="4756" y="7098"/>
                  </a:lnTo>
                  <a:lnTo>
                    <a:pt x="4553" y="7135"/>
                  </a:lnTo>
                  <a:lnTo>
                    <a:pt x="4332" y="7153"/>
                  </a:lnTo>
                  <a:lnTo>
                    <a:pt x="4148" y="7153"/>
                  </a:lnTo>
                  <a:lnTo>
                    <a:pt x="3963" y="7135"/>
                  </a:lnTo>
                  <a:lnTo>
                    <a:pt x="3779" y="7098"/>
                  </a:lnTo>
                  <a:lnTo>
                    <a:pt x="3613" y="7042"/>
                  </a:lnTo>
                  <a:lnTo>
                    <a:pt x="3263" y="6913"/>
                  </a:lnTo>
                  <a:lnTo>
                    <a:pt x="2913" y="6766"/>
                  </a:lnTo>
                  <a:lnTo>
                    <a:pt x="2581" y="6619"/>
                  </a:lnTo>
                  <a:lnTo>
                    <a:pt x="2268" y="6489"/>
                  </a:lnTo>
                  <a:lnTo>
                    <a:pt x="1973" y="6397"/>
                  </a:lnTo>
                  <a:lnTo>
                    <a:pt x="1825" y="6379"/>
                  </a:lnTo>
                  <a:lnTo>
                    <a:pt x="1678" y="6360"/>
                  </a:lnTo>
                  <a:lnTo>
                    <a:pt x="1530" y="6360"/>
                  </a:lnTo>
                  <a:lnTo>
                    <a:pt x="1383" y="6379"/>
                  </a:lnTo>
                  <a:lnTo>
                    <a:pt x="1235" y="6397"/>
                  </a:lnTo>
                  <a:lnTo>
                    <a:pt x="1088" y="6453"/>
                  </a:lnTo>
                  <a:lnTo>
                    <a:pt x="940" y="6526"/>
                  </a:lnTo>
                  <a:lnTo>
                    <a:pt x="793" y="6637"/>
                  </a:lnTo>
                  <a:lnTo>
                    <a:pt x="645" y="6748"/>
                  </a:lnTo>
                  <a:lnTo>
                    <a:pt x="479" y="6895"/>
                  </a:lnTo>
                  <a:lnTo>
                    <a:pt x="350" y="7061"/>
                  </a:lnTo>
                  <a:lnTo>
                    <a:pt x="240" y="7208"/>
                  </a:lnTo>
                  <a:lnTo>
                    <a:pt x="148" y="7374"/>
                  </a:lnTo>
                  <a:lnTo>
                    <a:pt x="92" y="7540"/>
                  </a:lnTo>
                  <a:lnTo>
                    <a:pt x="37" y="7706"/>
                  </a:lnTo>
                  <a:lnTo>
                    <a:pt x="19" y="7872"/>
                  </a:lnTo>
                  <a:lnTo>
                    <a:pt x="0" y="8038"/>
                  </a:lnTo>
                  <a:lnTo>
                    <a:pt x="19" y="8204"/>
                  </a:lnTo>
                  <a:lnTo>
                    <a:pt x="56" y="8388"/>
                  </a:lnTo>
                  <a:lnTo>
                    <a:pt x="92" y="8572"/>
                  </a:lnTo>
                  <a:lnTo>
                    <a:pt x="166" y="8757"/>
                  </a:lnTo>
                  <a:lnTo>
                    <a:pt x="258" y="8941"/>
                  </a:lnTo>
                  <a:lnTo>
                    <a:pt x="369" y="9107"/>
                  </a:lnTo>
                  <a:lnTo>
                    <a:pt x="479" y="9291"/>
                  </a:lnTo>
                  <a:lnTo>
                    <a:pt x="609" y="9457"/>
                  </a:lnTo>
                  <a:lnTo>
                    <a:pt x="756" y="9605"/>
                  </a:lnTo>
                  <a:lnTo>
                    <a:pt x="903" y="9752"/>
                  </a:lnTo>
                  <a:lnTo>
                    <a:pt x="1069" y="9900"/>
                  </a:lnTo>
                  <a:lnTo>
                    <a:pt x="1235" y="10029"/>
                  </a:lnTo>
                  <a:lnTo>
                    <a:pt x="1420" y="10158"/>
                  </a:lnTo>
                  <a:lnTo>
                    <a:pt x="1585" y="10268"/>
                  </a:lnTo>
                  <a:lnTo>
                    <a:pt x="1770" y="10360"/>
                  </a:lnTo>
                  <a:lnTo>
                    <a:pt x="1954" y="10453"/>
                  </a:lnTo>
                  <a:lnTo>
                    <a:pt x="2138" y="10526"/>
                  </a:lnTo>
                  <a:lnTo>
                    <a:pt x="2397" y="10600"/>
                  </a:lnTo>
                  <a:lnTo>
                    <a:pt x="2636" y="10674"/>
                  </a:lnTo>
                  <a:lnTo>
                    <a:pt x="2894" y="10729"/>
                  </a:lnTo>
                  <a:lnTo>
                    <a:pt x="3152" y="10766"/>
                  </a:lnTo>
                  <a:lnTo>
                    <a:pt x="3392" y="10803"/>
                  </a:lnTo>
                  <a:lnTo>
                    <a:pt x="3650" y="10821"/>
                  </a:lnTo>
                  <a:lnTo>
                    <a:pt x="3890" y="10821"/>
                  </a:lnTo>
                  <a:lnTo>
                    <a:pt x="4129" y="10803"/>
                  </a:lnTo>
                  <a:lnTo>
                    <a:pt x="4387" y="10766"/>
                  </a:lnTo>
                  <a:lnTo>
                    <a:pt x="4609" y="10729"/>
                  </a:lnTo>
                  <a:lnTo>
                    <a:pt x="4848" y="10674"/>
                  </a:lnTo>
                  <a:lnTo>
                    <a:pt x="5088" y="10619"/>
                  </a:lnTo>
                  <a:lnTo>
                    <a:pt x="5309" y="10545"/>
                  </a:lnTo>
                  <a:lnTo>
                    <a:pt x="5530" y="10453"/>
                  </a:lnTo>
                  <a:lnTo>
                    <a:pt x="5751" y="10360"/>
                  </a:lnTo>
                  <a:lnTo>
                    <a:pt x="5973" y="10250"/>
                  </a:lnTo>
                  <a:lnTo>
                    <a:pt x="6397" y="10010"/>
                  </a:lnTo>
                  <a:lnTo>
                    <a:pt x="6784" y="9715"/>
                  </a:lnTo>
                  <a:lnTo>
                    <a:pt x="7171" y="9402"/>
                  </a:lnTo>
                  <a:lnTo>
                    <a:pt x="7521" y="9070"/>
                  </a:lnTo>
                  <a:lnTo>
                    <a:pt x="7853" y="8683"/>
                  </a:lnTo>
                  <a:lnTo>
                    <a:pt x="8166" y="8296"/>
                  </a:lnTo>
                  <a:lnTo>
                    <a:pt x="8443" y="7872"/>
                  </a:lnTo>
                  <a:lnTo>
                    <a:pt x="8682" y="7430"/>
                  </a:lnTo>
                  <a:lnTo>
                    <a:pt x="8885" y="7006"/>
                  </a:lnTo>
                  <a:lnTo>
                    <a:pt x="9069" y="6600"/>
                  </a:lnTo>
                  <a:lnTo>
                    <a:pt x="9217" y="6176"/>
                  </a:lnTo>
                  <a:lnTo>
                    <a:pt x="9364" y="5734"/>
                  </a:lnTo>
                  <a:lnTo>
                    <a:pt x="9512" y="5291"/>
                  </a:lnTo>
                  <a:lnTo>
                    <a:pt x="9622" y="4867"/>
                  </a:lnTo>
                  <a:lnTo>
                    <a:pt x="9844" y="3964"/>
                  </a:lnTo>
                  <a:lnTo>
                    <a:pt x="9991" y="3282"/>
                  </a:lnTo>
                  <a:lnTo>
                    <a:pt x="10083" y="2950"/>
                  </a:lnTo>
                  <a:lnTo>
                    <a:pt x="10175" y="2618"/>
                  </a:lnTo>
                  <a:lnTo>
                    <a:pt x="10323" y="2287"/>
                  </a:lnTo>
                  <a:lnTo>
                    <a:pt x="10397" y="2139"/>
                  </a:lnTo>
                  <a:lnTo>
                    <a:pt x="10489" y="1992"/>
                  </a:lnTo>
                  <a:lnTo>
                    <a:pt x="10599" y="1863"/>
                  </a:lnTo>
                  <a:lnTo>
                    <a:pt x="10710" y="1734"/>
                  </a:lnTo>
                  <a:lnTo>
                    <a:pt x="10839" y="1605"/>
                  </a:lnTo>
                  <a:lnTo>
                    <a:pt x="10986" y="1512"/>
                  </a:lnTo>
                  <a:lnTo>
                    <a:pt x="11152" y="1383"/>
                  </a:lnTo>
                  <a:lnTo>
                    <a:pt x="11281" y="1236"/>
                  </a:lnTo>
                  <a:lnTo>
                    <a:pt x="11410" y="1089"/>
                  </a:lnTo>
                  <a:lnTo>
                    <a:pt x="11539" y="941"/>
                  </a:lnTo>
                  <a:lnTo>
                    <a:pt x="11779" y="628"/>
                  </a:lnTo>
                  <a:lnTo>
                    <a:pt x="11908" y="480"/>
                  </a:lnTo>
                  <a:lnTo>
                    <a:pt x="12074" y="333"/>
                  </a:lnTo>
                  <a:lnTo>
                    <a:pt x="11816" y="241"/>
                  </a:lnTo>
                  <a:lnTo>
                    <a:pt x="11539" y="130"/>
                  </a:lnTo>
                  <a:lnTo>
                    <a:pt x="11281" y="56"/>
                  </a:lnTo>
                  <a:lnTo>
                    <a:pt x="11005" y="19"/>
                  </a:lnTo>
                  <a:lnTo>
                    <a:pt x="10765"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5704000" y="3281450"/>
              <a:ext cx="305100" cy="273300"/>
            </a:xfrm>
            <a:custGeom>
              <a:avLst/>
              <a:gdLst/>
              <a:ahLst/>
              <a:cxnLst/>
              <a:rect l="l" t="t" r="r" b="b"/>
              <a:pathLst>
                <a:path w="12204" h="10932" extrusionOk="0">
                  <a:moveTo>
                    <a:pt x="11042" y="111"/>
                  </a:moveTo>
                  <a:lnTo>
                    <a:pt x="11282" y="167"/>
                  </a:lnTo>
                  <a:lnTo>
                    <a:pt x="11540" y="222"/>
                  </a:lnTo>
                  <a:lnTo>
                    <a:pt x="11779" y="314"/>
                  </a:lnTo>
                  <a:lnTo>
                    <a:pt x="12000" y="406"/>
                  </a:lnTo>
                  <a:lnTo>
                    <a:pt x="11871" y="535"/>
                  </a:lnTo>
                  <a:lnTo>
                    <a:pt x="11761" y="664"/>
                  </a:lnTo>
                  <a:lnTo>
                    <a:pt x="11558" y="922"/>
                  </a:lnTo>
                  <a:lnTo>
                    <a:pt x="11429" y="1088"/>
                  </a:lnTo>
                  <a:lnTo>
                    <a:pt x="11300" y="1254"/>
                  </a:lnTo>
                  <a:lnTo>
                    <a:pt x="11152" y="1383"/>
                  </a:lnTo>
                  <a:lnTo>
                    <a:pt x="10987" y="1512"/>
                  </a:lnTo>
                  <a:lnTo>
                    <a:pt x="10858" y="1604"/>
                  </a:lnTo>
                  <a:lnTo>
                    <a:pt x="10747" y="1715"/>
                  </a:lnTo>
                  <a:lnTo>
                    <a:pt x="10636" y="1826"/>
                  </a:lnTo>
                  <a:lnTo>
                    <a:pt x="10544" y="1955"/>
                  </a:lnTo>
                  <a:lnTo>
                    <a:pt x="10378" y="2213"/>
                  </a:lnTo>
                  <a:lnTo>
                    <a:pt x="10231" y="2489"/>
                  </a:lnTo>
                  <a:lnTo>
                    <a:pt x="10120" y="2766"/>
                  </a:lnTo>
                  <a:lnTo>
                    <a:pt x="10046" y="3079"/>
                  </a:lnTo>
                  <a:lnTo>
                    <a:pt x="9899" y="3687"/>
                  </a:lnTo>
                  <a:lnTo>
                    <a:pt x="9825" y="4019"/>
                  </a:lnTo>
                  <a:lnTo>
                    <a:pt x="9623" y="4830"/>
                  </a:lnTo>
                  <a:lnTo>
                    <a:pt x="9512" y="5273"/>
                  </a:lnTo>
                  <a:lnTo>
                    <a:pt x="9383" y="5697"/>
                  </a:lnTo>
                  <a:lnTo>
                    <a:pt x="9235" y="6139"/>
                  </a:lnTo>
                  <a:lnTo>
                    <a:pt x="9070" y="6581"/>
                  </a:lnTo>
                  <a:lnTo>
                    <a:pt x="8885" y="7024"/>
                  </a:lnTo>
                  <a:lnTo>
                    <a:pt x="8664" y="7448"/>
                  </a:lnTo>
                  <a:lnTo>
                    <a:pt x="8443" y="7872"/>
                  </a:lnTo>
                  <a:lnTo>
                    <a:pt x="8185" y="8259"/>
                  </a:lnTo>
                  <a:lnTo>
                    <a:pt x="7890" y="8646"/>
                  </a:lnTo>
                  <a:lnTo>
                    <a:pt x="7576" y="9015"/>
                  </a:lnTo>
                  <a:lnTo>
                    <a:pt x="7226" y="9346"/>
                  </a:lnTo>
                  <a:lnTo>
                    <a:pt x="6876" y="9678"/>
                  </a:lnTo>
                  <a:lnTo>
                    <a:pt x="6470" y="9955"/>
                  </a:lnTo>
                  <a:lnTo>
                    <a:pt x="6065" y="10213"/>
                  </a:lnTo>
                  <a:lnTo>
                    <a:pt x="5844" y="10323"/>
                  </a:lnTo>
                  <a:lnTo>
                    <a:pt x="5641" y="10415"/>
                  </a:lnTo>
                  <a:lnTo>
                    <a:pt x="5401" y="10508"/>
                  </a:lnTo>
                  <a:lnTo>
                    <a:pt x="5180" y="10600"/>
                  </a:lnTo>
                  <a:lnTo>
                    <a:pt x="4959" y="10655"/>
                  </a:lnTo>
                  <a:lnTo>
                    <a:pt x="4719" y="10710"/>
                  </a:lnTo>
                  <a:lnTo>
                    <a:pt x="4480" y="10766"/>
                  </a:lnTo>
                  <a:lnTo>
                    <a:pt x="4240" y="10803"/>
                  </a:lnTo>
                  <a:lnTo>
                    <a:pt x="3982" y="10821"/>
                  </a:lnTo>
                  <a:lnTo>
                    <a:pt x="3742" y="10821"/>
                  </a:lnTo>
                  <a:lnTo>
                    <a:pt x="3484" y="10803"/>
                  </a:lnTo>
                  <a:lnTo>
                    <a:pt x="3226" y="10784"/>
                  </a:lnTo>
                  <a:lnTo>
                    <a:pt x="2968" y="10747"/>
                  </a:lnTo>
                  <a:lnTo>
                    <a:pt x="2710" y="10692"/>
                  </a:lnTo>
                  <a:lnTo>
                    <a:pt x="2452" y="10618"/>
                  </a:lnTo>
                  <a:lnTo>
                    <a:pt x="2194" y="10526"/>
                  </a:lnTo>
                  <a:lnTo>
                    <a:pt x="2010" y="10452"/>
                  </a:lnTo>
                  <a:lnTo>
                    <a:pt x="1825" y="10379"/>
                  </a:lnTo>
                  <a:lnTo>
                    <a:pt x="1659" y="10268"/>
                  </a:lnTo>
                  <a:lnTo>
                    <a:pt x="1475" y="10157"/>
                  </a:lnTo>
                  <a:lnTo>
                    <a:pt x="1309" y="10047"/>
                  </a:lnTo>
                  <a:lnTo>
                    <a:pt x="1143" y="9918"/>
                  </a:lnTo>
                  <a:lnTo>
                    <a:pt x="996" y="9770"/>
                  </a:lnTo>
                  <a:lnTo>
                    <a:pt x="830" y="9623"/>
                  </a:lnTo>
                  <a:lnTo>
                    <a:pt x="701" y="9475"/>
                  </a:lnTo>
                  <a:lnTo>
                    <a:pt x="572" y="9309"/>
                  </a:lnTo>
                  <a:lnTo>
                    <a:pt x="443" y="9144"/>
                  </a:lnTo>
                  <a:lnTo>
                    <a:pt x="351" y="8978"/>
                  </a:lnTo>
                  <a:lnTo>
                    <a:pt x="258" y="8793"/>
                  </a:lnTo>
                  <a:lnTo>
                    <a:pt x="185" y="8609"/>
                  </a:lnTo>
                  <a:lnTo>
                    <a:pt x="129" y="8425"/>
                  </a:lnTo>
                  <a:lnTo>
                    <a:pt x="111" y="8240"/>
                  </a:lnTo>
                  <a:lnTo>
                    <a:pt x="93" y="8074"/>
                  </a:lnTo>
                  <a:lnTo>
                    <a:pt x="111" y="7909"/>
                  </a:lnTo>
                  <a:lnTo>
                    <a:pt x="129" y="7743"/>
                  </a:lnTo>
                  <a:lnTo>
                    <a:pt x="185" y="7577"/>
                  </a:lnTo>
                  <a:lnTo>
                    <a:pt x="258" y="7429"/>
                  </a:lnTo>
                  <a:lnTo>
                    <a:pt x="332" y="7282"/>
                  </a:lnTo>
                  <a:lnTo>
                    <a:pt x="443" y="7134"/>
                  </a:lnTo>
                  <a:lnTo>
                    <a:pt x="572" y="6987"/>
                  </a:lnTo>
                  <a:lnTo>
                    <a:pt x="701" y="6858"/>
                  </a:lnTo>
                  <a:lnTo>
                    <a:pt x="848" y="6729"/>
                  </a:lnTo>
                  <a:lnTo>
                    <a:pt x="996" y="6637"/>
                  </a:lnTo>
                  <a:lnTo>
                    <a:pt x="1125" y="6563"/>
                  </a:lnTo>
                  <a:lnTo>
                    <a:pt x="1254" y="6508"/>
                  </a:lnTo>
                  <a:lnTo>
                    <a:pt x="1401" y="6489"/>
                  </a:lnTo>
                  <a:lnTo>
                    <a:pt x="1530" y="6471"/>
                  </a:lnTo>
                  <a:lnTo>
                    <a:pt x="1807" y="6471"/>
                  </a:lnTo>
                  <a:lnTo>
                    <a:pt x="1954" y="6508"/>
                  </a:lnTo>
                  <a:lnTo>
                    <a:pt x="2231" y="6581"/>
                  </a:lnTo>
                  <a:lnTo>
                    <a:pt x="2544" y="6710"/>
                  </a:lnTo>
                  <a:lnTo>
                    <a:pt x="2858" y="6839"/>
                  </a:lnTo>
                  <a:lnTo>
                    <a:pt x="2931" y="6876"/>
                  </a:lnTo>
                  <a:lnTo>
                    <a:pt x="3263" y="7005"/>
                  </a:lnTo>
                  <a:lnTo>
                    <a:pt x="3613" y="7134"/>
                  </a:lnTo>
                  <a:lnTo>
                    <a:pt x="3798" y="7190"/>
                  </a:lnTo>
                  <a:lnTo>
                    <a:pt x="3982" y="7227"/>
                  </a:lnTo>
                  <a:lnTo>
                    <a:pt x="4185" y="7263"/>
                  </a:lnTo>
                  <a:lnTo>
                    <a:pt x="4369" y="7263"/>
                  </a:lnTo>
                  <a:lnTo>
                    <a:pt x="4572" y="7245"/>
                  </a:lnTo>
                  <a:lnTo>
                    <a:pt x="4775" y="7208"/>
                  </a:lnTo>
                  <a:lnTo>
                    <a:pt x="4977" y="7153"/>
                  </a:lnTo>
                  <a:lnTo>
                    <a:pt x="5180" y="7061"/>
                  </a:lnTo>
                  <a:lnTo>
                    <a:pt x="5364" y="6950"/>
                  </a:lnTo>
                  <a:lnTo>
                    <a:pt x="5549" y="6821"/>
                  </a:lnTo>
                  <a:lnTo>
                    <a:pt x="5733" y="6674"/>
                  </a:lnTo>
                  <a:lnTo>
                    <a:pt x="5917" y="6526"/>
                  </a:lnTo>
                  <a:lnTo>
                    <a:pt x="6102" y="6323"/>
                  </a:lnTo>
                  <a:lnTo>
                    <a:pt x="6268" y="6121"/>
                  </a:lnTo>
                  <a:lnTo>
                    <a:pt x="6434" y="5899"/>
                  </a:lnTo>
                  <a:lnTo>
                    <a:pt x="6581" y="5678"/>
                  </a:lnTo>
                  <a:lnTo>
                    <a:pt x="6876" y="5217"/>
                  </a:lnTo>
                  <a:lnTo>
                    <a:pt x="7152" y="4738"/>
                  </a:lnTo>
                  <a:lnTo>
                    <a:pt x="7337" y="4425"/>
                  </a:lnTo>
                  <a:lnTo>
                    <a:pt x="8627" y="2213"/>
                  </a:lnTo>
                  <a:lnTo>
                    <a:pt x="8830" y="1844"/>
                  </a:lnTo>
                  <a:lnTo>
                    <a:pt x="9014" y="1512"/>
                  </a:lnTo>
                  <a:lnTo>
                    <a:pt x="9217" y="1180"/>
                  </a:lnTo>
                  <a:lnTo>
                    <a:pt x="9438" y="867"/>
                  </a:lnTo>
                  <a:lnTo>
                    <a:pt x="9549" y="720"/>
                  </a:lnTo>
                  <a:lnTo>
                    <a:pt x="9678" y="591"/>
                  </a:lnTo>
                  <a:lnTo>
                    <a:pt x="9807" y="480"/>
                  </a:lnTo>
                  <a:lnTo>
                    <a:pt x="9954" y="369"/>
                  </a:lnTo>
                  <a:lnTo>
                    <a:pt x="10102" y="277"/>
                  </a:lnTo>
                  <a:lnTo>
                    <a:pt x="10268" y="203"/>
                  </a:lnTo>
                  <a:lnTo>
                    <a:pt x="10434" y="148"/>
                  </a:lnTo>
                  <a:lnTo>
                    <a:pt x="10618" y="130"/>
                  </a:lnTo>
                  <a:lnTo>
                    <a:pt x="10821" y="111"/>
                  </a:lnTo>
                  <a:close/>
                  <a:moveTo>
                    <a:pt x="10821" y="1"/>
                  </a:moveTo>
                  <a:lnTo>
                    <a:pt x="10618" y="19"/>
                  </a:lnTo>
                  <a:lnTo>
                    <a:pt x="10415" y="56"/>
                  </a:lnTo>
                  <a:lnTo>
                    <a:pt x="10231" y="111"/>
                  </a:lnTo>
                  <a:lnTo>
                    <a:pt x="10065" y="185"/>
                  </a:lnTo>
                  <a:lnTo>
                    <a:pt x="9899" y="277"/>
                  </a:lnTo>
                  <a:lnTo>
                    <a:pt x="9752" y="388"/>
                  </a:lnTo>
                  <a:lnTo>
                    <a:pt x="9604" y="517"/>
                  </a:lnTo>
                  <a:lnTo>
                    <a:pt x="9475" y="664"/>
                  </a:lnTo>
                  <a:lnTo>
                    <a:pt x="9364" y="812"/>
                  </a:lnTo>
                  <a:lnTo>
                    <a:pt x="9125" y="1125"/>
                  </a:lnTo>
                  <a:lnTo>
                    <a:pt x="8922" y="1457"/>
                  </a:lnTo>
                  <a:lnTo>
                    <a:pt x="8738" y="1807"/>
                  </a:lnTo>
                  <a:lnTo>
                    <a:pt x="8535" y="2157"/>
                  </a:lnTo>
                  <a:lnTo>
                    <a:pt x="7245" y="4369"/>
                  </a:lnTo>
                  <a:lnTo>
                    <a:pt x="7060" y="4683"/>
                  </a:lnTo>
                  <a:lnTo>
                    <a:pt x="6784" y="5144"/>
                  </a:lnTo>
                  <a:lnTo>
                    <a:pt x="6507" y="5604"/>
                  </a:lnTo>
                  <a:lnTo>
                    <a:pt x="6360" y="5826"/>
                  </a:lnTo>
                  <a:lnTo>
                    <a:pt x="6194" y="6047"/>
                  </a:lnTo>
                  <a:lnTo>
                    <a:pt x="6028" y="6250"/>
                  </a:lnTo>
                  <a:lnTo>
                    <a:pt x="5844" y="6434"/>
                  </a:lnTo>
                  <a:lnTo>
                    <a:pt x="5678" y="6600"/>
                  </a:lnTo>
                  <a:lnTo>
                    <a:pt x="5493" y="6747"/>
                  </a:lnTo>
                  <a:lnTo>
                    <a:pt x="5309" y="6858"/>
                  </a:lnTo>
                  <a:lnTo>
                    <a:pt x="5125" y="6968"/>
                  </a:lnTo>
                  <a:lnTo>
                    <a:pt x="4940" y="7042"/>
                  </a:lnTo>
                  <a:lnTo>
                    <a:pt x="4756" y="7097"/>
                  </a:lnTo>
                  <a:lnTo>
                    <a:pt x="4553" y="7134"/>
                  </a:lnTo>
                  <a:lnTo>
                    <a:pt x="4369" y="7153"/>
                  </a:lnTo>
                  <a:lnTo>
                    <a:pt x="4185" y="7153"/>
                  </a:lnTo>
                  <a:lnTo>
                    <a:pt x="4000" y="7134"/>
                  </a:lnTo>
                  <a:lnTo>
                    <a:pt x="3816" y="7097"/>
                  </a:lnTo>
                  <a:lnTo>
                    <a:pt x="3650" y="7042"/>
                  </a:lnTo>
                  <a:lnTo>
                    <a:pt x="3300" y="6913"/>
                  </a:lnTo>
                  <a:lnTo>
                    <a:pt x="2968" y="6766"/>
                  </a:lnTo>
                  <a:lnTo>
                    <a:pt x="2913" y="6747"/>
                  </a:lnTo>
                  <a:lnTo>
                    <a:pt x="2581" y="6600"/>
                  </a:lnTo>
                  <a:lnTo>
                    <a:pt x="2268" y="6489"/>
                  </a:lnTo>
                  <a:lnTo>
                    <a:pt x="1973" y="6397"/>
                  </a:lnTo>
                  <a:lnTo>
                    <a:pt x="1825" y="6379"/>
                  </a:lnTo>
                  <a:lnTo>
                    <a:pt x="1678" y="6360"/>
                  </a:lnTo>
                  <a:lnTo>
                    <a:pt x="1530" y="6360"/>
                  </a:lnTo>
                  <a:lnTo>
                    <a:pt x="1383" y="6379"/>
                  </a:lnTo>
                  <a:lnTo>
                    <a:pt x="1235" y="6415"/>
                  </a:lnTo>
                  <a:lnTo>
                    <a:pt x="1088" y="6471"/>
                  </a:lnTo>
                  <a:lnTo>
                    <a:pt x="940" y="6544"/>
                  </a:lnTo>
                  <a:lnTo>
                    <a:pt x="793" y="6637"/>
                  </a:lnTo>
                  <a:lnTo>
                    <a:pt x="646" y="6766"/>
                  </a:lnTo>
                  <a:lnTo>
                    <a:pt x="480" y="6913"/>
                  </a:lnTo>
                  <a:lnTo>
                    <a:pt x="351" y="7061"/>
                  </a:lnTo>
                  <a:lnTo>
                    <a:pt x="240" y="7227"/>
                  </a:lnTo>
                  <a:lnTo>
                    <a:pt x="148" y="7392"/>
                  </a:lnTo>
                  <a:lnTo>
                    <a:pt x="93" y="7558"/>
                  </a:lnTo>
                  <a:lnTo>
                    <a:pt x="37" y="7724"/>
                  </a:lnTo>
                  <a:lnTo>
                    <a:pt x="0" y="7890"/>
                  </a:lnTo>
                  <a:lnTo>
                    <a:pt x="0" y="8074"/>
                  </a:lnTo>
                  <a:lnTo>
                    <a:pt x="0" y="8259"/>
                  </a:lnTo>
                  <a:lnTo>
                    <a:pt x="37" y="8443"/>
                  </a:lnTo>
                  <a:lnTo>
                    <a:pt x="93" y="8646"/>
                  </a:lnTo>
                  <a:lnTo>
                    <a:pt x="166" y="8830"/>
                  </a:lnTo>
                  <a:lnTo>
                    <a:pt x="258" y="9015"/>
                  </a:lnTo>
                  <a:lnTo>
                    <a:pt x="351" y="9199"/>
                  </a:lnTo>
                  <a:lnTo>
                    <a:pt x="480" y="9365"/>
                  </a:lnTo>
                  <a:lnTo>
                    <a:pt x="609" y="9531"/>
                  </a:lnTo>
                  <a:lnTo>
                    <a:pt x="756" y="9697"/>
                  </a:lnTo>
                  <a:lnTo>
                    <a:pt x="904" y="9844"/>
                  </a:lnTo>
                  <a:lnTo>
                    <a:pt x="1069" y="9992"/>
                  </a:lnTo>
                  <a:lnTo>
                    <a:pt x="1254" y="10121"/>
                  </a:lnTo>
                  <a:lnTo>
                    <a:pt x="1420" y="10250"/>
                  </a:lnTo>
                  <a:lnTo>
                    <a:pt x="1604" y="10360"/>
                  </a:lnTo>
                  <a:lnTo>
                    <a:pt x="1788" y="10471"/>
                  </a:lnTo>
                  <a:lnTo>
                    <a:pt x="1973" y="10545"/>
                  </a:lnTo>
                  <a:lnTo>
                    <a:pt x="2157" y="10618"/>
                  </a:lnTo>
                  <a:lnTo>
                    <a:pt x="2563" y="10766"/>
                  </a:lnTo>
                  <a:lnTo>
                    <a:pt x="2987" y="10858"/>
                  </a:lnTo>
                  <a:lnTo>
                    <a:pt x="3392" y="10913"/>
                  </a:lnTo>
                  <a:lnTo>
                    <a:pt x="3779" y="10932"/>
                  </a:lnTo>
                  <a:lnTo>
                    <a:pt x="4185" y="10913"/>
                  </a:lnTo>
                  <a:lnTo>
                    <a:pt x="4590" y="10858"/>
                  </a:lnTo>
                  <a:lnTo>
                    <a:pt x="4977" y="10766"/>
                  </a:lnTo>
                  <a:lnTo>
                    <a:pt x="5364" y="10637"/>
                  </a:lnTo>
                  <a:lnTo>
                    <a:pt x="5733" y="10489"/>
                  </a:lnTo>
                  <a:lnTo>
                    <a:pt x="6083" y="10323"/>
                  </a:lnTo>
                  <a:lnTo>
                    <a:pt x="6415" y="10121"/>
                  </a:lnTo>
                  <a:lnTo>
                    <a:pt x="6747" y="9899"/>
                  </a:lnTo>
                  <a:lnTo>
                    <a:pt x="7060" y="9641"/>
                  </a:lnTo>
                  <a:lnTo>
                    <a:pt x="7355" y="9383"/>
                  </a:lnTo>
                  <a:lnTo>
                    <a:pt x="7632" y="9107"/>
                  </a:lnTo>
                  <a:lnTo>
                    <a:pt x="7908" y="8793"/>
                  </a:lnTo>
                  <a:lnTo>
                    <a:pt x="8148" y="8498"/>
                  </a:lnTo>
                  <a:lnTo>
                    <a:pt x="8369" y="8167"/>
                  </a:lnTo>
                  <a:lnTo>
                    <a:pt x="8572" y="7835"/>
                  </a:lnTo>
                  <a:lnTo>
                    <a:pt x="8775" y="7503"/>
                  </a:lnTo>
                  <a:lnTo>
                    <a:pt x="8977" y="7061"/>
                  </a:lnTo>
                  <a:lnTo>
                    <a:pt x="9162" y="6618"/>
                  </a:lnTo>
                  <a:lnTo>
                    <a:pt x="9328" y="6176"/>
                  </a:lnTo>
                  <a:lnTo>
                    <a:pt x="9475" y="5733"/>
                  </a:lnTo>
                  <a:lnTo>
                    <a:pt x="9623" y="5291"/>
                  </a:lnTo>
                  <a:lnTo>
                    <a:pt x="9733" y="4867"/>
                  </a:lnTo>
                  <a:lnTo>
                    <a:pt x="9936" y="4038"/>
                  </a:lnTo>
                  <a:lnTo>
                    <a:pt x="10010" y="3706"/>
                  </a:lnTo>
                  <a:lnTo>
                    <a:pt x="10139" y="3116"/>
                  </a:lnTo>
                  <a:lnTo>
                    <a:pt x="10231" y="2821"/>
                  </a:lnTo>
                  <a:lnTo>
                    <a:pt x="10323" y="2526"/>
                  </a:lnTo>
                  <a:lnTo>
                    <a:pt x="10452" y="2268"/>
                  </a:lnTo>
                  <a:lnTo>
                    <a:pt x="10618" y="2028"/>
                  </a:lnTo>
                  <a:lnTo>
                    <a:pt x="10710" y="1899"/>
                  </a:lnTo>
                  <a:lnTo>
                    <a:pt x="10821" y="1789"/>
                  </a:lnTo>
                  <a:lnTo>
                    <a:pt x="10931" y="1697"/>
                  </a:lnTo>
                  <a:lnTo>
                    <a:pt x="11060" y="1604"/>
                  </a:lnTo>
                  <a:lnTo>
                    <a:pt x="11226" y="1475"/>
                  </a:lnTo>
                  <a:lnTo>
                    <a:pt x="11374" y="1309"/>
                  </a:lnTo>
                  <a:lnTo>
                    <a:pt x="11503" y="1162"/>
                  </a:lnTo>
                  <a:lnTo>
                    <a:pt x="11632" y="996"/>
                  </a:lnTo>
                  <a:lnTo>
                    <a:pt x="11871" y="701"/>
                  </a:lnTo>
                  <a:lnTo>
                    <a:pt x="12000" y="554"/>
                  </a:lnTo>
                  <a:lnTo>
                    <a:pt x="12148" y="443"/>
                  </a:lnTo>
                  <a:lnTo>
                    <a:pt x="12203" y="388"/>
                  </a:lnTo>
                  <a:lnTo>
                    <a:pt x="12129" y="351"/>
                  </a:lnTo>
                  <a:lnTo>
                    <a:pt x="11871" y="240"/>
                  </a:lnTo>
                  <a:lnTo>
                    <a:pt x="11595" y="148"/>
                  </a:lnTo>
                  <a:lnTo>
                    <a:pt x="11337" y="56"/>
                  </a:lnTo>
                  <a:lnTo>
                    <a:pt x="11042" y="19"/>
                  </a:lnTo>
                  <a:lnTo>
                    <a:pt x="1082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5663450" y="3407725"/>
              <a:ext cx="129500" cy="166375"/>
            </a:xfrm>
            <a:custGeom>
              <a:avLst/>
              <a:gdLst/>
              <a:ahLst/>
              <a:cxnLst/>
              <a:rect l="l" t="t" r="r" b="b"/>
              <a:pathLst>
                <a:path w="5180" h="6655" extrusionOk="0">
                  <a:moveTo>
                    <a:pt x="3134" y="0"/>
                  </a:moveTo>
                  <a:lnTo>
                    <a:pt x="2747" y="93"/>
                  </a:lnTo>
                  <a:lnTo>
                    <a:pt x="2378" y="203"/>
                  </a:lnTo>
                  <a:lnTo>
                    <a:pt x="2046" y="351"/>
                  </a:lnTo>
                  <a:lnTo>
                    <a:pt x="1715" y="517"/>
                  </a:lnTo>
                  <a:lnTo>
                    <a:pt x="1420" y="719"/>
                  </a:lnTo>
                  <a:lnTo>
                    <a:pt x="1143" y="922"/>
                  </a:lnTo>
                  <a:lnTo>
                    <a:pt x="885" y="1162"/>
                  </a:lnTo>
                  <a:lnTo>
                    <a:pt x="664" y="1401"/>
                  </a:lnTo>
                  <a:lnTo>
                    <a:pt x="461" y="1678"/>
                  </a:lnTo>
                  <a:lnTo>
                    <a:pt x="314" y="1954"/>
                  </a:lnTo>
                  <a:lnTo>
                    <a:pt x="185" y="2249"/>
                  </a:lnTo>
                  <a:lnTo>
                    <a:pt x="92" y="2563"/>
                  </a:lnTo>
                  <a:lnTo>
                    <a:pt x="19" y="2876"/>
                  </a:lnTo>
                  <a:lnTo>
                    <a:pt x="0" y="3226"/>
                  </a:lnTo>
                  <a:lnTo>
                    <a:pt x="19" y="3558"/>
                  </a:lnTo>
                  <a:lnTo>
                    <a:pt x="92" y="3908"/>
                  </a:lnTo>
                  <a:lnTo>
                    <a:pt x="148" y="4129"/>
                  </a:lnTo>
                  <a:lnTo>
                    <a:pt x="203" y="4332"/>
                  </a:lnTo>
                  <a:lnTo>
                    <a:pt x="277" y="4553"/>
                  </a:lnTo>
                  <a:lnTo>
                    <a:pt x="369" y="4756"/>
                  </a:lnTo>
                  <a:lnTo>
                    <a:pt x="461" y="4941"/>
                  </a:lnTo>
                  <a:lnTo>
                    <a:pt x="572" y="5125"/>
                  </a:lnTo>
                  <a:lnTo>
                    <a:pt x="701" y="5309"/>
                  </a:lnTo>
                  <a:lnTo>
                    <a:pt x="830" y="5494"/>
                  </a:lnTo>
                  <a:lnTo>
                    <a:pt x="1106" y="5825"/>
                  </a:lnTo>
                  <a:lnTo>
                    <a:pt x="1420" y="6139"/>
                  </a:lnTo>
                  <a:lnTo>
                    <a:pt x="1751" y="6415"/>
                  </a:lnTo>
                  <a:lnTo>
                    <a:pt x="2120" y="6655"/>
                  </a:lnTo>
                  <a:lnTo>
                    <a:pt x="2138" y="6636"/>
                  </a:lnTo>
                  <a:lnTo>
                    <a:pt x="2212" y="6581"/>
                  </a:lnTo>
                  <a:lnTo>
                    <a:pt x="2415" y="6305"/>
                  </a:lnTo>
                  <a:lnTo>
                    <a:pt x="2968" y="5475"/>
                  </a:lnTo>
                  <a:lnTo>
                    <a:pt x="3558" y="4572"/>
                  </a:lnTo>
                  <a:lnTo>
                    <a:pt x="3871" y="4056"/>
                  </a:lnTo>
                  <a:lnTo>
                    <a:pt x="5180" y="1678"/>
                  </a:lnTo>
                  <a:lnTo>
                    <a:pt x="4977" y="1604"/>
                  </a:lnTo>
                  <a:lnTo>
                    <a:pt x="4645" y="1475"/>
                  </a:lnTo>
                  <a:lnTo>
                    <a:pt x="4498" y="1383"/>
                  </a:lnTo>
                  <a:lnTo>
                    <a:pt x="4332" y="1291"/>
                  </a:lnTo>
                  <a:lnTo>
                    <a:pt x="4037" y="1088"/>
                  </a:lnTo>
                  <a:lnTo>
                    <a:pt x="3466" y="627"/>
                  </a:lnTo>
                  <a:lnTo>
                    <a:pt x="3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5663450" y="3407725"/>
              <a:ext cx="129500" cy="166375"/>
            </a:xfrm>
            <a:custGeom>
              <a:avLst/>
              <a:gdLst/>
              <a:ahLst/>
              <a:cxnLst/>
              <a:rect l="l" t="t" r="r" b="b"/>
              <a:pathLst>
                <a:path w="5180" h="6655" fill="none" extrusionOk="0">
                  <a:moveTo>
                    <a:pt x="3134" y="0"/>
                  </a:moveTo>
                  <a:lnTo>
                    <a:pt x="3134" y="0"/>
                  </a:lnTo>
                  <a:lnTo>
                    <a:pt x="2747" y="93"/>
                  </a:lnTo>
                  <a:lnTo>
                    <a:pt x="2378" y="203"/>
                  </a:lnTo>
                  <a:lnTo>
                    <a:pt x="2046" y="351"/>
                  </a:lnTo>
                  <a:lnTo>
                    <a:pt x="1715" y="517"/>
                  </a:lnTo>
                  <a:lnTo>
                    <a:pt x="1420" y="719"/>
                  </a:lnTo>
                  <a:lnTo>
                    <a:pt x="1143" y="922"/>
                  </a:lnTo>
                  <a:lnTo>
                    <a:pt x="885" y="1162"/>
                  </a:lnTo>
                  <a:lnTo>
                    <a:pt x="664" y="1401"/>
                  </a:lnTo>
                  <a:lnTo>
                    <a:pt x="461" y="1678"/>
                  </a:lnTo>
                  <a:lnTo>
                    <a:pt x="314" y="1954"/>
                  </a:lnTo>
                  <a:lnTo>
                    <a:pt x="185" y="2249"/>
                  </a:lnTo>
                  <a:lnTo>
                    <a:pt x="92" y="2563"/>
                  </a:lnTo>
                  <a:lnTo>
                    <a:pt x="19" y="2876"/>
                  </a:lnTo>
                  <a:lnTo>
                    <a:pt x="0" y="3226"/>
                  </a:lnTo>
                  <a:lnTo>
                    <a:pt x="19" y="3558"/>
                  </a:lnTo>
                  <a:lnTo>
                    <a:pt x="92" y="3908"/>
                  </a:lnTo>
                  <a:lnTo>
                    <a:pt x="92" y="3908"/>
                  </a:lnTo>
                  <a:lnTo>
                    <a:pt x="148" y="4129"/>
                  </a:lnTo>
                  <a:lnTo>
                    <a:pt x="203" y="4332"/>
                  </a:lnTo>
                  <a:lnTo>
                    <a:pt x="277" y="4553"/>
                  </a:lnTo>
                  <a:lnTo>
                    <a:pt x="369" y="4756"/>
                  </a:lnTo>
                  <a:lnTo>
                    <a:pt x="461" y="4941"/>
                  </a:lnTo>
                  <a:lnTo>
                    <a:pt x="572" y="5125"/>
                  </a:lnTo>
                  <a:lnTo>
                    <a:pt x="701" y="5309"/>
                  </a:lnTo>
                  <a:lnTo>
                    <a:pt x="830" y="5494"/>
                  </a:lnTo>
                  <a:lnTo>
                    <a:pt x="1106" y="5825"/>
                  </a:lnTo>
                  <a:lnTo>
                    <a:pt x="1420" y="6139"/>
                  </a:lnTo>
                  <a:lnTo>
                    <a:pt x="1751" y="6415"/>
                  </a:lnTo>
                  <a:lnTo>
                    <a:pt x="2120" y="6655"/>
                  </a:lnTo>
                  <a:lnTo>
                    <a:pt x="2120" y="6655"/>
                  </a:lnTo>
                  <a:lnTo>
                    <a:pt x="2138" y="6636"/>
                  </a:lnTo>
                  <a:lnTo>
                    <a:pt x="2212" y="6581"/>
                  </a:lnTo>
                  <a:lnTo>
                    <a:pt x="2415" y="6305"/>
                  </a:lnTo>
                  <a:lnTo>
                    <a:pt x="2968" y="5475"/>
                  </a:lnTo>
                  <a:lnTo>
                    <a:pt x="3558" y="4572"/>
                  </a:lnTo>
                  <a:lnTo>
                    <a:pt x="3871" y="4056"/>
                  </a:lnTo>
                  <a:lnTo>
                    <a:pt x="3871" y="4056"/>
                  </a:lnTo>
                  <a:lnTo>
                    <a:pt x="5180" y="1678"/>
                  </a:lnTo>
                  <a:lnTo>
                    <a:pt x="5180" y="1678"/>
                  </a:lnTo>
                  <a:lnTo>
                    <a:pt x="4977" y="1604"/>
                  </a:lnTo>
                  <a:lnTo>
                    <a:pt x="4645" y="1475"/>
                  </a:lnTo>
                  <a:lnTo>
                    <a:pt x="4645" y="1475"/>
                  </a:lnTo>
                  <a:lnTo>
                    <a:pt x="4498" y="1383"/>
                  </a:lnTo>
                  <a:lnTo>
                    <a:pt x="4332" y="1291"/>
                  </a:lnTo>
                  <a:lnTo>
                    <a:pt x="4037" y="1088"/>
                  </a:lnTo>
                  <a:lnTo>
                    <a:pt x="3466" y="6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5661600" y="3405425"/>
              <a:ext cx="134125" cy="170975"/>
            </a:xfrm>
            <a:custGeom>
              <a:avLst/>
              <a:gdLst/>
              <a:ahLst/>
              <a:cxnLst/>
              <a:rect l="l" t="t" r="r" b="b"/>
              <a:pathLst>
                <a:path w="5365" h="6839" extrusionOk="0">
                  <a:moveTo>
                    <a:pt x="3208" y="0"/>
                  </a:moveTo>
                  <a:lnTo>
                    <a:pt x="2765" y="111"/>
                  </a:lnTo>
                  <a:lnTo>
                    <a:pt x="2342" y="258"/>
                  </a:lnTo>
                  <a:lnTo>
                    <a:pt x="1954" y="424"/>
                  </a:lnTo>
                  <a:lnTo>
                    <a:pt x="1604" y="627"/>
                  </a:lnTo>
                  <a:lnTo>
                    <a:pt x="1272" y="867"/>
                  </a:lnTo>
                  <a:lnTo>
                    <a:pt x="977" y="1125"/>
                  </a:lnTo>
                  <a:lnTo>
                    <a:pt x="701" y="1401"/>
                  </a:lnTo>
                  <a:lnTo>
                    <a:pt x="590" y="1567"/>
                  </a:lnTo>
                  <a:lnTo>
                    <a:pt x="480" y="1715"/>
                  </a:lnTo>
                  <a:lnTo>
                    <a:pt x="332" y="1973"/>
                  </a:lnTo>
                  <a:lnTo>
                    <a:pt x="203" y="2249"/>
                  </a:lnTo>
                  <a:lnTo>
                    <a:pt x="111" y="2526"/>
                  </a:lnTo>
                  <a:lnTo>
                    <a:pt x="37" y="2821"/>
                  </a:lnTo>
                  <a:lnTo>
                    <a:pt x="0" y="3115"/>
                  </a:lnTo>
                  <a:lnTo>
                    <a:pt x="0" y="3410"/>
                  </a:lnTo>
                  <a:lnTo>
                    <a:pt x="19" y="3724"/>
                  </a:lnTo>
                  <a:lnTo>
                    <a:pt x="74" y="4019"/>
                  </a:lnTo>
                  <a:lnTo>
                    <a:pt x="130" y="4240"/>
                  </a:lnTo>
                  <a:lnTo>
                    <a:pt x="203" y="4443"/>
                  </a:lnTo>
                  <a:lnTo>
                    <a:pt x="277" y="4645"/>
                  </a:lnTo>
                  <a:lnTo>
                    <a:pt x="351" y="4848"/>
                  </a:lnTo>
                  <a:lnTo>
                    <a:pt x="461" y="5033"/>
                  </a:lnTo>
                  <a:lnTo>
                    <a:pt x="553" y="5217"/>
                  </a:lnTo>
                  <a:lnTo>
                    <a:pt x="812" y="5586"/>
                  </a:lnTo>
                  <a:lnTo>
                    <a:pt x="1088" y="5936"/>
                  </a:lnTo>
                  <a:lnTo>
                    <a:pt x="1401" y="6249"/>
                  </a:lnTo>
                  <a:lnTo>
                    <a:pt x="1752" y="6544"/>
                  </a:lnTo>
                  <a:lnTo>
                    <a:pt x="2139" y="6821"/>
                  </a:lnTo>
                  <a:lnTo>
                    <a:pt x="2176" y="6839"/>
                  </a:lnTo>
                  <a:lnTo>
                    <a:pt x="2212" y="6821"/>
                  </a:lnTo>
                  <a:lnTo>
                    <a:pt x="2268" y="6784"/>
                  </a:lnTo>
                  <a:lnTo>
                    <a:pt x="2342" y="6710"/>
                  </a:lnTo>
                  <a:lnTo>
                    <a:pt x="2581" y="6397"/>
                  </a:lnTo>
                  <a:lnTo>
                    <a:pt x="2876" y="5973"/>
                  </a:lnTo>
                  <a:lnTo>
                    <a:pt x="3189" y="5512"/>
                  </a:lnTo>
                  <a:lnTo>
                    <a:pt x="3761" y="4609"/>
                  </a:lnTo>
                  <a:lnTo>
                    <a:pt x="4019" y="4203"/>
                  </a:lnTo>
                  <a:lnTo>
                    <a:pt x="5328" y="1807"/>
                  </a:lnTo>
                  <a:lnTo>
                    <a:pt x="5365" y="1733"/>
                  </a:lnTo>
                  <a:lnTo>
                    <a:pt x="5272" y="1696"/>
                  </a:lnTo>
                  <a:lnTo>
                    <a:pt x="5088" y="1622"/>
                  </a:lnTo>
                  <a:lnTo>
                    <a:pt x="4756" y="1493"/>
                  </a:lnTo>
                  <a:lnTo>
                    <a:pt x="4535" y="1364"/>
                  </a:lnTo>
                  <a:lnTo>
                    <a:pt x="4314" y="1217"/>
                  </a:lnTo>
                  <a:lnTo>
                    <a:pt x="4093" y="1069"/>
                  </a:lnTo>
                  <a:lnTo>
                    <a:pt x="3890" y="903"/>
                  </a:lnTo>
                  <a:lnTo>
                    <a:pt x="3595" y="664"/>
                  </a:lnTo>
                  <a:lnTo>
                    <a:pt x="3503" y="774"/>
                  </a:lnTo>
                  <a:lnTo>
                    <a:pt x="3798" y="1014"/>
                  </a:lnTo>
                  <a:lnTo>
                    <a:pt x="4001" y="1198"/>
                  </a:lnTo>
                  <a:lnTo>
                    <a:pt x="4222" y="1364"/>
                  </a:lnTo>
                  <a:lnTo>
                    <a:pt x="4443" y="1512"/>
                  </a:lnTo>
                  <a:lnTo>
                    <a:pt x="4701" y="1641"/>
                  </a:lnTo>
                  <a:lnTo>
                    <a:pt x="4922" y="1733"/>
                  </a:lnTo>
                  <a:lnTo>
                    <a:pt x="5143" y="1825"/>
                  </a:lnTo>
                  <a:lnTo>
                    <a:pt x="3871" y="4111"/>
                  </a:lnTo>
                  <a:lnTo>
                    <a:pt x="3577" y="4609"/>
                  </a:lnTo>
                  <a:lnTo>
                    <a:pt x="3060" y="5401"/>
                  </a:lnTo>
                  <a:lnTo>
                    <a:pt x="2526" y="6194"/>
                  </a:lnTo>
                  <a:lnTo>
                    <a:pt x="2323" y="6489"/>
                  </a:lnTo>
                  <a:lnTo>
                    <a:pt x="2194" y="6655"/>
                  </a:lnTo>
                  <a:lnTo>
                    <a:pt x="1825" y="6397"/>
                  </a:lnTo>
                  <a:lnTo>
                    <a:pt x="1494" y="6120"/>
                  </a:lnTo>
                  <a:lnTo>
                    <a:pt x="1180" y="5807"/>
                  </a:lnTo>
                  <a:lnTo>
                    <a:pt x="922" y="5475"/>
                  </a:lnTo>
                  <a:lnTo>
                    <a:pt x="683" y="5125"/>
                  </a:lnTo>
                  <a:lnTo>
                    <a:pt x="498" y="4774"/>
                  </a:lnTo>
                  <a:lnTo>
                    <a:pt x="351" y="4387"/>
                  </a:lnTo>
                  <a:lnTo>
                    <a:pt x="240" y="3982"/>
                  </a:lnTo>
                  <a:lnTo>
                    <a:pt x="185" y="3705"/>
                  </a:lnTo>
                  <a:lnTo>
                    <a:pt x="166" y="3410"/>
                  </a:lnTo>
                  <a:lnTo>
                    <a:pt x="166" y="3134"/>
                  </a:lnTo>
                  <a:lnTo>
                    <a:pt x="203" y="2839"/>
                  </a:lnTo>
                  <a:lnTo>
                    <a:pt x="259" y="2581"/>
                  </a:lnTo>
                  <a:lnTo>
                    <a:pt x="351" y="2304"/>
                  </a:lnTo>
                  <a:lnTo>
                    <a:pt x="461" y="2046"/>
                  </a:lnTo>
                  <a:lnTo>
                    <a:pt x="609" y="1807"/>
                  </a:lnTo>
                  <a:lnTo>
                    <a:pt x="830" y="1512"/>
                  </a:lnTo>
                  <a:lnTo>
                    <a:pt x="1088" y="1235"/>
                  </a:lnTo>
                  <a:lnTo>
                    <a:pt x="1365" y="977"/>
                  </a:lnTo>
                  <a:lnTo>
                    <a:pt x="1678" y="756"/>
                  </a:lnTo>
                  <a:lnTo>
                    <a:pt x="2028" y="572"/>
                  </a:lnTo>
                  <a:lnTo>
                    <a:pt x="2415" y="406"/>
                  </a:lnTo>
                  <a:lnTo>
                    <a:pt x="2802" y="277"/>
                  </a:lnTo>
                  <a:lnTo>
                    <a:pt x="3226" y="166"/>
                  </a:lnTo>
                  <a:lnTo>
                    <a:pt x="32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7"/>
            <p:cNvSpPr/>
            <p:nvPr/>
          </p:nvSpPr>
          <p:spPr>
            <a:xfrm>
              <a:off x="5761150" y="3333075"/>
              <a:ext cx="8775" cy="10625"/>
            </a:xfrm>
            <a:custGeom>
              <a:avLst/>
              <a:gdLst/>
              <a:ahLst/>
              <a:cxnLst/>
              <a:rect l="l" t="t" r="r" b="b"/>
              <a:pathLst>
                <a:path w="351" h="425" extrusionOk="0">
                  <a:moveTo>
                    <a:pt x="0" y="0"/>
                  </a:moveTo>
                  <a:lnTo>
                    <a:pt x="350" y="424"/>
                  </a:lnTo>
                  <a:lnTo>
                    <a:pt x="332" y="258"/>
                  </a:lnTo>
                  <a:lnTo>
                    <a:pt x="313" y="166"/>
                  </a:lnTo>
                  <a:lnTo>
                    <a:pt x="258" y="111"/>
                  </a:lnTo>
                  <a:lnTo>
                    <a:pt x="203" y="74"/>
                  </a:lnTo>
                  <a:lnTo>
                    <a:pt x="148" y="37"/>
                  </a:lnTo>
                  <a:lnTo>
                    <a:pt x="0" y="0"/>
                  </a:lnTo>
                  <a:close/>
                </a:path>
              </a:pathLst>
            </a:custGeom>
            <a:solidFill>
              <a:srgbClr val="F9E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7"/>
            <p:cNvSpPr/>
            <p:nvPr/>
          </p:nvSpPr>
          <p:spPr>
            <a:xfrm>
              <a:off x="5761150" y="3333075"/>
              <a:ext cx="8775" cy="10625"/>
            </a:xfrm>
            <a:custGeom>
              <a:avLst/>
              <a:gdLst/>
              <a:ahLst/>
              <a:cxnLst/>
              <a:rect l="l" t="t" r="r" b="b"/>
              <a:pathLst>
                <a:path w="351" h="425" fill="none" extrusionOk="0">
                  <a:moveTo>
                    <a:pt x="0" y="0"/>
                  </a:moveTo>
                  <a:lnTo>
                    <a:pt x="0" y="0"/>
                  </a:lnTo>
                  <a:lnTo>
                    <a:pt x="148" y="37"/>
                  </a:lnTo>
                  <a:lnTo>
                    <a:pt x="203" y="74"/>
                  </a:lnTo>
                  <a:lnTo>
                    <a:pt x="258" y="111"/>
                  </a:lnTo>
                  <a:lnTo>
                    <a:pt x="258" y="111"/>
                  </a:lnTo>
                  <a:lnTo>
                    <a:pt x="313" y="166"/>
                  </a:lnTo>
                  <a:lnTo>
                    <a:pt x="332" y="258"/>
                  </a:lnTo>
                  <a:lnTo>
                    <a:pt x="350" y="4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a:off x="5761150" y="3332150"/>
              <a:ext cx="10150" cy="11550"/>
            </a:xfrm>
            <a:custGeom>
              <a:avLst/>
              <a:gdLst/>
              <a:ahLst/>
              <a:cxnLst/>
              <a:rect l="l" t="t" r="r" b="b"/>
              <a:pathLst>
                <a:path w="406" h="462" extrusionOk="0">
                  <a:moveTo>
                    <a:pt x="19" y="0"/>
                  </a:moveTo>
                  <a:lnTo>
                    <a:pt x="0" y="92"/>
                  </a:lnTo>
                  <a:lnTo>
                    <a:pt x="129" y="129"/>
                  </a:lnTo>
                  <a:lnTo>
                    <a:pt x="184" y="148"/>
                  </a:lnTo>
                  <a:lnTo>
                    <a:pt x="221" y="185"/>
                  </a:lnTo>
                  <a:lnTo>
                    <a:pt x="258" y="240"/>
                  </a:lnTo>
                  <a:lnTo>
                    <a:pt x="277" y="295"/>
                  </a:lnTo>
                  <a:lnTo>
                    <a:pt x="295" y="461"/>
                  </a:lnTo>
                  <a:lnTo>
                    <a:pt x="406" y="461"/>
                  </a:lnTo>
                  <a:lnTo>
                    <a:pt x="387" y="369"/>
                  </a:lnTo>
                  <a:lnTo>
                    <a:pt x="387" y="277"/>
                  </a:lnTo>
                  <a:lnTo>
                    <a:pt x="350" y="185"/>
                  </a:lnTo>
                  <a:lnTo>
                    <a:pt x="295" y="111"/>
                  </a:lnTo>
                  <a:lnTo>
                    <a:pt x="221" y="56"/>
                  </a:lnTo>
                  <a:lnTo>
                    <a:pt x="148" y="19"/>
                  </a:lnTo>
                  <a:lnTo>
                    <a:pt x="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a:off x="5849625" y="4467650"/>
              <a:ext cx="151175" cy="65450"/>
            </a:xfrm>
            <a:custGeom>
              <a:avLst/>
              <a:gdLst/>
              <a:ahLst/>
              <a:cxnLst/>
              <a:rect l="l" t="t" r="r" b="b"/>
              <a:pathLst>
                <a:path w="6047" h="2618" extrusionOk="0">
                  <a:moveTo>
                    <a:pt x="37" y="0"/>
                  </a:moveTo>
                  <a:lnTo>
                    <a:pt x="19" y="627"/>
                  </a:lnTo>
                  <a:lnTo>
                    <a:pt x="0" y="1253"/>
                  </a:lnTo>
                  <a:lnTo>
                    <a:pt x="19" y="1899"/>
                  </a:lnTo>
                  <a:lnTo>
                    <a:pt x="37" y="2212"/>
                  </a:lnTo>
                  <a:lnTo>
                    <a:pt x="74" y="2525"/>
                  </a:lnTo>
                  <a:lnTo>
                    <a:pt x="92" y="2562"/>
                  </a:lnTo>
                  <a:lnTo>
                    <a:pt x="111" y="2599"/>
                  </a:lnTo>
                  <a:lnTo>
                    <a:pt x="148" y="2618"/>
                  </a:lnTo>
                  <a:lnTo>
                    <a:pt x="1862" y="2618"/>
                  </a:lnTo>
                  <a:lnTo>
                    <a:pt x="2728" y="2599"/>
                  </a:lnTo>
                  <a:lnTo>
                    <a:pt x="3576" y="2581"/>
                  </a:lnTo>
                  <a:lnTo>
                    <a:pt x="3963" y="2581"/>
                  </a:lnTo>
                  <a:lnTo>
                    <a:pt x="4369" y="2618"/>
                  </a:lnTo>
                  <a:lnTo>
                    <a:pt x="5143" y="2618"/>
                  </a:lnTo>
                  <a:lnTo>
                    <a:pt x="5272" y="2599"/>
                  </a:lnTo>
                  <a:lnTo>
                    <a:pt x="5438" y="2562"/>
                  </a:lnTo>
                  <a:lnTo>
                    <a:pt x="5641" y="2525"/>
                  </a:lnTo>
                  <a:lnTo>
                    <a:pt x="5807" y="2452"/>
                  </a:lnTo>
                  <a:lnTo>
                    <a:pt x="5954" y="2359"/>
                  </a:lnTo>
                  <a:lnTo>
                    <a:pt x="6010" y="2304"/>
                  </a:lnTo>
                  <a:lnTo>
                    <a:pt x="6046" y="2249"/>
                  </a:lnTo>
                  <a:lnTo>
                    <a:pt x="6046" y="2194"/>
                  </a:lnTo>
                  <a:lnTo>
                    <a:pt x="6028" y="2120"/>
                  </a:lnTo>
                  <a:lnTo>
                    <a:pt x="5991" y="2065"/>
                  </a:lnTo>
                  <a:lnTo>
                    <a:pt x="5917" y="1991"/>
                  </a:lnTo>
                  <a:lnTo>
                    <a:pt x="5844" y="1936"/>
                  </a:lnTo>
                  <a:lnTo>
                    <a:pt x="5770" y="1899"/>
                  </a:lnTo>
                  <a:lnTo>
                    <a:pt x="5604" y="1825"/>
                  </a:lnTo>
                  <a:lnTo>
                    <a:pt x="4498" y="1438"/>
                  </a:lnTo>
                  <a:lnTo>
                    <a:pt x="3945" y="1253"/>
                  </a:lnTo>
                  <a:lnTo>
                    <a:pt x="3392" y="1051"/>
                  </a:lnTo>
                  <a:lnTo>
                    <a:pt x="2986" y="903"/>
                  </a:lnTo>
                  <a:lnTo>
                    <a:pt x="2784" y="811"/>
                  </a:lnTo>
                  <a:lnTo>
                    <a:pt x="2581" y="719"/>
                  </a:lnTo>
                  <a:lnTo>
                    <a:pt x="2397" y="627"/>
                  </a:lnTo>
                  <a:lnTo>
                    <a:pt x="2231" y="498"/>
                  </a:lnTo>
                  <a:lnTo>
                    <a:pt x="2065" y="369"/>
                  </a:lnTo>
                  <a:lnTo>
                    <a:pt x="1917" y="203"/>
                  </a:lnTo>
                  <a:lnTo>
                    <a:pt x="1880" y="148"/>
                  </a:lnTo>
                  <a:lnTo>
                    <a:pt x="1401" y="184"/>
                  </a:lnTo>
                  <a:lnTo>
                    <a:pt x="940" y="184"/>
                  </a:lnTo>
                  <a:lnTo>
                    <a:pt x="701" y="166"/>
                  </a:lnTo>
                  <a:lnTo>
                    <a:pt x="480" y="129"/>
                  </a:lnTo>
                  <a:lnTo>
                    <a:pt x="258" y="74"/>
                  </a:lnTo>
                  <a:lnTo>
                    <a:pt x="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a:off x="5558825" y="4456125"/>
              <a:ext cx="138275" cy="109700"/>
            </a:xfrm>
            <a:custGeom>
              <a:avLst/>
              <a:gdLst/>
              <a:ahLst/>
              <a:cxnLst/>
              <a:rect l="l" t="t" r="r" b="b"/>
              <a:pathLst>
                <a:path w="5531" h="4388" extrusionOk="0">
                  <a:moveTo>
                    <a:pt x="591" y="0"/>
                  </a:moveTo>
                  <a:lnTo>
                    <a:pt x="554" y="148"/>
                  </a:lnTo>
                  <a:lnTo>
                    <a:pt x="535" y="295"/>
                  </a:lnTo>
                  <a:lnTo>
                    <a:pt x="499" y="590"/>
                  </a:lnTo>
                  <a:lnTo>
                    <a:pt x="425" y="922"/>
                  </a:lnTo>
                  <a:lnTo>
                    <a:pt x="333" y="1254"/>
                  </a:lnTo>
                  <a:lnTo>
                    <a:pt x="148" y="1954"/>
                  </a:lnTo>
                  <a:lnTo>
                    <a:pt x="19" y="2378"/>
                  </a:lnTo>
                  <a:lnTo>
                    <a:pt x="1" y="2526"/>
                  </a:lnTo>
                  <a:lnTo>
                    <a:pt x="1" y="2581"/>
                  </a:lnTo>
                  <a:lnTo>
                    <a:pt x="130" y="2636"/>
                  </a:lnTo>
                  <a:lnTo>
                    <a:pt x="923" y="2931"/>
                  </a:lnTo>
                  <a:lnTo>
                    <a:pt x="1697" y="3208"/>
                  </a:lnTo>
                  <a:lnTo>
                    <a:pt x="3282" y="3761"/>
                  </a:lnTo>
                  <a:lnTo>
                    <a:pt x="3651" y="3890"/>
                  </a:lnTo>
                  <a:lnTo>
                    <a:pt x="4019" y="4037"/>
                  </a:lnTo>
                  <a:lnTo>
                    <a:pt x="4406" y="4185"/>
                  </a:lnTo>
                  <a:lnTo>
                    <a:pt x="4775" y="4314"/>
                  </a:lnTo>
                  <a:lnTo>
                    <a:pt x="4923" y="4350"/>
                  </a:lnTo>
                  <a:lnTo>
                    <a:pt x="5107" y="4387"/>
                  </a:lnTo>
                  <a:lnTo>
                    <a:pt x="5365" y="4387"/>
                  </a:lnTo>
                  <a:lnTo>
                    <a:pt x="5439" y="4350"/>
                  </a:lnTo>
                  <a:lnTo>
                    <a:pt x="5494" y="4314"/>
                  </a:lnTo>
                  <a:lnTo>
                    <a:pt x="5531" y="4240"/>
                  </a:lnTo>
                  <a:lnTo>
                    <a:pt x="5531" y="4148"/>
                  </a:lnTo>
                  <a:lnTo>
                    <a:pt x="5531" y="4074"/>
                  </a:lnTo>
                  <a:lnTo>
                    <a:pt x="5494" y="3890"/>
                  </a:lnTo>
                  <a:lnTo>
                    <a:pt x="5439" y="3761"/>
                  </a:lnTo>
                  <a:lnTo>
                    <a:pt x="5347" y="3632"/>
                  </a:lnTo>
                  <a:lnTo>
                    <a:pt x="5236" y="3521"/>
                  </a:lnTo>
                  <a:lnTo>
                    <a:pt x="5125" y="3410"/>
                  </a:lnTo>
                  <a:lnTo>
                    <a:pt x="4996" y="3318"/>
                  </a:lnTo>
                  <a:lnTo>
                    <a:pt x="4277" y="2820"/>
                  </a:lnTo>
                  <a:lnTo>
                    <a:pt x="3909" y="2581"/>
                  </a:lnTo>
                  <a:lnTo>
                    <a:pt x="3558" y="2304"/>
                  </a:lnTo>
                  <a:lnTo>
                    <a:pt x="3393" y="2157"/>
                  </a:lnTo>
                  <a:lnTo>
                    <a:pt x="3245" y="2009"/>
                  </a:lnTo>
                  <a:lnTo>
                    <a:pt x="3098" y="1844"/>
                  </a:lnTo>
                  <a:lnTo>
                    <a:pt x="2950" y="1678"/>
                  </a:lnTo>
                  <a:lnTo>
                    <a:pt x="2821" y="1493"/>
                  </a:lnTo>
                  <a:lnTo>
                    <a:pt x="2711" y="1309"/>
                  </a:lnTo>
                  <a:lnTo>
                    <a:pt x="2618" y="1125"/>
                  </a:lnTo>
                  <a:lnTo>
                    <a:pt x="2545" y="922"/>
                  </a:lnTo>
                  <a:lnTo>
                    <a:pt x="2508" y="811"/>
                  </a:lnTo>
                  <a:lnTo>
                    <a:pt x="2452" y="719"/>
                  </a:lnTo>
                  <a:lnTo>
                    <a:pt x="2397" y="664"/>
                  </a:lnTo>
                  <a:lnTo>
                    <a:pt x="2268" y="701"/>
                  </a:lnTo>
                  <a:lnTo>
                    <a:pt x="2139" y="719"/>
                  </a:lnTo>
                  <a:lnTo>
                    <a:pt x="2029" y="701"/>
                  </a:lnTo>
                  <a:lnTo>
                    <a:pt x="1899" y="701"/>
                  </a:lnTo>
                  <a:lnTo>
                    <a:pt x="1770" y="664"/>
                  </a:lnTo>
                  <a:lnTo>
                    <a:pt x="1641" y="627"/>
                  </a:lnTo>
                  <a:lnTo>
                    <a:pt x="1402" y="498"/>
                  </a:lnTo>
                  <a:lnTo>
                    <a:pt x="1217" y="387"/>
                  </a:lnTo>
                  <a:lnTo>
                    <a:pt x="1015" y="240"/>
                  </a:lnTo>
                  <a:lnTo>
                    <a:pt x="812" y="111"/>
                  </a:lnTo>
                  <a:lnTo>
                    <a:pt x="5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a:off x="5094325" y="4536775"/>
              <a:ext cx="953475" cy="704625"/>
            </a:xfrm>
            <a:custGeom>
              <a:avLst/>
              <a:gdLst/>
              <a:ahLst/>
              <a:cxnLst/>
              <a:rect l="l" t="t" r="r" b="b"/>
              <a:pathLst>
                <a:path w="38139" h="28185" extrusionOk="0">
                  <a:moveTo>
                    <a:pt x="35171" y="0"/>
                  </a:moveTo>
                  <a:lnTo>
                    <a:pt x="35079" y="18"/>
                  </a:lnTo>
                  <a:lnTo>
                    <a:pt x="35005" y="55"/>
                  </a:lnTo>
                  <a:lnTo>
                    <a:pt x="22655" y="6230"/>
                  </a:lnTo>
                  <a:lnTo>
                    <a:pt x="22581" y="6267"/>
                  </a:lnTo>
                  <a:lnTo>
                    <a:pt x="22526" y="6323"/>
                  </a:lnTo>
                  <a:lnTo>
                    <a:pt x="0" y="28185"/>
                  </a:lnTo>
                  <a:lnTo>
                    <a:pt x="25862" y="28185"/>
                  </a:lnTo>
                  <a:lnTo>
                    <a:pt x="35023" y="19300"/>
                  </a:lnTo>
                  <a:lnTo>
                    <a:pt x="35097" y="19226"/>
                  </a:lnTo>
                  <a:lnTo>
                    <a:pt x="35189" y="19189"/>
                  </a:lnTo>
                  <a:lnTo>
                    <a:pt x="35281" y="19152"/>
                  </a:lnTo>
                  <a:lnTo>
                    <a:pt x="35484" y="19152"/>
                  </a:lnTo>
                  <a:lnTo>
                    <a:pt x="35576" y="19189"/>
                  </a:lnTo>
                  <a:lnTo>
                    <a:pt x="35669" y="19226"/>
                  </a:lnTo>
                  <a:lnTo>
                    <a:pt x="35761" y="19300"/>
                  </a:lnTo>
                  <a:lnTo>
                    <a:pt x="37272" y="20793"/>
                  </a:lnTo>
                  <a:lnTo>
                    <a:pt x="37328" y="20848"/>
                  </a:lnTo>
                  <a:lnTo>
                    <a:pt x="37401" y="20885"/>
                  </a:lnTo>
                  <a:lnTo>
                    <a:pt x="37475" y="20903"/>
                  </a:lnTo>
                  <a:lnTo>
                    <a:pt x="37549" y="20922"/>
                  </a:lnTo>
                  <a:lnTo>
                    <a:pt x="37678" y="20940"/>
                  </a:lnTo>
                  <a:lnTo>
                    <a:pt x="37825" y="20903"/>
                  </a:lnTo>
                  <a:lnTo>
                    <a:pt x="37954" y="20830"/>
                  </a:lnTo>
                  <a:lnTo>
                    <a:pt x="38046" y="20719"/>
                  </a:lnTo>
                  <a:lnTo>
                    <a:pt x="38102" y="20645"/>
                  </a:lnTo>
                  <a:lnTo>
                    <a:pt x="38120" y="20572"/>
                  </a:lnTo>
                  <a:lnTo>
                    <a:pt x="38139" y="20498"/>
                  </a:lnTo>
                  <a:lnTo>
                    <a:pt x="38139" y="20424"/>
                  </a:lnTo>
                  <a:lnTo>
                    <a:pt x="38139" y="2894"/>
                  </a:lnTo>
                  <a:lnTo>
                    <a:pt x="38139" y="2802"/>
                  </a:lnTo>
                  <a:lnTo>
                    <a:pt x="38102" y="2691"/>
                  </a:lnTo>
                  <a:lnTo>
                    <a:pt x="38065" y="2618"/>
                  </a:lnTo>
                  <a:lnTo>
                    <a:pt x="37991" y="2525"/>
                  </a:lnTo>
                  <a:lnTo>
                    <a:pt x="35613" y="147"/>
                  </a:lnTo>
                  <a:lnTo>
                    <a:pt x="35539" y="92"/>
                  </a:lnTo>
                  <a:lnTo>
                    <a:pt x="35484" y="55"/>
                  </a:lnTo>
                  <a:lnTo>
                    <a:pt x="35410" y="18"/>
                  </a:lnTo>
                  <a:lnTo>
                    <a:pt x="35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a:off x="4918275" y="4534000"/>
              <a:ext cx="1059475" cy="707400"/>
            </a:xfrm>
            <a:custGeom>
              <a:avLst/>
              <a:gdLst/>
              <a:ahLst/>
              <a:cxnLst/>
              <a:rect l="l" t="t" r="r" b="b"/>
              <a:pathLst>
                <a:path w="42379" h="28296" extrusionOk="0">
                  <a:moveTo>
                    <a:pt x="24148" y="0"/>
                  </a:moveTo>
                  <a:lnTo>
                    <a:pt x="24038" y="19"/>
                  </a:lnTo>
                  <a:lnTo>
                    <a:pt x="23927" y="56"/>
                  </a:lnTo>
                  <a:lnTo>
                    <a:pt x="23853" y="129"/>
                  </a:lnTo>
                  <a:lnTo>
                    <a:pt x="23798" y="240"/>
                  </a:lnTo>
                  <a:lnTo>
                    <a:pt x="23780" y="332"/>
                  </a:lnTo>
                  <a:lnTo>
                    <a:pt x="23780" y="443"/>
                  </a:lnTo>
                  <a:lnTo>
                    <a:pt x="23816" y="553"/>
                  </a:lnTo>
                  <a:lnTo>
                    <a:pt x="23890" y="646"/>
                  </a:lnTo>
                  <a:lnTo>
                    <a:pt x="25973" y="2636"/>
                  </a:lnTo>
                  <a:lnTo>
                    <a:pt x="26028" y="2692"/>
                  </a:lnTo>
                  <a:lnTo>
                    <a:pt x="26065" y="2765"/>
                  </a:lnTo>
                  <a:lnTo>
                    <a:pt x="26084" y="2839"/>
                  </a:lnTo>
                  <a:lnTo>
                    <a:pt x="26084" y="2913"/>
                  </a:lnTo>
                  <a:lnTo>
                    <a:pt x="26084" y="2987"/>
                  </a:lnTo>
                  <a:lnTo>
                    <a:pt x="26065" y="3042"/>
                  </a:lnTo>
                  <a:lnTo>
                    <a:pt x="26028" y="3116"/>
                  </a:lnTo>
                  <a:lnTo>
                    <a:pt x="25973" y="3171"/>
                  </a:lnTo>
                  <a:lnTo>
                    <a:pt x="1" y="28296"/>
                  </a:lnTo>
                  <a:lnTo>
                    <a:pt x="27208" y="28296"/>
                  </a:lnTo>
                  <a:lnTo>
                    <a:pt x="39356" y="16517"/>
                  </a:lnTo>
                  <a:lnTo>
                    <a:pt x="39411" y="16461"/>
                  </a:lnTo>
                  <a:lnTo>
                    <a:pt x="39485" y="16425"/>
                  </a:lnTo>
                  <a:lnTo>
                    <a:pt x="39558" y="16406"/>
                  </a:lnTo>
                  <a:lnTo>
                    <a:pt x="39632" y="16388"/>
                  </a:lnTo>
                  <a:lnTo>
                    <a:pt x="39706" y="16406"/>
                  </a:lnTo>
                  <a:lnTo>
                    <a:pt x="39761" y="16425"/>
                  </a:lnTo>
                  <a:lnTo>
                    <a:pt x="39835" y="16461"/>
                  </a:lnTo>
                  <a:lnTo>
                    <a:pt x="39890" y="16498"/>
                  </a:lnTo>
                  <a:lnTo>
                    <a:pt x="41734" y="18323"/>
                  </a:lnTo>
                  <a:lnTo>
                    <a:pt x="41826" y="18397"/>
                  </a:lnTo>
                  <a:lnTo>
                    <a:pt x="41936" y="18434"/>
                  </a:lnTo>
                  <a:lnTo>
                    <a:pt x="42047" y="18434"/>
                  </a:lnTo>
                  <a:lnTo>
                    <a:pt x="42158" y="18415"/>
                  </a:lnTo>
                  <a:lnTo>
                    <a:pt x="42250" y="18360"/>
                  </a:lnTo>
                  <a:lnTo>
                    <a:pt x="42323" y="18268"/>
                  </a:lnTo>
                  <a:lnTo>
                    <a:pt x="42360" y="18176"/>
                  </a:lnTo>
                  <a:lnTo>
                    <a:pt x="42379" y="18047"/>
                  </a:lnTo>
                  <a:lnTo>
                    <a:pt x="42379" y="369"/>
                  </a:lnTo>
                  <a:lnTo>
                    <a:pt x="42379" y="295"/>
                  </a:lnTo>
                  <a:lnTo>
                    <a:pt x="42360" y="222"/>
                  </a:lnTo>
                  <a:lnTo>
                    <a:pt x="42323" y="166"/>
                  </a:lnTo>
                  <a:lnTo>
                    <a:pt x="42268" y="111"/>
                  </a:lnTo>
                  <a:lnTo>
                    <a:pt x="42213" y="56"/>
                  </a:lnTo>
                  <a:lnTo>
                    <a:pt x="42158" y="19"/>
                  </a:lnTo>
                  <a:lnTo>
                    <a:pt x="420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4915050" y="4532625"/>
              <a:ext cx="1064075" cy="710150"/>
            </a:xfrm>
            <a:custGeom>
              <a:avLst/>
              <a:gdLst/>
              <a:ahLst/>
              <a:cxnLst/>
              <a:rect l="l" t="t" r="r" b="b"/>
              <a:pathLst>
                <a:path w="42563" h="28406" extrusionOk="0">
                  <a:moveTo>
                    <a:pt x="42139" y="92"/>
                  </a:moveTo>
                  <a:lnTo>
                    <a:pt x="42194" y="111"/>
                  </a:lnTo>
                  <a:lnTo>
                    <a:pt x="42268" y="129"/>
                  </a:lnTo>
                  <a:lnTo>
                    <a:pt x="42323" y="148"/>
                  </a:lnTo>
                  <a:lnTo>
                    <a:pt x="42360" y="203"/>
                  </a:lnTo>
                  <a:lnTo>
                    <a:pt x="42397" y="240"/>
                  </a:lnTo>
                  <a:lnTo>
                    <a:pt x="42434" y="295"/>
                  </a:lnTo>
                  <a:lnTo>
                    <a:pt x="42452" y="369"/>
                  </a:lnTo>
                  <a:lnTo>
                    <a:pt x="42471" y="424"/>
                  </a:lnTo>
                  <a:lnTo>
                    <a:pt x="42471" y="18102"/>
                  </a:lnTo>
                  <a:lnTo>
                    <a:pt x="42452" y="18212"/>
                  </a:lnTo>
                  <a:lnTo>
                    <a:pt x="42416" y="18286"/>
                  </a:lnTo>
                  <a:lnTo>
                    <a:pt x="42342" y="18360"/>
                  </a:lnTo>
                  <a:lnTo>
                    <a:pt x="42268" y="18415"/>
                  </a:lnTo>
                  <a:lnTo>
                    <a:pt x="42157" y="18433"/>
                  </a:lnTo>
                  <a:lnTo>
                    <a:pt x="42065" y="18433"/>
                  </a:lnTo>
                  <a:lnTo>
                    <a:pt x="41973" y="18397"/>
                  </a:lnTo>
                  <a:lnTo>
                    <a:pt x="41899" y="18341"/>
                  </a:lnTo>
                  <a:lnTo>
                    <a:pt x="40056" y="16516"/>
                  </a:lnTo>
                  <a:lnTo>
                    <a:pt x="40001" y="16461"/>
                  </a:lnTo>
                  <a:lnTo>
                    <a:pt x="39927" y="16424"/>
                  </a:lnTo>
                  <a:lnTo>
                    <a:pt x="39835" y="16406"/>
                  </a:lnTo>
                  <a:lnTo>
                    <a:pt x="39669" y="16406"/>
                  </a:lnTo>
                  <a:lnTo>
                    <a:pt x="39595" y="16424"/>
                  </a:lnTo>
                  <a:lnTo>
                    <a:pt x="39522" y="16480"/>
                  </a:lnTo>
                  <a:lnTo>
                    <a:pt x="39448" y="16535"/>
                  </a:lnTo>
                  <a:lnTo>
                    <a:pt x="27319" y="28295"/>
                  </a:lnTo>
                  <a:lnTo>
                    <a:pt x="259" y="28295"/>
                  </a:lnTo>
                  <a:lnTo>
                    <a:pt x="26139" y="3263"/>
                  </a:lnTo>
                  <a:lnTo>
                    <a:pt x="26194" y="3208"/>
                  </a:lnTo>
                  <a:lnTo>
                    <a:pt x="26231" y="3134"/>
                  </a:lnTo>
                  <a:lnTo>
                    <a:pt x="26268" y="3042"/>
                  </a:lnTo>
                  <a:lnTo>
                    <a:pt x="26268" y="2949"/>
                  </a:lnTo>
                  <a:lnTo>
                    <a:pt x="26268" y="2876"/>
                  </a:lnTo>
                  <a:lnTo>
                    <a:pt x="26231" y="2784"/>
                  </a:lnTo>
                  <a:lnTo>
                    <a:pt x="26194" y="2710"/>
                  </a:lnTo>
                  <a:lnTo>
                    <a:pt x="26139" y="2655"/>
                  </a:lnTo>
                  <a:lnTo>
                    <a:pt x="24056" y="664"/>
                  </a:lnTo>
                  <a:lnTo>
                    <a:pt x="23982" y="572"/>
                  </a:lnTo>
                  <a:lnTo>
                    <a:pt x="23964" y="479"/>
                  </a:lnTo>
                  <a:lnTo>
                    <a:pt x="23964" y="387"/>
                  </a:lnTo>
                  <a:lnTo>
                    <a:pt x="23982" y="313"/>
                  </a:lnTo>
                  <a:lnTo>
                    <a:pt x="24019" y="240"/>
                  </a:lnTo>
                  <a:lnTo>
                    <a:pt x="24093" y="166"/>
                  </a:lnTo>
                  <a:lnTo>
                    <a:pt x="24167" y="111"/>
                  </a:lnTo>
                  <a:lnTo>
                    <a:pt x="24277" y="92"/>
                  </a:lnTo>
                  <a:close/>
                  <a:moveTo>
                    <a:pt x="24277" y="0"/>
                  </a:moveTo>
                  <a:lnTo>
                    <a:pt x="24148" y="19"/>
                  </a:lnTo>
                  <a:lnTo>
                    <a:pt x="24038" y="74"/>
                  </a:lnTo>
                  <a:lnTo>
                    <a:pt x="23945" y="148"/>
                  </a:lnTo>
                  <a:lnTo>
                    <a:pt x="23890" y="258"/>
                  </a:lnTo>
                  <a:lnTo>
                    <a:pt x="23853" y="387"/>
                  </a:lnTo>
                  <a:lnTo>
                    <a:pt x="23853" y="516"/>
                  </a:lnTo>
                  <a:lnTo>
                    <a:pt x="23909" y="645"/>
                  </a:lnTo>
                  <a:lnTo>
                    <a:pt x="23982" y="737"/>
                  </a:lnTo>
                  <a:lnTo>
                    <a:pt x="26065" y="2728"/>
                  </a:lnTo>
                  <a:lnTo>
                    <a:pt x="26102" y="2784"/>
                  </a:lnTo>
                  <a:lnTo>
                    <a:pt x="26139" y="2839"/>
                  </a:lnTo>
                  <a:lnTo>
                    <a:pt x="26157" y="2894"/>
                  </a:lnTo>
                  <a:lnTo>
                    <a:pt x="26157" y="2968"/>
                  </a:lnTo>
                  <a:lnTo>
                    <a:pt x="26157" y="3023"/>
                  </a:lnTo>
                  <a:lnTo>
                    <a:pt x="26139" y="3078"/>
                  </a:lnTo>
                  <a:lnTo>
                    <a:pt x="26102" y="3152"/>
                  </a:lnTo>
                  <a:lnTo>
                    <a:pt x="26065" y="3189"/>
                  </a:lnTo>
                  <a:lnTo>
                    <a:pt x="93" y="28314"/>
                  </a:lnTo>
                  <a:lnTo>
                    <a:pt x="1" y="28406"/>
                  </a:lnTo>
                  <a:lnTo>
                    <a:pt x="27356" y="28406"/>
                  </a:lnTo>
                  <a:lnTo>
                    <a:pt x="39522" y="16609"/>
                  </a:lnTo>
                  <a:lnTo>
                    <a:pt x="39577" y="16553"/>
                  </a:lnTo>
                  <a:lnTo>
                    <a:pt x="39632" y="16535"/>
                  </a:lnTo>
                  <a:lnTo>
                    <a:pt x="39687" y="16516"/>
                  </a:lnTo>
                  <a:lnTo>
                    <a:pt x="39761" y="16498"/>
                  </a:lnTo>
                  <a:lnTo>
                    <a:pt x="39816" y="16516"/>
                  </a:lnTo>
                  <a:lnTo>
                    <a:pt x="39872" y="16535"/>
                  </a:lnTo>
                  <a:lnTo>
                    <a:pt x="39945" y="16553"/>
                  </a:lnTo>
                  <a:lnTo>
                    <a:pt x="39982" y="16590"/>
                  </a:lnTo>
                  <a:lnTo>
                    <a:pt x="41826" y="18415"/>
                  </a:lnTo>
                  <a:lnTo>
                    <a:pt x="41936" y="18489"/>
                  </a:lnTo>
                  <a:lnTo>
                    <a:pt x="42047" y="18544"/>
                  </a:lnTo>
                  <a:lnTo>
                    <a:pt x="42176" y="18544"/>
                  </a:lnTo>
                  <a:lnTo>
                    <a:pt x="42305" y="18507"/>
                  </a:lnTo>
                  <a:lnTo>
                    <a:pt x="42416" y="18452"/>
                  </a:lnTo>
                  <a:lnTo>
                    <a:pt x="42489" y="18360"/>
                  </a:lnTo>
                  <a:lnTo>
                    <a:pt x="42545" y="18231"/>
                  </a:lnTo>
                  <a:lnTo>
                    <a:pt x="42563" y="18102"/>
                  </a:lnTo>
                  <a:lnTo>
                    <a:pt x="42563" y="424"/>
                  </a:lnTo>
                  <a:lnTo>
                    <a:pt x="42563" y="350"/>
                  </a:lnTo>
                  <a:lnTo>
                    <a:pt x="42526" y="258"/>
                  </a:lnTo>
                  <a:lnTo>
                    <a:pt x="42489" y="184"/>
                  </a:lnTo>
                  <a:lnTo>
                    <a:pt x="42434" y="129"/>
                  </a:lnTo>
                  <a:lnTo>
                    <a:pt x="42379" y="74"/>
                  </a:lnTo>
                  <a:lnTo>
                    <a:pt x="42305" y="37"/>
                  </a:lnTo>
                  <a:lnTo>
                    <a:pt x="422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1" name="Google Shape;2531;p57"/>
          <p:cNvGrpSpPr/>
          <p:nvPr/>
        </p:nvGrpSpPr>
        <p:grpSpPr>
          <a:xfrm>
            <a:off x="958850" y="4456025"/>
            <a:ext cx="850200" cy="719400"/>
            <a:chOff x="825500" y="5103550"/>
            <a:chExt cx="850200" cy="719400"/>
          </a:xfrm>
        </p:grpSpPr>
        <p:cxnSp>
          <p:nvCxnSpPr>
            <p:cNvPr id="2532" name="Google Shape;2532;p57"/>
            <p:cNvCxnSpPr/>
            <p:nvPr/>
          </p:nvCxnSpPr>
          <p:spPr>
            <a:xfrm rot="10800000" flipH="1">
              <a:off x="825500" y="5103550"/>
              <a:ext cx="850200" cy="490800"/>
            </a:xfrm>
            <a:prstGeom prst="straightConnector1">
              <a:avLst/>
            </a:prstGeom>
            <a:noFill/>
            <a:ln w="28575" cap="flat" cmpd="sng">
              <a:solidFill>
                <a:schemeClr val="dk1"/>
              </a:solidFill>
              <a:prstDash val="solid"/>
              <a:round/>
              <a:headEnd type="none" w="med" len="med"/>
              <a:tailEnd type="none" w="med" len="med"/>
            </a:ln>
          </p:spPr>
        </p:cxnSp>
        <p:cxnSp>
          <p:nvCxnSpPr>
            <p:cNvPr id="2533" name="Google Shape;2533;p57"/>
            <p:cNvCxnSpPr/>
            <p:nvPr/>
          </p:nvCxnSpPr>
          <p:spPr>
            <a:xfrm rot="10800000" flipH="1">
              <a:off x="825500" y="5459050"/>
              <a:ext cx="630000" cy="363900"/>
            </a:xfrm>
            <a:prstGeom prst="straightConnector1">
              <a:avLst/>
            </a:prstGeom>
            <a:noFill/>
            <a:ln w="28575" cap="flat" cmpd="sng">
              <a:solidFill>
                <a:schemeClr val="dk1"/>
              </a:solidFill>
              <a:prstDash val="solid"/>
              <a:round/>
              <a:headEnd type="none" w="med" len="med"/>
              <a:tailEnd type="none" w="med" len="med"/>
            </a:ln>
          </p:spPr>
        </p:cxnSp>
      </p:grpSp>
      <p:sp>
        <p:nvSpPr>
          <p:cNvPr id="62" name="Google Shape;1264;p36"/>
          <p:cNvSpPr/>
          <p:nvPr/>
        </p:nvSpPr>
        <p:spPr>
          <a:xfrm rot="9672743">
            <a:off x="6217570" y="64745"/>
            <a:ext cx="397956" cy="425749"/>
          </a:xfrm>
          <a:custGeom>
            <a:avLst/>
            <a:gdLst/>
            <a:ahLst/>
            <a:cxnLst/>
            <a:rect l="l" t="t" r="r" b="b"/>
            <a:pathLst>
              <a:path w="58533" h="59052" extrusionOk="0">
                <a:moveTo>
                  <a:pt x="4345" y="0"/>
                </a:moveTo>
                <a:lnTo>
                  <a:pt x="21486" y="16504"/>
                </a:lnTo>
                <a:lnTo>
                  <a:pt x="0" y="37188"/>
                </a:lnTo>
                <a:lnTo>
                  <a:pt x="22785" y="59052"/>
                </a:lnTo>
                <a:lnTo>
                  <a:pt x="43515" y="37707"/>
                </a:lnTo>
                <a:lnTo>
                  <a:pt x="58532" y="52134"/>
                </a:lnTo>
                <a:lnTo>
                  <a:pt x="58532" y="0"/>
                </a:lnTo>
                <a:close/>
              </a:path>
            </a:pathLst>
          </a:custGeom>
          <a:solidFill>
            <a:schemeClr val="lt2"/>
          </a:solidFill>
          <a:ln w="9525" cap="flat" cmpd="sng">
            <a:solidFill>
              <a:srgbClr val="000000"/>
            </a:solidFill>
            <a:prstDash val="solid"/>
            <a:round/>
            <a:headEnd type="none" w="sm" len="sm"/>
            <a:tailEnd type="none" w="sm" len="sm"/>
          </a:ln>
          <a:effectLst>
            <a:outerShdw dist="762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0"/>
        <p:cNvGrpSpPr/>
        <p:nvPr/>
      </p:nvGrpSpPr>
      <p:grpSpPr>
        <a:xfrm>
          <a:off x="0" y="0"/>
          <a:ext cx="0" cy="0"/>
          <a:chOff x="0" y="0"/>
          <a:chExt cx="0" cy="0"/>
        </a:xfrm>
      </p:grpSpPr>
      <p:grpSp>
        <p:nvGrpSpPr>
          <p:cNvPr id="3051" name="Google Shape;3051;p68"/>
          <p:cNvGrpSpPr/>
          <p:nvPr/>
        </p:nvGrpSpPr>
        <p:grpSpPr>
          <a:xfrm>
            <a:off x="2019963" y="1488976"/>
            <a:ext cx="4720083" cy="2026674"/>
            <a:chOff x="2173288" y="1459038"/>
            <a:chExt cx="4720083" cy="2026674"/>
          </a:xfrm>
        </p:grpSpPr>
        <p:cxnSp>
          <p:nvCxnSpPr>
            <p:cNvPr id="3052" name="Google Shape;3052;p68"/>
            <p:cNvCxnSpPr>
              <a:stCxn id="3053" idx="3"/>
            </p:cNvCxnSpPr>
            <p:nvPr/>
          </p:nvCxnSpPr>
          <p:spPr>
            <a:xfrm>
              <a:off x="2338358" y="1459038"/>
              <a:ext cx="1402800" cy="0"/>
            </a:xfrm>
            <a:prstGeom prst="straightConnector1">
              <a:avLst/>
            </a:prstGeom>
            <a:noFill/>
            <a:ln w="9525" cap="flat" cmpd="sng">
              <a:solidFill>
                <a:schemeClr val="accent2"/>
              </a:solidFill>
              <a:prstDash val="dash"/>
              <a:round/>
              <a:headEnd type="oval" w="med" len="med"/>
              <a:tailEnd type="none" w="med" len="med"/>
            </a:ln>
          </p:spPr>
        </p:cxnSp>
        <p:cxnSp>
          <p:nvCxnSpPr>
            <p:cNvPr id="3054" name="Google Shape;3054;p68"/>
            <p:cNvCxnSpPr>
              <a:stCxn id="3055" idx="3"/>
            </p:cNvCxnSpPr>
            <p:nvPr/>
          </p:nvCxnSpPr>
          <p:spPr>
            <a:xfrm>
              <a:off x="2173288" y="3376774"/>
              <a:ext cx="1136100" cy="0"/>
            </a:xfrm>
            <a:prstGeom prst="straightConnector1">
              <a:avLst/>
            </a:prstGeom>
            <a:noFill/>
            <a:ln w="9525" cap="flat" cmpd="sng">
              <a:solidFill>
                <a:schemeClr val="accent2"/>
              </a:solidFill>
              <a:prstDash val="dash"/>
              <a:round/>
              <a:headEnd type="oval" w="med" len="med"/>
              <a:tailEnd type="none" w="med" len="med"/>
            </a:ln>
          </p:spPr>
        </p:cxnSp>
        <p:cxnSp>
          <p:nvCxnSpPr>
            <p:cNvPr id="3056" name="Google Shape;3056;p68"/>
            <p:cNvCxnSpPr>
              <a:stCxn id="3057" idx="1"/>
            </p:cNvCxnSpPr>
            <p:nvPr/>
          </p:nvCxnSpPr>
          <p:spPr>
            <a:xfrm flipH="1">
              <a:off x="5090915" y="1464238"/>
              <a:ext cx="1524900" cy="0"/>
            </a:xfrm>
            <a:prstGeom prst="straightConnector1">
              <a:avLst/>
            </a:prstGeom>
            <a:noFill/>
            <a:ln w="9525" cap="flat" cmpd="sng">
              <a:solidFill>
                <a:schemeClr val="accent2"/>
              </a:solidFill>
              <a:prstDash val="dash"/>
              <a:round/>
              <a:headEnd type="oval" w="med" len="med"/>
              <a:tailEnd type="none" w="med" len="med"/>
            </a:ln>
          </p:spPr>
        </p:cxnSp>
        <p:cxnSp>
          <p:nvCxnSpPr>
            <p:cNvPr id="3058" name="Google Shape;3058;p68"/>
            <p:cNvCxnSpPr>
              <a:stCxn id="3059" idx="1"/>
            </p:cNvCxnSpPr>
            <p:nvPr/>
          </p:nvCxnSpPr>
          <p:spPr>
            <a:xfrm flipH="1">
              <a:off x="5711371" y="3485711"/>
              <a:ext cx="1182000" cy="1"/>
            </a:xfrm>
            <a:prstGeom prst="straightConnector1">
              <a:avLst/>
            </a:prstGeom>
            <a:noFill/>
            <a:ln w="9525" cap="flat" cmpd="sng">
              <a:solidFill>
                <a:schemeClr val="accent2"/>
              </a:solidFill>
              <a:prstDash val="dash"/>
              <a:round/>
              <a:headEnd type="oval" w="med" len="med"/>
              <a:tailEnd type="none" w="med" len="med"/>
            </a:ln>
          </p:spPr>
        </p:cxnSp>
      </p:grpSp>
      <p:sp>
        <p:nvSpPr>
          <p:cNvPr id="3060" name="Google Shape;3060;p68"/>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latin typeface="Aharoni" panose="02010803020104030203" pitchFamily="2" charset="-79"/>
                <a:ea typeface="Nunito Sans"/>
                <a:cs typeface="Aharoni" panose="02010803020104030203" pitchFamily="2" charset="-79"/>
              </a:rPr>
              <a:t>M</a:t>
            </a:r>
            <a:r>
              <a:rPr lang="en" dirty="0" smtClean="0">
                <a:latin typeface="Aharoni" panose="02010803020104030203" pitchFamily="2" charset="-79"/>
                <a:ea typeface="Nunito Sans"/>
                <a:cs typeface="Aharoni" panose="02010803020104030203" pitchFamily="2" charset="-79"/>
              </a:rPr>
              <a:t>odelo de negocio</a:t>
            </a:r>
            <a:endParaRPr b="1" dirty="0">
              <a:latin typeface="Aharoni" panose="02010803020104030203" pitchFamily="2" charset="-79"/>
              <a:ea typeface="Nunito Sans"/>
              <a:cs typeface="Aharoni" panose="02010803020104030203" pitchFamily="2" charset="-79"/>
              <a:sym typeface="Nunito Sans"/>
            </a:endParaRPr>
          </a:p>
        </p:txBody>
      </p:sp>
      <p:sp>
        <p:nvSpPr>
          <p:cNvPr id="3061" name="Google Shape;3061;p68"/>
          <p:cNvSpPr txBox="1"/>
          <p:nvPr/>
        </p:nvSpPr>
        <p:spPr>
          <a:xfrm>
            <a:off x="687597" y="2068335"/>
            <a:ext cx="2086753" cy="984606"/>
          </a:xfrm>
          <a:prstGeom prst="rect">
            <a:avLst/>
          </a:prstGeom>
          <a:noFill/>
          <a:ln>
            <a:noFill/>
          </a:ln>
        </p:spPr>
        <p:txBody>
          <a:bodyPr spcFirstLastPara="1" wrap="square" lIns="91425" tIns="91425" rIns="91425" bIns="91425" anchor="ctr" anchorCtr="0">
            <a:noAutofit/>
          </a:bodyPr>
          <a:lstStyle/>
          <a:p>
            <a:pPr marL="285750" lvl="0" indent="-285750" rtl="0">
              <a:spcBef>
                <a:spcPts val="0"/>
              </a:spcBef>
              <a:spcAft>
                <a:spcPts val="0"/>
              </a:spcAft>
              <a:buFont typeface="Arial" panose="020B0604020202020204" pitchFamily="34" charset="0"/>
              <a:buChar char="•"/>
            </a:pPr>
            <a:r>
              <a:rPr lang="es-CO" sz="1600" dirty="0" smtClean="0">
                <a:solidFill>
                  <a:schemeClr val="dk1"/>
                </a:solidFill>
                <a:latin typeface="Dosis"/>
                <a:ea typeface="Dosis"/>
                <a:cs typeface="Dosis"/>
                <a:sym typeface="Dosis"/>
              </a:rPr>
              <a:t> </a:t>
            </a:r>
            <a:r>
              <a:rPr lang="es-CO" sz="1600" dirty="0" smtClean="0">
                <a:solidFill>
                  <a:schemeClr val="dk1"/>
                </a:solidFill>
                <a:latin typeface="Aharoni" panose="02010803020104030203" pitchFamily="2" charset="-79"/>
                <a:ea typeface="Dosis"/>
                <a:cs typeface="Aharoni" panose="02010803020104030203" pitchFamily="2" charset="-79"/>
                <a:sym typeface="Dosis"/>
              </a:rPr>
              <a:t>Asesorías para el diseño e implementación del SG-SST.</a:t>
            </a:r>
          </a:p>
          <a:p>
            <a:pPr marL="285750" lvl="0" indent="-285750" rtl="0">
              <a:spcBef>
                <a:spcPts val="0"/>
              </a:spcBef>
              <a:spcAft>
                <a:spcPts val="0"/>
              </a:spcAft>
              <a:buFont typeface="Arial" panose="020B0604020202020204" pitchFamily="34" charset="0"/>
              <a:buChar char="•"/>
            </a:pPr>
            <a:r>
              <a:rPr lang="es-CO" sz="1600" dirty="0" smtClean="0">
                <a:solidFill>
                  <a:schemeClr val="dk1"/>
                </a:solidFill>
                <a:latin typeface="Aharoni" panose="02010803020104030203" pitchFamily="2" charset="-79"/>
                <a:ea typeface="Dosis"/>
                <a:cs typeface="Aharoni" panose="02010803020104030203" pitchFamily="2" charset="-79"/>
                <a:sym typeface="Dosis"/>
              </a:rPr>
              <a:t>Asesoría laboral</a:t>
            </a:r>
          </a:p>
          <a:p>
            <a:pPr marL="285750" lvl="0" indent="-285750" rtl="0">
              <a:spcBef>
                <a:spcPts val="0"/>
              </a:spcBef>
              <a:spcAft>
                <a:spcPts val="0"/>
              </a:spcAft>
              <a:buFont typeface="Arial" panose="020B0604020202020204" pitchFamily="34" charset="0"/>
              <a:buChar char="•"/>
            </a:pPr>
            <a:endParaRPr lang="es-CO" sz="1600" dirty="0" smtClean="0">
              <a:solidFill>
                <a:schemeClr val="dk1"/>
              </a:solidFill>
              <a:latin typeface="Dosis"/>
              <a:ea typeface="Dosis"/>
              <a:cs typeface="Dosis"/>
              <a:sym typeface="Dosis"/>
            </a:endParaRPr>
          </a:p>
          <a:p>
            <a:pPr marL="285750" lvl="0" indent="-285750" rtl="0">
              <a:spcBef>
                <a:spcPts val="0"/>
              </a:spcBef>
              <a:spcAft>
                <a:spcPts val="0"/>
              </a:spcAft>
              <a:buFont typeface="Arial" panose="020B0604020202020204" pitchFamily="34" charset="0"/>
              <a:buChar char="•"/>
            </a:pPr>
            <a:endParaRPr sz="1600" dirty="0">
              <a:solidFill>
                <a:schemeClr val="dk1"/>
              </a:solidFill>
              <a:latin typeface="Dosis"/>
              <a:ea typeface="Dosis"/>
              <a:cs typeface="Dosis"/>
              <a:sym typeface="Dosis"/>
            </a:endParaRPr>
          </a:p>
        </p:txBody>
      </p:sp>
      <p:grpSp>
        <p:nvGrpSpPr>
          <p:cNvPr id="3062" name="Google Shape;3062;p68"/>
          <p:cNvGrpSpPr/>
          <p:nvPr/>
        </p:nvGrpSpPr>
        <p:grpSpPr>
          <a:xfrm>
            <a:off x="2895910" y="1344721"/>
            <a:ext cx="2913411" cy="2905411"/>
            <a:chOff x="1183400" y="238125"/>
            <a:chExt cx="5253175" cy="5238750"/>
          </a:xfrm>
        </p:grpSpPr>
        <p:sp>
          <p:nvSpPr>
            <p:cNvPr id="3063" name="Google Shape;3063;p68"/>
            <p:cNvSpPr/>
            <p:nvPr/>
          </p:nvSpPr>
          <p:spPr>
            <a:xfrm>
              <a:off x="4033225" y="328725"/>
              <a:ext cx="2403350" cy="2796700"/>
            </a:xfrm>
            <a:custGeom>
              <a:avLst/>
              <a:gdLst/>
              <a:ahLst/>
              <a:cxnLst/>
              <a:rect l="l" t="t" r="r" b="b"/>
              <a:pathLst>
                <a:path w="96134" h="111868" extrusionOk="0">
                  <a:moveTo>
                    <a:pt x="1" y="1"/>
                  </a:moveTo>
                  <a:lnTo>
                    <a:pt x="1" y="36143"/>
                  </a:lnTo>
                  <a:lnTo>
                    <a:pt x="789" y="36195"/>
                  </a:lnTo>
                  <a:lnTo>
                    <a:pt x="1577" y="36274"/>
                  </a:lnTo>
                  <a:lnTo>
                    <a:pt x="2339" y="36405"/>
                  </a:lnTo>
                  <a:lnTo>
                    <a:pt x="3074" y="36563"/>
                  </a:lnTo>
                  <a:lnTo>
                    <a:pt x="3809" y="36747"/>
                  </a:lnTo>
                  <a:lnTo>
                    <a:pt x="4519" y="36983"/>
                  </a:lnTo>
                  <a:lnTo>
                    <a:pt x="5228" y="37246"/>
                  </a:lnTo>
                  <a:lnTo>
                    <a:pt x="5911" y="37535"/>
                  </a:lnTo>
                  <a:lnTo>
                    <a:pt x="6594" y="37876"/>
                  </a:lnTo>
                  <a:lnTo>
                    <a:pt x="7250" y="38218"/>
                  </a:lnTo>
                  <a:lnTo>
                    <a:pt x="7881" y="38612"/>
                  </a:lnTo>
                  <a:lnTo>
                    <a:pt x="8485" y="39032"/>
                  </a:lnTo>
                  <a:lnTo>
                    <a:pt x="9089" y="39478"/>
                  </a:lnTo>
                  <a:lnTo>
                    <a:pt x="9667" y="39951"/>
                  </a:lnTo>
                  <a:lnTo>
                    <a:pt x="10218" y="40424"/>
                  </a:lnTo>
                  <a:lnTo>
                    <a:pt x="10744" y="40949"/>
                  </a:lnTo>
                  <a:lnTo>
                    <a:pt x="11243" y="41501"/>
                  </a:lnTo>
                  <a:lnTo>
                    <a:pt x="11715" y="42053"/>
                  </a:lnTo>
                  <a:lnTo>
                    <a:pt x="12162" y="42657"/>
                  </a:lnTo>
                  <a:lnTo>
                    <a:pt x="12582" y="43261"/>
                  </a:lnTo>
                  <a:lnTo>
                    <a:pt x="12976" y="43891"/>
                  </a:lnTo>
                  <a:lnTo>
                    <a:pt x="13318" y="44548"/>
                  </a:lnTo>
                  <a:lnTo>
                    <a:pt x="13659" y="45204"/>
                  </a:lnTo>
                  <a:lnTo>
                    <a:pt x="13948" y="45887"/>
                  </a:lnTo>
                  <a:lnTo>
                    <a:pt x="14237" y="46597"/>
                  </a:lnTo>
                  <a:lnTo>
                    <a:pt x="14473" y="47306"/>
                  </a:lnTo>
                  <a:lnTo>
                    <a:pt x="14657" y="48041"/>
                  </a:lnTo>
                  <a:lnTo>
                    <a:pt x="14841" y="48803"/>
                  </a:lnTo>
                  <a:lnTo>
                    <a:pt x="14972" y="49565"/>
                  </a:lnTo>
                  <a:lnTo>
                    <a:pt x="15078" y="50326"/>
                  </a:lnTo>
                  <a:lnTo>
                    <a:pt x="15130" y="51114"/>
                  </a:lnTo>
                  <a:lnTo>
                    <a:pt x="15130" y="51902"/>
                  </a:lnTo>
                  <a:lnTo>
                    <a:pt x="15130" y="52690"/>
                  </a:lnTo>
                  <a:lnTo>
                    <a:pt x="15078" y="53478"/>
                  </a:lnTo>
                  <a:lnTo>
                    <a:pt x="14972" y="54240"/>
                  </a:lnTo>
                  <a:lnTo>
                    <a:pt x="14841" y="55002"/>
                  </a:lnTo>
                  <a:lnTo>
                    <a:pt x="14657" y="55737"/>
                  </a:lnTo>
                  <a:lnTo>
                    <a:pt x="14473" y="56473"/>
                  </a:lnTo>
                  <a:lnTo>
                    <a:pt x="14237" y="57208"/>
                  </a:lnTo>
                  <a:lnTo>
                    <a:pt x="13948" y="57891"/>
                  </a:lnTo>
                  <a:lnTo>
                    <a:pt x="13659" y="58574"/>
                  </a:lnTo>
                  <a:lnTo>
                    <a:pt x="13318" y="59257"/>
                  </a:lnTo>
                  <a:lnTo>
                    <a:pt x="12976" y="59913"/>
                  </a:lnTo>
                  <a:lnTo>
                    <a:pt x="12582" y="60544"/>
                  </a:lnTo>
                  <a:lnTo>
                    <a:pt x="12162" y="61148"/>
                  </a:lnTo>
                  <a:lnTo>
                    <a:pt x="11715" y="61726"/>
                  </a:lnTo>
                  <a:lnTo>
                    <a:pt x="11243" y="62304"/>
                  </a:lnTo>
                  <a:lnTo>
                    <a:pt x="10744" y="62829"/>
                  </a:lnTo>
                  <a:lnTo>
                    <a:pt x="10218" y="63354"/>
                  </a:lnTo>
                  <a:lnTo>
                    <a:pt x="9667" y="63853"/>
                  </a:lnTo>
                  <a:lnTo>
                    <a:pt x="9089" y="64326"/>
                  </a:lnTo>
                  <a:lnTo>
                    <a:pt x="8485" y="64773"/>
                  </a:lnTo>
                  <a:lnTo>
                    <a:pt x="7881" y="65193"/>
                  </a:lnTo>
                  <a:lnTo>
                    <a:pt x="7250" y="65561"/>
                  </a:lnTo>
                  <a:lnTo>
                    <a:pt x="6594" y="65928"/>
                  </a:lnTo>
                  <a:lnTo>
                    <a:pt x="5911" y="66244"/>
                  </a:lnTo>
                  <a:lnTo>
                    <a:pt x="5228" y="66559"/>
                  </a:lnTo>
                  <a:lnTo>
                    <a:pt x="4519" y="66821"/>
                  </a:lnTo>
                  <a:lnTo>
                    <a:pt x="3809" y="67031"/>
                  </a:lnTo>
                  <a:lnTo>
                    <a:pt x="3074" y="67242"/>
                  </a:lnTo>
                  <a:lnTo>
                    <a:pt x="2339" y="67399"/>
                  </a:lnTo>
                  <a:lnTo>
                    <a:pt x="1577" y="67531"/>
                  </a:lnTo>
                  <a:lnTo>
                    <a:pt x="789" y="67609"/>
                  </a:lnTo>
                  <a:lnTo>
                    <a:pt x="1" y="67662"/>
                  </a:lnTo>
                  <a:lnTo>
                    <a:pt x="1" y="96423"/>
                  </a:lnTo>
                  <a:lnTo>
                    <a:pt x="31966" y="96423"/>
                  </a:lnTo>
                  <a:lnTo>
                    <a:pt x="32019" y="97237"/>
                  </a:lnTo>
                  <a:lnTo>
                    <a:pt x="32098" y="97999"/>
                  </a:lnTo>
                  <a:lnTo>
                    <a:pt x="32203" y="98787"/>
                  </a:lnTo>
                  <a:lnTo>
                    <a:pt x="32360" y="99549"/>
                  </a:lnTo>
                  <a:lnTo>
                    <a:pt x="32544" y="100284"/>
                  </a:lnTo>
                  <a:lnTo>
                    <a:pt x="32754" y="101020"/>
                  </a:lnTo>
                  <a:lnTo>
                    <a:pt x="33017" y="101755"/>
                  </a:lnTo>
                  <a:lnTo>
                    <a:pt x="33306" y="102438"/>
                  </a:lnTo>
                  <a:lnTo>
                    <a:pt x="33621" y="103121"/>
                  </a:lnTo>
                  <a:lnTo>
                    <a:pt x="33989" y="103804"/>
                  </a:lnTo>
                  <a:lnTo>
                    <a:pt x="34383" y="104434"/>
                  </a:lnTo>
                  <a:lnTo>
                    <a:pt x="34777" y="105065"/>
                  </a:lnTo>
                  <a:lnTo>
                    <a:pt x="35223" y="105669"/>
                  </a:lnTo>
                  <a:lnTo>
                    <a:pt x="35696" y="106247"/>
                  </a:lnTo>
                  <a:lnTo>
                    <a:pt x="36195" y="106824"/>
                  </a:lnTo>
                  <a:lnTo>
                    <a:pt x="36721" y="107350"/>
                  </a:lnTo>
                  <a:lnTo>
                    <a:pt x="37246" y="107849"/>
                  </a:lnTo>
                  <a:lnTo>
                    <a:pt x="37824" y="108348"/>
                  </a:lnTo>
                  <a:lnTo>
                    <a:pt x="38428" y="108794"/>
                  </a:lnTo>
                  <a:lnTo>
                    <a:pt x="39032" y="109241"/>
                  </a:lnTo>
                  <a:lnTo>
                    <a:pt x="39662" y="109635"/>
                  </a:lnTo>
                  <a:lnTo>
                    <a:pt x="40319" y="110003"/>
                  </a:lnTo>
                  <a:lnTo>
                    <a:pt x="41002" y="110344"/>
                  </a:lnTo>
                  <a:lnTo>
                    <a:pt x="41685" y="110659"/>
                  </a:lnTo>
                  <a:lnTo>
                    <a:pt x="42394" y="110922"/>
                  </a:lnTo>
                  <a:lnTo>
                    <a:pt x="43129" y="111158"/>
                  </a:lnTo>
                  <a:lnTo>
                    <a:pt x="43865" y="111368"/>
                  </a:lnTo>
                  <a:lnTo>
                    <a:pt x="44600" y="111552"/>
                  </a:lnTo>
                  <a:lnTo>
                    <a:pt x="45388" y="111684"/>
                  </a:lnTo>
                  <a:lnTo>
                    <a:pt x="46150" y="111789"/>
                  </a:lnTo>
                  <a:lnTo>
                    <a:pt x="46938" y="111841"/>
                  </a:lnTo>
                  <a:lnTo>
                    <a:pt x="47752" y="111868"/>
                  </a:lnTo>
                  <a:lnTo>
                    <a:pt x="48540" y="111841"/>
                  </a:lnTo>
                  <a:lnTo>
                    <a:pt x="49354" y="111789"/>
                  </a:lnTo>
                  <a:lnTo>
                    <a:pt x="50116" y="111684"/>
                  </a:lnTo>
                  <a:lnTo>
                    <a:pt x="50878" y="111552"/>
                  </a:lnTo>
                  <a:lnTo>
                    <a:pt x="51640" y="111368"/>
                  </a:lnTo>
                  <a:lnTo>
                    <a:pt x="52375" y="111158"/>
                  </a:lnTo>
                  <a:lnTo>
                    <a:pt x="53111" y="110922"/>
                  </a:lnTo>
                  <a:lnTo>
                    <a:pt x="53820" y="110659"/>
                  </a:lnTo>
                  <a:lnTo>
                    <a:pt x="54503" y="110344"/>
                  </a:lnTo>
                  <a:lnTo>
                    <a:pt x="55186" y="110003"/>
                  </a:lnTo>
                  <a:lnTo>
                    <a:pt x="55842" y="109635"/>
                  </a:lnTo>
                  <a:lnTo>
                    <a:pt x="56473" y="109241"/>
                  </a:lnTo>
                  <a:lnTo>
                    <a:pt x="57077" y="108794"/>
                  </a:lnTo>
                  <a:lnTo>
                    <a:pt x="57681" y="108348"/>
                  </a:lnTo>
                  <a:lnTo>
                    <a:pt x="58259" y="107849"/>
                  </a:lnTo>
                  <a:lnTo>
                    <a:pt x="58784" y="107350"/>
                  </a:lnTo>
                  <a:lnTo>
                    <a:pt x="59309" y="106824"/>
                  </a:lnTo>
                  <a:lnTo>
                    <a:pt x="59808" y="106247"/>
                  </a:lnTo>
                  <a:lnTo>
                    <a:pt x="60281" y="105669"/>
                  </a:lnTo>
                  <a:lnTo>
                    <a:pt x="60728" y="105065"/>
                  </a:lnTo>
                  <a:lnTo>
                    <a:pt x="61122" y="104434"/>
                  </a:lnTo>
                  <a:lnTo>
                    <a:pt x="61516" y="103804"/>
                  </a:lnTo>
                  <a:lnTo>
                    <a:pt x="61857" y="103121"/>
                  </a:lnTo>
                  <a:lnTo>
                    <a:pt x="62198" y="102438"/>
                  </a:lnTo>
                  <a:lnTo>
                    <a:pt x="62487" y="101755"/>
                  </a:lnTo>
                  <a:lnTo>
                    <a:pt x="62724" y="101020"/>
                  </a:lnTo>
                  <a:lnTo>
                    <a:pt x="62960" y="100284"/>
                  </a:lnTo>
                  <a:lnTo>
                    <a:pt x="63144" y="99549"/>
                  </a:lnTo>
                  <a:lnTo>
                    <a:pt x="63302" y="98787"/>
                  </a:lnTo>
                  <a:lnTo>
                    <a:pt x="63407" y="97999"/>
                  </a:lnTo>
                  <a:lnTo>
                    <a:pt x="63486" y="97237"/>
                  </a:lnTo>
                  <a:lnTo>
                    <a:pt x="63512" y="96423"/>
                  </a:lnTo>
                  <a:lnTo>
                    <a:pt x="96134" y="96423"/>
                  </a:lnTo>
                  <a:lnTo>
                    <a:pt x="96134" y="94978"/>
                  </a:lnTo>
                  <a:lnTo>
                    <a:pt x="96108" y="93534"/>
                  </a:lnTo>
                  <a:lnTo>
                    <a:pt x="96055" y="92089"/>
                  </a:lnTo>
                  <a:lnTo>
                    <a:pt x="95976" y="90645"/>
                  </a:lnTo>
                  <a:lnTo>
                    <a:pt x="95871" y="89226"/>
                  </a:lnTo>
                  <a:lnTo>
                    <a:pt x="95766" y="87808"/>
                  </a:lnTo>
                  <a:lnTo>
                    <a:pt x="95635" y="86390"/>
                  </a:lnTo>
                  <a:lnTo>
                    <a:pt x="95477" y="84971"/>
                  </a:lnTo>
                  <a:lnTo>
                    <a:pt x="95293" y="83553"/>
                  </a:lnTo>
                  <a:lnTo>
                    <a:pt x="95083" y="82161"/>
                  </a:lnTo>
                  <a:lnTo>
                    <a:pt x="94873" y="80769"/>
                  </a:lnTo>
                  <a:lnTo>
                    <a:pt x="94637" y="79377"/>
                  </a:lnTo>
                  <a:lnTo>
                    <a:pt x="94374" y="78011"/>
                  </a:lnTo>
                  <a:lnTo>
                    <a:pt x="94112" y="76645"/>
                  </a:lnTo>
                  <a:lnTo>
                    <a:pt x="93796" y="75279"/>
                  </a:lnTo>
                  <a:lnTo>
                    <a:pt x="93481" y="73913"/>
                  </a:lnTo>
                  <a:lnTo>
                    <a:pt x="93113" y="72416"/>
                  </a:lnTo>
                  <a:lnTo>
                    <a:pt x="92719" y="70919"/>
                  </a:lnTo>
                  <a:lnTo>
                    <a:pt x="92299" y="69448"/>
                  </a:lnTo>
                  <a:lnTo>
                    <a:pt x="91879" y="67977"/>
                  </a:lnTo>
                  <a:lnTo>
                    <a:pt x="91406" y="66506"/>
                  </a:lnTo>
                  <a:lnTo>
                    <a:pt x="90907" y="65062"/>
                  </a:lnTo>
                  <a:lnTo>
                    <a:pt x="90408" y="63617"/>
                  </a:lnTo>
                  <a:lnTo>
                    <a:pt x="89883" y="62172"/>
                  </a:lnTo>
                  <a:lnTo>
                    <a:pt x="89331" y="60754"/>
                  </a:lnTo>
                  <a:lnTo>
                    <a:pt x="88753" y="59362"/>
                  </a:lnTo>
                  <a:lnTo>
                    <a:pt x="88149" y="57943"/>
                  </a:lnTo>
                  <a:lnTo>
                    <a:pt x="87545" y="56578"/>
                  </a:lnTo>
                  <a:lnTo>
                    <a:pt x="86915" y="55186"/>
                  </a:lnTo>
                  <a:lnTo>
                    <a:pt x="86232" y="53820"/>
                  </a:lnTo>
                  <a:lnTo>
                    <a:pt x="85575" y="52480"/>
                  </a:lnTo>
                  <a:lnTo>
                    <a:pt x="84866" y="51141"/>
                  </a:lnTo>
                  <a:lnTo>
                    <a:pt x="84157" y="49827"/>
                  </a:lnTo>
                  <a:lnTo>
                    <a:pt x="83395" y="48514"/>
                  </a:lnTo>
                  <a:lnTo>
                    <a:pt x="82633" y="47201"/>
                  </a:lnTo>
                  <a:lnTo>
                    <a:pt x="81872" y="45914"/>
                  </a:lnTo>
                  <a:lnTo>
                    <a:pt x="81057" y="44653"/>
                  </a:lnTo>
                  <a:lnTo>
                    <a:pt x="80243" y="43392"/>
                  </a:lnTo>
                  <a:lnTo>
                    <a:pt x="79403" y="42131"/>
                  </a:lnTo>
                  <a:lnTo>
                    <a:pt x="78562" y="40897"/>
                  </a:lnTo>
                  <a:lnTo>
                    <a:pt x="77669" y="39689"/>
                  </a:lnTo>
                  <a:lnTo>
                    <a:pt x="76776" y="38480"/>
                  </a:lnTo>
                  <a:lnTo>
                    <a:pt x="75883" y="37298"/>
                  </a:lnTo>
                  <a:lnTo>
                    <a:pt x="74937" y="36116"/>
                  </a:lnTo>
                  <a:lnTo>
                    <a:pt x="73992" y="34961"/>
                  </a:lnTo>
                  <a:lnTo>
                    <a:pt x="73046" y="33805"/>
                  </a:lnTo>
                  <a:lnTo>
                    <a:pt x="72048" y="32676"/>
                  </a:lnTo>
                  <a:lnTo>
                    <a:pt x="71050" y="31546"/>
                  </a:lnTo>
                  <a:lnTo>
                    <a:pt x="70052" y="30469"/>
                  </a:lnTo>
                  <a:lnTo>
                    <a:pt x="69001" y="29366"/>
                  </a:lnTo>
                  <a:lnTo>
                    <a:pt x="67951" y="28315"/>
                  </a:lnTo>
                  <a:lnTo>
                    <a:pt x="66900" y="27265"/>
                  </a:lnTo>
                  <a:lnTo>
                    <a:pt x="65823" y="26214"/>
                  </a:lnTo>
                  <a:lnTo>
                    <a:pt x="64720" y="25216"/>
                  </a:lnTo>
                  <a:lnTo>
                    <a:pt x="63591" y="24192"/>
                  </a:lnTo>
                  <a:lnTo>
                    <a:pt x="62461" y="23220"/>
                  </a:lnTo>
                  <a:lnTo>
                    <a:pt x="61332" y="22248"/>
                  </a:lnTo>
                  <a:lnTo>
                    <a:pt x="60176" y="21302"/>
                  </a:lnTo>
                  <a:lnTo>
                    <a:pt x="58994" y="20383"/>
                  </a:lnTo>
                  <a:lnTo>
                    <a:pt x="57812" y="19464"/>
                  </a:lnTo>
                  <a:lnTo>
                    <a:pt x="56604" y="18571"/>
                  </a:lnTo>
                  <a:lnTo>
                    <a:pt x="55396" y="17678"/>
                  </a:lnTo>
                  <a:lnTo>
                    <a:pt x="54161" y="16837"/>
                  </a:lnTo>
                  <a:lnTo>
                    <a:pt x="52900" y="15997"/>
                  </a:lnTo>
                  <a:lnTo>
                    <a:pt x="51640" y="15182"/>
                  </a:lnTo>
                  <a:lnTo>
                    <a:pt x="50379" y="14368"/>
                  </a:lnTo>
                  <a:lnTo>
                    <a:pt x="49092" y="13580"/>
                  </a:lnTo>
                  <a:lnTo>
                    <a:pt x="47779" y="12819"/>
                  </a:lnTo>
                  <a:lnTo>
                    <a:pt x="46465" y="12083"/>
                  </a:lnTo>
                  <a:lnTo>
                    <a:pt x="45152" y="11374"/>
                  </a:lnTo>
                  <a:lnTo>
                    <a:pt x="43812" y="10665"/>
                  </a:lnTo>
                  <a:lnTo>
                    <a:pt x="42473" y="9982"/>
                  </a:lnTo>
                  <a:lnTo>
                    <a:pt x="41107" y="9325"/>
                  </a:lnTo>
                  <a:lnTo>
                    <a:pt x="39741" y="8668"/>
                  </a:lnTo>
                  <a:lnTo>
                    <a:pt x="38349" y="8064"/>
                  </a:lnTo>
                  <a:lnTo>
                    <a:pt x="36957" y="7460"/>
                  </a:lnTo>
                  <a:lnTo>
                    <a:pt x="35539" y="6882"/>
                  </a:lnTo>
                  <a:lnTo>
                    <a:pt x="34120" y="6331"/>
                  </a:lnTo>
                  <a:lnTo>
                    <a:pt x="32702" y="5805"/>
                  </a:lnTo>
                  <a:lnTo>
                    <a:pt x="31257" y="5280"/>
                  </a:lnTo>
                  <a:lnTo>
                    <a:pt x="29419" y="4676"/>
                  </a:lnTo>
                  <a:lnTo>
                    <a:pt x="27554" y="4098"/>
                  </a:lnTo>
                  <a:lnTo>
                    <a:pt x="25663" y="3547"/>
                  </a:lnTo>
                  <a:lnTo>
                    <a:pt x="23772" y="3048"/>
                  </a:lnTo>
                  <a:lnTo>
                    <a:pt x="21880" y="2575"/>
                  </a:lnTo>
                  <a:lnTo>
                    <a:pt x="19937" y="2128"/>
                  </a:lnTo>
                  <a:lnTo>
                    <a:pt x="18019" y="1734"/>
                  </a:lnTo>
                  <a:lnTo>
                    <a:pt x="16049" y="1393"/>
                  </a:lnTo>
                  <a:lnTo>
                    <a:pt x="14106" y="1078"/>
                  </a:lnTo>
                  <a:lnTo>
                    <a:pt x="12109" y="789"/>
                  </a:lnTo>
                  <a:lnTo>
                    <a:pt x="10140" y="552"/>
                  </a:lnTo>
                  <a:lnTo>
                    <a:pt x="8117" y="368"/>
                  </a:lnTo>
                  <a:lnTo>
                    <a:pt x="6121" y="211"/>
                  </a:lnTo>
                  <a:lnTo>
                    <a:pt x="4098" y="106"/>
                  </a:lnTo>
                  <a:lnTo>
                    <a:pt x="2050" y="27"/>
                  </a:lnTo>
                  <a:lnTo>
                    <a:pt x="1"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8"/>
            <p:cNvSpPr/>
            <p:nvPr/>
          </p:nvSpPr>
          <p:spPr>
            <a:xfrm>
              <a:off x="1205725" y="2588925"/>
              <a:ext cx="2403350" cy="2814425"/>
            </a:xfrm>
            <a:custGeom>
              <a:avLst/>
              <a:gdLst/>
              <a:ahLst/>
              <a:cxnLst/>
              <a:rect l="l" t="t" r="r" b="b"/>
              <a:pathLst>
                <a:path w="96134" h="112577" extrusionOk="0">
                  <a:moveTo>
                    <a:pt x="48224" y="0"/>
                  </a:moveTo>
                  <a:lnTo>
                    <a:pt x="47410" y="26"/>
                  </a:lnTo>
                  <a:lnTo>
                    <a:pt x="46596" y="105"/>
                  </a:lnTo>
                  <a:lnTo>
                    <a:pt x="45808" y="184"/>
                  </a:lnTo>
                  <a:lnTo>
                    <a:pt x="45046" y="342"/>
                  </a:lnTo>
                  <a:lnTo>
                    <a:pt x="44284" y="499"/>
                  </a:lnTo>
                  <a:lnTo>
                    <a:pt x="43523" y="709"/>
                  </a:lnTo>
                  <a:lnTo>
                    <a:pt x="42787" y="972"/>
                  </a:lnTo>
                  <a:lnTo>
                    <a:pt x="42078" y="1261"/>
                  </a:lnTo>
                  <a:lnTo>
                    <a:pt x="41369" y="1576"/>
                  </a:lnTo>
                  <a:lnTo>
                    <a:pt x="40686" y="1918"/>
                  </a:lnTo>
                  <a:lnTo>
                    <a:pt x="40029" y="2285"/>
                  </a:lnTo>
                  <a:lnTo>
                    <a:pt x="39399" y="2706"/>
                  </a:lnTo>
                  <a:lnTo>
                    <a:pt x="38768" y="3152"/>
                  </a:lnTo>
                  <a:lnTo>
                    <a:pt x="38191" y="3625"/>
                  </a:lnTo>
                  <a:lnTo>
                    <a:pt x="37613" y="4124"/>
                  </a:lnTo>
                  <a:lnTo>
                    <a:pt x="37061" y="4623"/>
                  </a:lnTo>
                  <a:lnTo>
                    <a:pt x="36536" y="5175"/>
                  </a:lnTo>
                  <a:lnTo>
                    <a:pt x="36037" y="5752"/>
                  </a:lnTo>
                  <a:lnTo>
                    <a:pt x="35564" y="6357"/>
                  </a:lnTo>
                  <a:lnTo>
                    <a:pt x="35144" y="6961"/>
                  </a:lnTo>
                  <a:lnTo>
                    <a:pt x="34724" y="7617"/>
                  </a:lnTo>
                  <a:lnTo>
                    <a:pt x="34330" y="8274"/>
                  </a:lnTo>
                  <a:lnTo>
                    <a:pt x="33988" y="8957"/>
                  </a:lnTo>
                  <a:lnTo>
                    <a:pt x="33673" y="9640"/>
                  </a:lnTo>
                  <a:lnTo>
                    <a:pt x="33384" y="10375"/>
                  </a:lnTo>
                  <a:lnTo>
                    <a:pt x="33148" y="11111"/>
                  </a:lnTo>
                  <a:lnTo>
                    <a:pt x="32937" y="11846"/>
                  </a:lnTo>
                  <a:lnTo>
                    <a:pt x="32754" y="12608"/>
                  </a:lnTo>
                  <a:lnTo>
                    <a:pt x="32622" y="13396"/>
                  </a:lnTo>
                  <a:lnTo>
                    <a:pt x="32517" y="14184"/>
                  </a:lnTo>
                  <a:lnTo>
                    <a:pt x="32465" y="14972"/>
                  </a:lnTo>
                  <a:lnTo>
                    <a:pt x="32438" y="15786"/>
                  </a:lnTo>
                  <a:lnTo>
                    <a:pt x="32438" y="16154"/>
                  </a:lnTo>
                  <a:lnTo>
                    <a:pt x="0" y="16154"/>
                  </a:lnTo>
                  <a:lnTo>
                    <a:pt x="26" y="18518"/>
                  </a:lnTo>
                  <a:lnTo>
                    <a:pt x="131" y="20882"/>
                  </a:lnTo>
                  <a:lnTo>
                    <a:pt x="263" y="23219"/>
                  </a:lnTo>
                  <a:lnTo>
                    <a:pt x="447" y="25557"/>
                  </a:lnTo>
                  <a:lnTo>
                    <a:pt x="709" y="27868"/>
                  </a:lnTo>
                  <a:lnTo>
                    <a:pt x="1024" y="30154"/>
                  </a:lnTo>
                  <a:lnTo>
                    <a:pt x="1366" y="32439"/>
                  </a:lnTo>
                  <a:lnTo>
                    <a:pt x="1786" y="34698"/>
                  </a:lnTo>
                  <a:lnTo>
                    <a:pt x="2259" y="36956"/>
                  </a:lnTo>
                  <a:lnTo>
                    <a:pt x="2784" y="39163"/>
                  </a:lnTo>
                  <a:lnTo>
                    <a:pt x="3336" y="41369"/>
                  </a:lnTo>
                  <a:lnTo>
                    <a:pt x="3966" y="43549"/>
                  </a:lnTo>
                  <a:lnTo>
                    <a:pt x="4623" y="45729"/>
                  </a:lnTo>
                  <a:lnTo>
                    <a:pt x="5332" y="47857"/>
                  </a:lnTo>
                  <a:lnTo>
                    <a:pt x="6120" y="49984"/>
                  </a:lnTo>
                  <a:lnTo>
                    <a:pt x="6908" y="52086"/>
                  </a:lnTo>
                  <a:lnTo>
                    <a:pt x="7775" y="54134"/>
                  </a:lnTo>
                  <a:lnTo>
                    <a:pt x="8694" y="56183"/>
                  </a:lnTo>
                  <a:lnTo>
                    <a:pt x="9640" y="58206"/>
                  </a:lnTo>
                  <a:lnTo>
                    <a:pt x="10638" y="60202"/>
                  </a:lnTo>
                  <a:lnTo>
                    <a:pt x="11688" y="62172"/>
                  </a:lnTo>
                  <a:lnTo>
                    <a:pt x="12765" y="64115"/>
                  </a:lnTo>
                  <a:lnTo>
                    <a:pt x="13895" y="66033"/>
                  </a:lnTo>
                  <a:lnTo>
                    <a:pt x="15050" y="67898"/>
                  </a:lnTo>
                  <a:lnTo>
                    <a:pt x="16285" y="69763"/>
                  </a:lnTo>
                  <a:lnTo>
                    <a:pt x="17519" y="71575"/>
                  </a:lnTo>
                  <a:lnTo>
                    <a:pt x="18833" y="73387"/>
                  </a:lnTo>
                  <a:lnTo>
                    <a:pt x="20146" y="75147"/>
                  </a:lnTo>
                  <a:lnTo>
                    <a:pt x="21538" y="76881"/>
                  </a:lnTo>
                  <a:lnTo>
                    <a:pt x="22930" y="78562"/>
                  </a:lnTo>
                  <a:lnTo>
                    <a:pt x="24375" y="80243"/>
                  </a:lnTo>
                  <a:lnTo>
                    <a:pt x="25872" y="81871"/>
                  </a:lnTo>
                  <a:lnTo>
                    <a:pt x="27553" y="83605"/>
                  </a:lnTo>
                  <a:lnTo>
                    <a:pt x="29260" y="85312"/>
                  </a:lnTo>
                  <a:lnTo>
                    <a:pt x="30994" y="86967"/>
                  </a:lnTo>
                  <a:lnTo>
                    <a:pt x="32780" y="88595"/>
                  </a:lnTo>
                  <a:lnTo>
                    <a:pt x="34618" y="90145"/>
                  </a:lnTo>
                  <a:lnTo>
                    <a:pt x="36483" y="91668"/>
                  </a:lnTo>
                  <a:lnTo>
                    <a:pt x="38401" y="93166"/>
                  </a:lnTo>
                  <a:lnTo>
                    <a:pt x="40344" y="94584"/>
                  </a:lnTo>
                  <a:lnTo>
                    <a:pt x="42341" y="95976"/>
                  </a:lnTo>
                  <a:lnTo>
                    <a:pt x="44363" y="97316"/>
                  </a:lnTo>
                  <a:lnTo>
                    <a:pt x="46412" y="98603"/>
                  </a:lnTo>
                  <a:lnTo>
                    <a:pt x="48487" y="99837"/>
                  </a:lnTo>
                  <a:lnTo>
                    <a:pt x="50614" y="101019"/>
                  </a:lnTo>
                  <a:lnTo>
                    <a:pt x="52768" y="102149"/>
                  </a:lnTo>
                  <a:lnTo>
                    <a:pt x="54948" y="103226"/>
                  </a:lnTo>
                  <a:lnTo>
                    <a:pt x="57181" y="104250"/>
                  </a:lnTo>
                  <a:lnTo>
                    <a:pt x="59413" y="105222"/>
                  </a:lnTo>
                  <a:lnTo>
                    <a:pt x="61699" y="106115"/>
                  </a:lnTo>
                  <a:lnTo>
                    <a:pt x="62854" y="106561"/>
                  </a:lnTo>
                  <a:lnTo>
                    <a:pt x="64010" y="106982"/>
                  </a:lnTo>
                  <a:lnTo>
                    <a:pt x="65166" y="107376"/>
                  </a:lnTo>
                  <a:lnTo>
                    <a:pt x="66348" y="107770"/>
                  </a:lnTo>
                  <a:lnTo>
                    <a:pt x="67503" y="108164"/>
                  </a:lnTo>
                  <a:lnTo>
                    <a:pt x="68685" y="108531"/>
                  </a:lnTo>
                  <a:lnTo>
                    <a:pt x="69894" y="108873"/>
                  </a:lnTo>
                  <a:lnTo>
                    <a:pt x="71076" y="109188"/>
                  </a:lnTo>
                  <a:lnTo>
                    <a:pt x="72284" y="109529"/>
                  </a:lnTo>
                  <a:lnTo>
                    <a:pt x="73492" y="109818"/>
                  </a:lnTo>
                  <a:lnTo>
                    <a:pt x="74700" y="110107"/>
                  </a:lnTo>
                  <a:lnTo>
                    <a:pt x="75908" y="110370"/>
                  </a:lnTo>
                  <a:lnTo>
                    <a:pt x="77143" y="110633"/>
                  </a:lnTo>
                  <a:lnTo>
                    <a:pt x="78377" y="110869"/>
                  </a:lnTo>
                  <a:lnTo>
                    <a:pt x="79612" y="111105"/>
                  </a:lnTo>
                  <a:lnTo>
                    <a:pt x="80846" y="111315"/>
                  </a:lnTo>
                  <a:lnTo>
                    <a:pt x="82107" y="111499"/>
                  </a:lnTo>
                  <a:lnTo>
                    <a:pt x="83342" y="111683"/>
                  </a:lnTo>
                  <a:lnTo>
                    <a:pt x="84602" y="111841"/>
                  </a:lnTo>
                  <a:lnTo>
                    <a:pt x="85863" y="111998"/>
                  </a:lnTo>
                  <a:lnTo>
                    <a:pt x="87124" y="112130"/>
                  </a:lnTo>
                  <a:lnTo>
                    <a:pt x="88411" y="112235"/>
                  </a:lnTo>
                  <a:lnTo>
                    <a:pt x="89672" y="112340"/>
                  </a:lnTo>
                  <a:lnTo>
                    <a:pt x="90959" y="112419"/>
                  </a:lnTo>
                  <a:lnTo>
                    <a:pt x="92246" y="112471"/>
                  </a:lnTo>
                  <a:lnTo>
                    <a:pt x="93533" y="112524"/>
                  </a:lnTo>
                  <a:lnTo>
                    <a:pt x="94846" y="112550"/>
                  </a:lnTo>
                  <a:lnTo>
                    <a:pt x="96133" y="112576"/>
                  </a:lnTo>
                  <a:lnTo>
                    <a:pt x="96133" y="79954"/>
                  </a:lnTo>
                  <a:lnTo>
                    <a:pt x="95792" y="79954"/>
                  </a:lnTo>
                  <a:lnTo>
                    <a:pt x="94977" y="79928"/>
                  </a:lnTo>
                  <a:lnTo>
                    <a:pt x="94163" y="79875"/>
                  </a:lnTo>
                  <a:lnTo>
                    <a:pt x="93375" y="79770"/>
                  </a:lnTo>
                  <a:lnTo>
                    <a:pt x="92614" y="79639"/>
                  </a:lnTo>
                  <a:lnTo>
                    <a:pt x="91852" y="79455"/>
                  </a:lnTo>
                  <a:lnTo>
                    <a:pt x="91090" y="79245"/>
                  </a:lnTo>
                  <a:lnTo>
                    <a:pt x="90355" y="79008"/>
                  </a:lnTo>
                  <a:lnTo>
                    <a:pt x="89645" y="78719"/>
                  </a:lnTo>
                  <a:lnTo>
                    <a:pt x="88936" y="78404"/>
                  </a:lnTo>
                  <a:lnTo>
                    <a:pt x="88253" y="78063"/>
                  </a:lnTo>
                  <a:lnTo>
                    <a:pt x="87597" y="77669"/>
                  </a:lnTo>
                  <a:lnTo>
                    <a:pt x="86966" y="77275"/>
                  </a:lnTo>
                  <a:lnTo>
                    <a:pt x="86336" y="76828"/>
                  </a:lnTo>
                  <a:lnTo>
                    <a:pt x="85758" y="76355"/>
                  </a:lnTo>
                  <a:lnTo>
                    <a:pt x="85180" y="75856"/>
                  </a:lnTo>
                  <a:lnTo>
                    <a:pt x="84629" y="75331"/>
                  </a:lnTo>
                  <a:lnTo>
                    <a:pt x="84103" y="74779"/>
                  </a:lnTo>
                  <a:lnTo>
                    <a:pt x="83604" y="74228"/>
                  </a:lnTo>
                  <a:lnTo>
                    <a:pt x="83132" y="73624"/>
                  </a:lnTo>
                  <a:lnTo>
                    <a:pt x="82711" y="72993"/>
                  </a:lnTo>
                  <a:lnTo>
                    <a:pt x="82291" y="72363"/>
                  </a:lnTo>
                  <a:lnTo>
                    <a:pt x="81897" y="71706"/>
                  </a:lnTo>
                  <a:lnTo>
                    <a:pt x="81556" y="71023"/>
                  </a:lnTo>
                  <a:lnTo>
                    <a:pt x="81240" y="70314"/>
                  </a:lnTo>
                  <a:lnTo>
                    <a:pt x="80951" y="69605"/>
                  </a:lnTo>
                  <a:lnTo>
                    <a:pt x="80715" y="68870"/>
                  </a:lnTo>
                  <a:lnTo>
                    <a:pt x="80505" y="68134"/>
                  </a:lnTo>
                  <a:lnTo>
                    <a:pt x="80321" y="67372"/>
                  </a:lnTo>
                  <a:lnTo>
                    <a:pt x="80190" y="66584"/>
                  </a:lnTo>
                  <a:lnTo>
                    <a:pt x="80085" y="65797"/>
                  </a:lnTo>
                  <a:lnTo>
                    <a:pt x="80032" y="64982"/>
                  </a:lnTo>
                  <a:lnTo>
                    <a:pt x="80006" y="64168"/>
                  </a:lnTo>
                  <a:lnTo>
                    <a:pt x="80006" y="63511"/>
                  </a:lnTo>
                  <a:lnTo>
                    <a:pt x="80058" y="62855"/>
                  </a:lnTo>
                  <a:lnTo>
                    <a:pt x="80137" y="62198"/>
                  </a:lnTo>
                  <a:lnTo>
                    <a:pt x="80216" y="61568"/>
                  </a:lnTo>
                  <a:lnTo>
                    <a:pt x="80347" y="60937"/>
                  </a:lnTo>
                  <a:lnTo>
                    <a:pt x="80479" y="60307"/>
                  </a:lnTo>
                  <a:lnTo>
                    <a:pt x="80636" y="59703"/>
                  </a:lnTo>
                  <a:lnTo>
                    <a:pt x="80846" y="59099"/>
                  </a:lnTo>
                  <a:lnTo>
                    <a:pt x="81057" y="58521"/>
                  </a:lnTo>
                  <a:lnTo>
                    <a:pt x="81293" y="57943"/>
                  </a:lnTo>
                  <a:lnTo>
                    <a:pt x="81556" y="57365"/>
                  </a:lnTo>
                  <a:lnTo>
                    <a:pt x="81818" y="56814"/>
                  </a:lnTo>
                  <a:lnTo>
                    <a:pt x="82133" y="56262"/>
                  </a:lnTo>
                  <a:lnTo>
                    <a:pt x="82449" y="55737"/>
                  </a:lnTo>
                  <a:lnTo>
                    <a:pt x="82790" y="55211"/>
                  </a:lnTo>
                  <a:lnTo>
                    <a:pt x="83158" y="54712"/>
                  </a:lnTo>
                  <a:lnTo>
                    <a:pt x="83709" y="54003"/>
                  </a:lnTo>
                  <a:lnTo>
                    <a:pt x="84314" y="53346"/>
                  </a:lnTo>
                  <a:lnTo>
                    <a:pt x="84944" y="52716"/>
                  </a:lnTo>
                  <a:lnTo>
                    <a:pt x="85627" y="52112"/>
                  </a:lnTo>
                  <a:lnTo>
                    <a:pt x="86310" y="51560"/>
                  </a:lnTo>
                  <a:lnTo>
                    <a:pt x="87045" y="51035"/>
                  </a:lnTo>
                  <a:lnTo>
                    <a:pt x="87807" y="50562"/>
                  </a:lnTo>
                  <a:lnTo>
                    <a:pt x="88621" y="50116"/>
                  </a:lnTo>
                  <a:lnTo>
                    <a:pt x="89435" y="49722"/>
                  </a:lnTo>
                  <a:lnTo>
                    <a:pt x="90276" y="49380"/>
                  </a:lnTo>
                  <a:lnTo>
                    <a:pt x="91143" y="49091"/>
                  </a:lnTo>
                  <a:lnTo>
                    <a:pt x="92036" y="48855"/>
                  </a:lnTo>
                  <a:lnTo>
                    <a:pt x="92955" y="48645"/>
                  </a:lnTo>
                  <a:lnTo>
                    <a:pt x="93874" y="48513"/>
                  </a:lnTo>
                  <a:lnTo>
                    <a:pt x="94820" y="48435"/>
                  </a:lnTo>
                  <a:lnTo>
                    <a:pt x="95792" y="48408"/>
                  </a:lnTo>
                  <a:lnTo>
                    <a:pt x="96133" y="48408"/>
                  </a:lnTo>
                  <a:lnTo>
                    <a:pt x="96133" y="16154"/>
                  </a:lnTo>
                  <a:lnTo>
                    <a:pt x="63984" y="16154"/>
                  </a:lnTo>
                  <a:lnTo>
                    <a:pt x="63984" y="15786"/>
                  </a:lnTo>
                  <a:lnTo>
                    <a:pt x="63984" y="14972"/>
                  </a:lnTo>
                  <a:lnTo>
                    <a:pt x="63905" y="14184"/>
                  </a:lnTo>
                  <a:lnTo>
                    <a:pt x="63826" y="13396"/>
                  </a:lnTo>
                  <a:lnTo>
                    <a:pt x="63669" y="12608"/>
                  </a:lnTo>
                  <a:lnTo>
                    <a:pt x="63511" y="11846"/>
                  </a:lnTo>
                  <a:lnTo>
                    <a:pt x="63275" y="11111"/>
                  </a:lnTo>
                  <a:lnTo>
                    <a:pt x="63038" y="10375"/>
                  </a:lnTo>
                  <a:lnTo>
                    <a:pt x="62749" y="9640"/>
                  </a:lnTo>
                  <a:lnTo>
                    <a:pt x="62434" y="8957"/>
                  </a:lnTo>
                  <a:lnTo>
                    <a:pt x="62093" y="8274"/>
                  </a:lnTo>
                  <a:lnTo>
                    <a:pt x="61699" y="7617"/>
                  </a:lnTo>
                  <a:lnTo>
                    <a:pt x="61305" y="6961"/>
                  </a:lnTo>
                  <a:lnTo>
                    <a:pt x="60858" y="6357"/>
                  </a:lnTo>
                  <a:lnTo>
                    <a:pt x="60385" y="5752"/>
                  </a:lnTo>
                  <a:lnTo>
                    <a:pt x="59886" y="5175"/>
                  </a:lnTo>
                  <a:lnTo>
                    <a:pt x="59361" y="4623"/>
                  </a:lnTo>
                  <a:lnTo>
                    <a:pt x="58836" y="4124"/>
                  </a:lnTo>
                  <a:lnTo>
                    <a:pt x="58258" y="3625"/>
                  </a:lnTo>
                  <a:lnTo>
                    <a:pt x="57654" y="3152"/>
                  </a:lnTo>
                  <a:lnTo>
                    <a:pt x="57050" y="2706"/>
                  </a:lnTo>
                  <a:lnTo>
                    <a:pt x="56393" y="2285"/>
                  </a:lnTo>
                  <a:lnTo>
                    <a:pt x="55736" y="1918"/>
                  </a:lnTo>
                  <a:lnTo>
                    <a:pt x="55053" y="1576"/>
                  </a:lnTo>
                  <a:lnTo>
                    <a:pt x="54344" y="1261"/>
                  </a:lnTo>
                  <a:lnTo>
                    <a:pt x="53635" y="972"/>
                  </a:lnTo>
                  <a:lnTo>
                    <a:pt x="52900" y="709"/>
                  </a:lnTo>
                  <a:lnTo>
                    <a:pt x="52164" y="499"/>
                  </a:lnTo>
                  <a:lnTo>
                    <a:pt x="51402" y="342"/>
                  </a:lnTo>
                  <a:lnTo>
                    <a:pt x="50614" y="184"/>
                  </a:lnTo>
                  <a:lnTo>
                    <a:pt x="49826" y="105"/>
                  </a:lnTo>
                  <a:lnTo>
                    <a:pt x="49038" y="26"/>
                  </a:lnTo>
                  <a:lnTo>
                    <a:pt x="48224"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8"/>
            <p:cNvSpPr/>
            <p:nvPr/>
          </p:nvSpPr>
          <p:spPr>
            <a:xfrm>
              <a:off x="1183400" y="238125"/>
              <a:ext cx="2788800" cy="2410575"/>
            </a:xfrm>
            <a:custGeom>
              <a:avLst/>
              <a:gdLst/>
              <a:ahLst/>
              <a:cxnLst/>
              <a:rect l="l" t="t" r="r" b="b"/>
              <a:pathLst>
                <a:path w="111552" h="96423" extrusionOk="0">
                  <a:moveTo>
                    <a:pt x="96133" y="0"/>
                  </a:moveTo>
                  <a:lnTo>
                    <a:pt x="93638" y="53"/>
                  </a:lnTo>
                  <a:lnTo>
                    <a:pt x="91169" y="158"/>
                  </a:lnTo>
                  <a:lnTo>
                    <a:pt x="88726" y="315"/>
                  </a:lnTo>
                  <a:lnTo>
                    <a:pt x="86283" y="525"/>
                  </a:lnTo>
                  <a:lnTo>
                    <a:pt x="83867" y="814"/>
                  </a:lnTo>
                  <a:lnTo>
                    <a:pt x="81477" y="1156"/>
                  </a:lnTo>
                  <a:lnTo>
                    <a:pt x="79113" y="1550"/>
                  </a:lnTo>
                  <a:lnTo>
                    <a:pt x="76749" y="2022"/>
                  </a:lnTo>
                  <a:lnTo>
                    <a:pt x="74411" y="2522"/>
                  </a:lnTo>
                  <a:lnTo>
                    <a:pt x="72100" y="3099"/>
                  </a:lnTo>
                  <a:lnTo>
                    <a:pt x="69788" y="3730"/>
                  </a:lnTo>
                  <a:lnTo>
                    <a:pt x="67530" y="4413"/>
                  </a:lnTo>
                  <a:lnTo>
                    <a:pt x="65271" y="5148"/>
                  </a:lnTo>
                  <a:lnTo>
                    <a:pt x="63064" y="5936"/>
                  </a:lnTo>
                  <a:lnTo>
                    <a:pt x="60858" y="6777"/>
                  </a:lnTo>
                  <a:lnTo>
                    <a:pt x="58704" y="7670"/>
                  </a:lnTo>
                  <a:lnTo>
                    <a:pt x="56550" y="8615"/>
                  </a:lnTo>
                  <a:lnTo>
                    <a:pt x="54449" y="9613"/>
                  </a:lnTo>
                  <a:lnTo>
                    <a:pt x="52348" y="10638"/>
                  </a:lnTo>
                  <a:lnTo>
                    <a:pt x="50299" y="11741"/>
                  </a:lnTo>
                  <a:lnTo>
                    <a:pt x="48277" y="12870"/>
                  </a:lnTo>
                  <a:lnTo>
                    <a:pt x="46254" y="14052"/>
                  </a:lnTo>
                  <a:lnTo>
                    <a:pt x="44311" y="15287"/>
                  </a:lnTo>
                  <a:lnTo>
                    <a:pt x="42367" y="16574"/>
                  </a:lnTo>
                  <a:lnTo>
                    <a:pt x="40476" y="17887"/>
                  </a:lnTo>
                  <a:lnTo>
                    <a:pt x="38585" y="19253"/>
                  </a:lnTo>
                  <a:lnTo>
                    <a:pt x="36772" y="20671"/>
                  </a:lnTo>
                  <a:lnTo>
                    <a:pt x="34960" y="22116"/>
                  </a:lnTo>
                  <a:lnTo>
                    <a:pt x="33200" y="23613"/>
                  </a:lnTo>
                  <a:lnTo>
                    <a:pt x="31467" y="25163"/>
                  </a:lnTo>
                  <a:lnTo>
                    <a:pt x="29786" y="26739"/>
                  </a:lnTo>
                  <a:lnTo>
                    <a:pt x="28131" y="28341"/>
                  </a:lnTo>
                  <a:lnTo>
                    <a:pt x="26529" y="29996"/>
                  </a:lnTo>
                  <a:lnTo>
                    <a:pt x="24953" y="31703"/>
                  </a:lnTo>
                  <a:lnTo>
                    <a:pt x="23429" y="33410"/>
                  </a:lnTo>
                  <a:lnTo>
                    <a:pt x="21932" y="35196"/>
                  </a:lnTo>
                  <a:lnTo>
                    <a:pt x="20487" y="36983"/>
                  </a:lnTo>
                  <a:lnTo>
                    <a:pt x="19095" y="38821"/>
                  </a:lnTo>
                  <a:lnTo>
                    <a:pt x="17729" y="40712"/>
                  </a:lnTo>
                  <a:lnTo>
                    <a:pt x="16416" y="42603"/>
                  </a:lnTo>
                  <a:lnTo>
                    <a:pt x="15129" y="44547"/>
                  </a:lnTo>
                  <a:lnTo>
                    <a:pt x="13895" y="46517"/>
                  </a:lnTo>
                  <a:lnTo>
                    <a:pt x="12739" y="48513"/>
                  </a:lnTo>
                  <a:lnTo>
                    <a:pt x="11583" y="50536"/>
                  </a:lnTo>
                  <a:lnTo>
                    <a:pt x="10506" y="52611"/>
                  </a:lnTo>
                  <a:lnTo>
                    <a:pt x="9482" y="54686"/>
                  </a:lnTo>
                  <a:lnTo>
                    <a:pt x="8484" y="56813"/>
                  </a:lnTo>
                  <a:lnTo>
                    <a:pt x="7538" y="58967"/>
                  </a:lnTo>
                  <a:lnTo>
                    <a:pt x="6672" y="61147"/>
                  </a:lnTo>
                  <a:lnTo>
                    <a:pt x="5831" y="63327"/>
                  </a:lnTo>
                  <a:lnTo>
                    <a:pt x="5043" y="65560"/>
                  </a:lnTo>
                  <a:lnTo>
                    <a:pt x="4308" y="67819"/>
                  </a:lnTo>
                  <a:lnTo>
                    <a:pt x="3651" y="70078"/>
                  </a:lnTo>
                  <a:lnTo>
                    <a:pt x="3021" y="72389"/>
                  </a:lnTo>
                  <a:lnTo>
                    <a:pt x="2469" y="74700"/>
                  </a:lnTo>
                  <a:lnTo>
                    <a:pt x="1944" y="77038"/>
                  </a:lnTo>
                  <a:lnTo>
                    <a:pt x="1497" y="79402"/>
                  </a:lnTo>
                  <a:lnTo>
                    <a:pt x="1103" y="81766"/>
                  </a:lnTo>
                  <a:lnTo>
                    <a:pt x="762" y="84182"/>
                  </a:lnTo>
                  <a:lnTo>
                    <a:pt x="499" y="86599"/>
                  </a:lnTo>
                  <a:lnTo>
                    <a:pt x="289" y="89015"/>
                  </a:lnTo>
                  <a:lnTo>
                    <a:pt x="131" y="91484"/>
                  </a:lnTo>
                  <a:lnTo>
                    <a:pt x="26" y="93953"/>
                  </a:lnTo>
                  <a:lnTo>
                    <a:pt x="0" y="96422"/>
                  </a:lnTo>
                  <a:lnTo>
                    <a:pt x="32438" y="96422"/>
                  </a:lnTo>
                  <a:lnTo>
                    <a:pt x="32438" y="96081"/>
                  </a:lnTo>
                  <a:lnTo>
                    <a:pt x="32438" y="95267"/>
                  </a:lnTo>
                  <a:lnTo>
                    <a:pt x="32517" y="94479"/>
                  </a:lnTo>
                  <a:lnTo>
                    <a:pt x="32622" y="93664"/>
                  </a:lnTo>
                  <a:lnTo>
                    <a:pt x="32754" y="92903"/>
                  </a:lnTo>
                  <a:lnTo>
                    <a:pt x="32937" y="92141"/>
                  </a:lnTo>
                  <a:lnTo>
                    <a:pt x="33148" y="91379"/>
                  </a:lnTo>
                  <a:lnTo>
                    <a:pt x="33384" y="90644"/>
                  </a:lnTo>
                  <a:lnTo>
                    <a:pt x="33673" y="89935"/>
                  </a:lnTo>
                  <a:lnTo>
                    <a:pt x="33988" y="89252"/>
                  </a:lnTo>
                  <a:lnTo>
                    <a:pt x="34330" y="88569"/>
                  </a:lnTo>
                  <a:lnTo>
                    <a:pt x="34723" y="87886"/>
                  </a:lnTo>
                  <a:lnTo>
                    <a:pt x="35117" y="87256"/>
                  </a:lnTo>
                  <a:lnTo>
                    <a:pt x="35564" y="86651"/>
                  </a:lnTo>
                  <a:lnTo>
                    <a:pt x="36037" y="86047"/>
                  </a:lnTo>
                  <a:lnTo>
                    <a:pt x="36536" y="85470"/>
                  </a:lnTo>
                  <a:lnTo>
                    <a:pt x="37061" y="84918"/>
                  </a:lnTo>
                  <a:lnTo>
                    <a:pt x="37586" y="84393"/>
                  </a:lnTo>
                  <a:lnTo>
                    <a:pt x="38164" y="83894"/>
                  </a:lnTo>
                  <a:lnTo>
                    <a:pt x="38768" y="83447"/>
                  </a:lnTo>
                  <a:lnTo>
                    <a:pt x="39399" y="83001"/>
                  </a:lnTo>
                  <a:lnTo>
                    <a:pt x="40029" y="82580"/>
                  </a:lnTo>
                  <a:lnTo>
                    <a:pt x="40686" y="82213"/>
                  </a:lnTo>
                  <a:lnTo>
                    <a:pt x="41369" y="81845"/>
                  </a:lnTo>
                  <a:lnTo>
                    <a:pt x="42078" y="81530"/>
                  </a:lnTo>
                  <a:lnTo>
                    <a:pt x="42787" y="81267"/>
                  </a:lnTo>
                  <a:lnTo>
                    <a:pt x="43523" y="81004"/>
                  </a:lnTo>
                  <a:lnTo>
                    <a:pt x="44258" y="80794"/>
                  </a:lnTo>
                  <a:lnTo>
                    <a:pt x="45020" y="80610"/>
                  </a:lnTo>
                  <a:lnTo>
                    <a:pt x="45808" y="80479"/>
                  </a:lnTo>
                  <a:lnTo>
                    <a:pt x="46596" y="80374"/>
                  </a:lnTo>
                  <a:lnTo>
                    <a:pt x="47384" y="80321"/>
                  </a:lnTo>
                  <a:lnTo>
                    <a:pt x="48198" y="80295"/>
                  </a:lnTo>
                  <a:lnTo>
                    <a:pt x="49012" y="80321"/>
                  </a:lnTo>
                  <a:lnTo>
                    <a:pt x="49826" y="80374"/>
                  </a:lnTo>
                  <a:lnTo>
                    <a:pt x="50614" y="80479"/>
                  </a:lnTo>
                  <a:lnTo>
                    <a:pt x="51376" y="80610"/>
                  </a:lnTo>
                  <a:lnTo>
                    <a:pt x="52138" y="80794"/>
                  </a:lnTo>
                  <a:lnTo>
                    <a:pt x="52899" y="81004"/>
                  </a:lnTo>
                  <a:lnTo>
                    <a:pt x="53635" y="81267"/>
                  </a:lnTo>
                  <a:lnTo>
                    <a:pt x="54344" y="81530"/>
                  </a:lnTo>
                  <a:lnTo>
                    <a:pt x="55053" y="81845"/>
                  </a:lnTo>
                  <a:lnTo>
                    <a:pt x="55736" y="82213"/>
                  </a:lnTo>
                  <a:lnTo>
                    <a:pt x="56393" y="82580"/>
                  </a:lnTo>
                  <a:lnTo>
                    <a:pt x="57023" y="83001"/>
                  </a:lnTo>
                  <a:lnTo>
                    <a:pt x="57654" y="83447"/>
                  </a:lnTo>
                  <a:lnTo>
                    <a:pt x="58231" y="83894"/>
                  </a:lnTo>
                  <a:lnTo>
                    <a:pt x="58809" y="84393"/>
                  </a:lnTo>
                  <a:lnTo>
                    <a:pt x="59361" y="84918"/>
                  </a:lnTo>
                  <a:lnTo>
                    <a:pt x="59886" y="85470"/>
                  </a:lnTo>
                  <a:lnTo>
                    <a:pt x="60385" y="86047"/>
                  </a:lnTo>
                  <a:lnTo>
                    <a:pt x="60858" y="86651"/>
                  </a:lnTo>
                  <a:lnTo>
                    <a:pt x="61305" y="87256"/>
                  </a:lnTo>
                  <a:lnTo>
                    <a:pt x="61699" y="87886"/>
                  </a:lnTo>
                  <a:lnTo>
                    <a:pt x="62093" y="88569"/>
                  </a:lnTo>
                  <a:lnTo>
                    <a:pt x="62434" y="89252"/>
                  </a:lnTo>
                  <a:lnTo>
                    <a:pt x="62749" y="89935"/>
                  </a:lnTo>
                  <a:lnTo>
                    <a:pt x="63038" y="90644"/>
                  </a:lnTo>
                  <a:lnTo>
                    <a:pt x="63274" y="91379"/>
                  </a:lnTo>
                  <a:lnTo>
                    <a:pt x="63485" y="92141"/>
                  </a:lnTo>
                  <a:lnTo>
                    <a:pt x="63668" y="92903"/>
                  </a:lnTo>
                  <a:lnTo>
                    <a:pt x="63800" y="93664"/>
                  </a:lnTo>
                  <a:lnTo>
                    <a:pt x="63905" y="94479"/>
                  </a:lnTo>
                  <a:lnTo>
                    <a:pt x="63957" y="95267"/>
                  </a:lnTo>
                  <a:lnTo>
                    <a:pt x="63984" y="96081"/>
                  </a:lnTo>
                  <a:lnTo>
                    <a:pt x="63984" y="96422"/>
                  </a:lnTo>
                  <a:lnTo>
                    <a:pt x="96133" y="96422"/>
                  </a:lnTo>
                  <a:lnTo>
                    <a:pt x="96133" y="67661"/>
                  </a:lnTo>
                  <a:lnTo>
                    <a:pt x="96422" y="67661"/>
                  </a:lnTo>
                  <a:lnTo>
                    <a:pt x="97131" y="67609"/>
                  </a:lnTo>
                  <a:lnTo>
                    <a:pt x="97840" y="67556"/>
                  </a:lnTo>
                  <a:lnTo>
                    <a:pt x="98550" y="67425"/>
                  </a:lnTo>
                  <a:lnTo>
                    <a:pt x="99232" y="67293"/>
                  </a:lnTo>
                  <a:lnTo>
                    <a:pt x="99915" y="67136"/>
                  </a:lnTo>
                  <a:lnTo>
                    <a:pt x="100598" y="66926"/>
                  </a:lnTo>
                  <a:lnTo>
                    <a:pt x="101229" y="66716"/>
                  </a:lnTo>
                  <a:lnTo>
                    <a:pt x="101885" y="66453"/>
                  </a:lnTo>
                  <a:lnTo>
                    <a:pt x="102516" y="66164"/>
                  </a:lnTo>
                  <a:lnTo>
                    <a:pt x="103120" y="65875"/>
                  </a:lnTo>
                  <a:lnTo>
                    <a:pt x="103724" y="65534"/>
                  </a:lnTo>
                  <a:lnTo>
                    <a:pt x="104302" y="65192"/>
                  </a:lnTo>
                  <a:lnTo>
                    <a:pt x="104853" y="64798"/>
                  </a:lnTo>
                  <a:lnTo>
                    <a:pt x="105405" y="64404"/>
                  </a:lnTo>
                  <a:lnTo>
                    <a:pt x="105930" y="63984"/>
                  </a:lnTo>
                  <a:lnTo>
                    <a:pt x="106456" y="63537"/>
                  </a:lnTo>
                  <a:lnTo>
                    <a:pt x="106928" y="63065"/>
                  </a:lnTo>
                  <a:lnTo>
                    <a:pt x="107401" y="62566"/>
                  </a:lnTo>
                  <a:lnTo>
                    <a:pt x="107848" y="62067"/>
                  </a:lnTo>
                  <a:lnTo>
                    <a:pt x="108268" y="61541"/>
                  </a:lnTo>
                  <a:lnTo>
                    <a:pt x="108688" y="60990"/>
                  </a:lnTo>
                  <a:lnTo>
                    <a:pt x="109056" y="60412"/>
                  </a:lnTo>
                  <a:lnTo>
                    <a:pt x="109424" y="59834"/>
                  </a:lnTo>
                  <a:lnTo>
                    <a:pt x="109739" y="59256"/>
                  </a:lnTo>
                  <a:lnTo>
                    <a:pt x="110054" y="58626"/>
                  </a:lnTo>
                  <a:lnTo>
                    <a:pt x="110317" y="57995"/>
                  </a:lnTo>
                  <a:lnTo>
                    <a:pt x="110579" y="57365"/>
                  </a:lnTo>
                  <a:lnTo>
                    <a:pt x="110816" y="56708"/>
                  </a:lnTo>
                  <a:lnTo>
                    <a:pt x="111000" y="56052"/>
                  </a:lnTo>
                  <a:lnTo>
                    <a:pt x="111157" y="55369"/>
                  </a:lnTo>
                  <a:lnTo>
                    <a:pt x="111315" y="54686"/>
                  </a:lnTo>
                  <a:lnTo>
                    <a:pt x="111420" y="53977"/>
                  </a:lnTo>
                  <a:lnTo>
                    <a:pt x="111472" y="53451"/>
                  </a:lnTo>
                  <a:lnTo>
                    <a:pt x="111525" y="52952"/>
                  </a:lnTo>
                  <a:lnTo>
                    <a:pt x="111551" y="52427"/>
                  </a:lnTo>
                  <a:lnTo>
                    <a:pt x="111551" y="51902"/>
                  </a:lnTo>
                  <a:lnTo>
                    <a:pt x="111525" y="51114"/>
                  </a:lnTo>
                  <a:lnTo>
                    <a:pt x="111472" y="50326"/>
                  </a:lnTo>
                  <a:lnTo>
                    <a:pt x="111394" y="49564"/>
                  </a:lnTo>
                  <a:lnTo>
                    <a:pt x="111236" y="48802"/>
                  </a:lnTo>
                  <a:lnTo>
                    <a:pt x="111078" y="48040"/>
                  </a:lnTo>
                  <a:lnTo>
                    <a:pt x="110868" y="47331"/>
                  </a:lnTo>
                  <a:lnTo>
                    <a:pt x="110632" y="46596"/>
                  </a:lnTo>
                  <a:lnTo>
                    <a:pt x="110369" y="45887"/>
                  </a:lnTo>
                  <a:lnTo>
                    <a:pt x="110080" y="45204"/>
                  </a:lnTo>
                  <a:lnTo>
                    <a:pt x="109739" y="44547"/>
                  </a:lnTo>
                  <a:lnTo>
                    <a:pt x="109371" y="43890"/>
                  </a:lnTo>
                  <a:lnTo>
                    <a:pt x="108977" y="43260"/>
                  </a:lnTo>
                  <a:lnTo>
                    <a:pt x="108557" y="42656"/>
                  </a:lnTo>
                  <a:lnTo>
                    <a:pt x="108110" y="42078"/>
                  </a:lnTo>
                  <a:lnTo>
                    <a:pt x="107638" y="41500"/>
                  </a:lnTo>
                  <a:lnTo>
                    <a:pt x="107139" y="40949"/>
                  </a:lnTo>
                  <a:lnTo>
                    <a:pt x="106613" y="40450"/>
                  </a:lnTo>
                  <a:lnTo>
                    <a:pt x="106062" y="39951"/>
                  </a:lnTo>
                  <a:lnTo>
                    <a:pt x="105510" y="39478"/>
                  </a:lnTo>
                  <a:lnTo>
                    <a:pt x="104906" y="39031"/>
                  </a:lnTo>
                  <a:lnTo>
                    <a:pt x="104302" y="38611"/>
                  </a:lnTo>
                  <a:lnTo>
                    <a:pt x="103671" y="38217"/>
                  </a:lnTo>
                  <a:lnTo>
                    <a:pt x="103015" y="37876"/>
                  </a:lnTo>
                  <a:lnTo>
                    <a:pt x="102332" y="37534"/>
                  </a:lnTo>
                  <a:lnTo>
                    <a:pt x="101649" y="37245"/>
                  </a:lnTo>
                  <a:lnTo>
                    <a:pt x="100940" y="36983"/>
                  </a:lnTo>
                  <a:lnTo>
                    <a:pt x="100231" y="36746"/>
                  </a:lnTo>
                  <a:lnTo>
                    <a:pt x="99495" y="36562"/>
                  </a:lnTo>
                  <a:lnTo>
                    <a:pt x="98733" y="36405"/>
                  </a:lnTo>
                  <a:lnTo>
                    <a:pt x="97972" y="36273"/>
                  </a:lnTo>
                  <a:lnTo>
                    <a:pt x="97210" y="36195"/>
                  </a:lnTo>
                  <a:lnTo>
                    <a:pt x="96422" y="36142"/>
                  </a:lnTo>
                  <a:lnTo>
                    <a:pt x="96133" y="36142"/>
                  </a:lnTo>
                  <a:lnTo>
                    <a:pt x="96133"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8"/>
            <p:cNvSpPr/>
            <p:nvPr/>
          </p:nvSpPr>
          <p:spPr>
            <a:xfrm>
              <a:off x="3580150" y="3065650"/>
              <a:ext cx="2813750" cy="2411225"/>
            </a:xfrm>
            <a:custGeom>
              <a:avLst/>
              <a:gdLst/>
              <a:ahLst/>
              <a:cxnLst/>
              <a:rect l="l" t="t" r="r" b="b"/>
              <a:pathLst>
                <a:path w="112550" h="96449" extrusionOk="0">
                  <a:moveTo>
                    <a:pt x="16417" y="0"/>
                  </a:moveTo>
                  <a:lnTo>
                    <a:pt x="16417" y="32281"/>
                  </a:lnTo>
                  <a:lnTo>
                    <a:pt x="14972" y="32281"/>
                  </a:lnTo>
                  <a:lnTo>
                    <a:pt x="14158" y="32360"/>
                  </a:lnTo>
                  <a:lnTo>
                    <a:pt x="13370" y="32465"/>
                  </a:lnTo>
                  <a:lnTo>
                    <a:pt x="12608" y="32596"/>
                  </a:lnTo>
                  <a:lnTo>
                    <a:pt x="11846" y="32780"/>
                  </a:lnTo>
                  <a:lnTo>
                    <a:pt x="11085" y="32990"/>
                  </a:lnTo>
                  <a:lnTo>
                    <a:pt x="10349" y="33227"/>
                  </a:lnTo>
                  <a:lnTo>
                    <a:pt x="9640" y="33516"/>
                  </a:lnTo>
                  <a:lnTo>
                    <a:pt x="8931" y="33831"/>
                  </a:lnTo>
                  <a:lnTo>
                    <a:pt x="8248" y="34172"/>
                  </a:lnTo>
                  <a:lnTo>
                    <a:pt x="7591" y="34566"/>
                  </a:lnTo>
                  <a:lnTo>
                    <a:pt x="6961" y="34960"/>
                  </a:lnTo>
                  <a:lnTo>
                    <a:pt x="6331" y="35407"/>
                  </a:lnTo>
                  <a:lnTo>
                    <a:pt x="5753" y="35880"/>
                  </a:lnTo>
                  <a:lnTo>
                    <a:pt x="5175" y="36379"/>
                  </a:lnTo>
                  <a:lnTo>
                    <a:pt x="4623" y="36904"/>
                  </a:lnTo>
                  <a:lnTo>
                    <a:pt x="4098" y="37429"/>
                  </a:lnTo>
                  <a:lnTo>
                    <a:pt x="3599" y="38007"/>
                  </a:lnTo>
                  <a:lnTo>
                    <a:pt x="3126" y="38611"/>
                  </a:lnTo>
                  <a:lnTo>
                    <a:pt x="2706" y="39215"/>
                  </a:lnTo>
                  <a:lnTo>
                    <a:pt x="2286" y="39872"/>
                  </a:lnTo>
                  <a:lnTo>
                    <a:pt x="1918" y="40529"/>
                  </a:lnTo>
                  <a:lnTo>
                    <a:pt x="1550" y="41212"/>
                  </a:lnTo>
                  <a:lnTo>
                    <a:pt x="1235" y="41895"/>
                  </a:lnTo>
                  <a:lnTo>
                    <a:pt x="946" y="42630"/>
                  </a:lnTo>
                  <a:lnTo>
                    <a:pt x="710" y="43365"/>
                  </a:lnTo>
                  <a:lnTo>
                    <a:pt x="500" y="44101"/>
                  </a:lnTo>
                  <a:lnTo>
                    <a:pt x="316" y="44863"/>
                  </a:lnTo>
                  <a:lnTo>
                    <a:pt x="184" y="45651"/>
                  </a:lnTo>
                  <a:lnTo>
                    <a:pt x="79" y="46439"/>
                  </a:lnTo>
                  <a:lnTo>
                    <a:pt x="27" y="47227"/>
                  </a:lnTo>
                  <a:lnTo>
                    <a:pt x="0" y="48041"/>
                  </a:lnTo>
                  <a:lnTo>
                    <a:pt x="27" y="48855"/>
                  </a:lnTo>
                  <a:lnTo>
                    <a:pt x="79" y="49669"/>
                  </a:lnTo>
                  <a:lnTo>
                    <a:pt x="184" y="50457"/>
                  </a:lnTo>
                  <a:lnTo>
                    <a:pt x="316" y="51219"/>
                  </a:lnTo>
                  <a:lnTo>
                    <a:pt x="500" y="52007"/>
                  </a:lnTo>
                  <a:lnTo>
                    <a:pt x="710" y="52742"/>
                  </a:lnTo>
                  <a:lnTo>
                    <a:pt x="946" y="53478"/>
                  </a:lnTo>
                  <a:lnTo>
                    <a:pt x="1235" y="54187"/>
                  </a:lnTo>
                  <a:lnTo>
                    <a:pt x="1550" y="54896"/>
                  </a:lnTo>
                  <a:lnTo>
                    <a:pt x="1918" y="55579"/>
                  </a:lnTo>
                  <a:lnTo>
                    <a:pt x="2286" y="56236"/>
                  </a:lnTo>
                  <a:lnTo>
                    <a:pt x="2706" y="56866"/>
                  </a:lnTo>
                  <a:lnTo>
                    <a:pt x="3126" y="57497"/>
                  </a:lnTo>
                  <a:lnTo>
                    <a:pt x="3599" y="58101"/>
                  </a:lnTo>
                  <a:lnTo>
                    <a:pt x="4098" y="58652"/>
                  </a:lnTo>
                  <a:lnTo>
                    <a:pt x="4623" y="59204"/>
                  </a:lnTo>
                  <a:lnTo>
                    <a:pt x="5175" y="59729"/>
                  </a:lnTo>
                  <a:lnTo>
                    <a:pt x="5753" y="60228"/>
                  </a:lnTo>
                  <a:lnTo>
                    <a:pt x="6331" y="60701"/>
                  </a:lnTo>
                  <a:lnTo>
                    <a:pt x="6961" y="61121"/>
                  </a:lnTo>
                  <a:lnTo>
                    <a:pt x="7591" y="61542"/>
                  </a:lnTo>
                  <a:lnTo>
                    <a:pt x="8248" y="61936"/>
                  </a:lnTo>
                  <a:lnTo>
                    <a:pt x="8931" y="62277"/>
                  </a:lnTo>
                  <a:lnTo>
                    <a:pt x="9640" y="62592"/>
                  </a:lnTo>
                  <a:lnTo>
                    <a:pt x="10349" y="62881"/>
                  </a:lnTo>
                  <a:lnTo>
                    <a:pt x="11085" y="63117"/>
                  </a:lnTo>
                  <a:lnTo>
                    <a:pt x="11846" y="63328"/>
                  </a:lnTo>
                  <a:lnTo>
                    <a:pt x="12608" y="63511"/>
                  </a:lnTo>
                  <a:lnTo>
                    <a:pt x="13370" y="63643"/>
                  </a:lnTo>
                  <a:lnTo>
                    <a:pt x="14158" y="63748"/>
                  </a:lnTo>
                  <a:lnTo>
                    <a:pt x="14972" y="63800"/>
                  </a:lnTo>
                  <a:lnTo>
                    <a:pt x="15786" y="63827"/>
                  </a:lnTo>
                  <a:lnTo>
                    <a:pt x="16417" y="63827"/>
                  </a:lnTo>
                  <a:lnTo>
                    <a:pt x="16417" y="96449"/>
                  </a:lnTo>
                  <a:lnTo>
                    <a:pt x="17756" y="96423"/>
                  </a:lnTo>
                  <a:lnTo>
                    <a:pt x="19069" y="96396"/>
                  </a:lnTo>
                  <a:lnTo>
                    <a:pt x="20383" y="96344"/>
                  </a:lnTo>
                  <a:lnTo>
                    <a:pt x="21670" y="96291"/>
                  </a:lnTo>
                  <a:lnTo>
                    <a:pt x="22983" y="96186"/>
                  </a:lnTo>
                  <a:lnTo>
                    <a:pt x="24270" y="96108"/>
                  </a:lnTo>
                  <a:lnTo>
                    <a:pt x="25557" y="95976"/>
                  </a:lnTo>
                  <a:lnTo>
                    <a:pt x="26844" y="95845"/>
                  </a:lnTo>
                  <a:lnTo>
                    <a:pt x="28131" y="95687"/>
                  </a:lnTo>
                  <a:lnTo>
                    <a:pt x="29418" y="95530"/>
                  </a:lnTo>
                  <a:lnTo>
                    <a:pt x="30679" y="95346"/>
                  </a:lnTo>
                  <a:lnTo>
                    <a:pt x="31966" y="95136"/>
                  </a:lnTo>
                  <a:lnTo>
                    <a:pt x="33227" y="94926"/>
                  </a:lnTo>
                  <a:lnTo>
                    <a:pt x="34461" y="94689"/>
                  </a:lnTo>
                  <a:lnTo>
                    <a:pt x="35722" y="94453"/>
                  </a:lnTo>
                  <a:lnTo>
                    <a:pt x="36957" y="94190"/>
                  </a:lnTo>
                  <a:lnTo>
                    <a:pt x="38559" y="93822"/>
                  </a:lnTo>
                  <a:lnTo>
                    <a:pt x="40135" y="93428"/>
                  </a:lnTo>
                  <a:lnTo>
                    <a:pt x="41711" y="93008"/>
                  </a:lnTo>
                  <a:lnTo>
                    <a:pt x="43260" y="92562"/>
                  </a:lnTo>
                  <a:lnTo>
                    <a:pt x="44810" y="92089"/>
                  </a:lnTo>
                  <a:lnTo>
                    <a:pt x="46360" y="91616"/>
                  </a:lnTo>
                  <a:lnTo>
                    <a:pt x="47883" y="91091"/>
                  </a:lnTo>
                  <a:lnTo>
                    <a:pt x="49380" y="90539"/>
                  </a:lnTo>
                  <a:lnTo>
                    <a:pt x="50904" y="89988"/>
                  </a:lnTo>
                  <a:lnTo>
                    <a:pt x="52375" y="89383"/>
                  </a:lnTo>
                  <a:lnTo>
                    <a:pt x="53872" y="88779"/>
                  </a:lnTo>
                  <a:lnTo>
                    <a:pt x="55316" y="88149"/>
                  </a:lnTo>
                  <a:lnTo>
                    <a:pt x="56787" y="87466"/>
                  </a:lnTo>
                  <a:lnTo>
                    <a:pt x="58206" y="86783"/>
                  </a:lnTo>
                  <a:lnTo>
                    <a:pt x="59650" y="86074"/>
                  </a:lnTo>
                  <a:lnTo>
                    <a:pt x="61069" y="85338"/>
                  </a:lnTo>
                  <a:lnTo>
                    <a:pt x="62461" y="84603"/>
                  </a:lnTo>
                  <a:lnTo>
                    <a:pt x="63853" y="83815"/>
                  </a:lnTo>
                  <a:lnTo>
                    <a:pt x="65219" y="83027"/>
                  </a:lnTo>
                  <a:lnTo>
                    <a:pt x="66558" y="82213"/>
                  </a:lnTo>
                  <a:lnTo>
                    <a:pt x="67924" y="81372"/>
                  </a:lnTo>
                  <a:lnTo>
                    <a:pt x="69237" y="80506"/>
                  </a:lnTo>
                  <a:lnTo>
                    <a:pt x="70551" y="79613"/>
                  </a:lnTo>
                  <a:lnTo>
                    <a:pt x="71838" y="78719"/>
                  </a:lnTo>
                  <a:lnTo>
                    <a:pt x="73125" y="77800"/>
                  </a:lnTo>
                  <a:lnTo>
                    <a:pt x="74385" y="76855"/>
                  </a:lnTo>
                  <a:lnTo>
                    <a:pt x="75646" y="75883"/>
                  </a:lnTo>
                  <a:lnTo>
                    <a:pt x="76881" y="74911"/>
                  </a:lnTo>
                  <a:lnTo>
                    <a:pt x="78089" y="73887"/>
                  </a:lnTo>
                  <a:lnTo>
                    <a:pt x="79297" y="72862"/>
                  </a:lnTo>
                  <a:lnTo>
                    <a:pt x="80479" y="71838"/>
                  </a:lnTo>
                  <a:lnTo>
                    <a:pt x="81635" y="70761"/>
                  </a:lnTo>
                  <a:lnTo>
                    <a:pt x="82790" y="69684"/>
                  </a:lnTo>
                  <a:lnTo>
                    <a:pt x="83920" y="68581"/>
                  </a:lnTo>
                  <a:lnTo>
                    <a:pt x="85023" y="67478"/>
                  </a:lnTo>
                  <a:lnTo>
                    <a:pt x="86126" y="66348"/>
                  </a:lnTo>
                  <a:lnTo>
                    <a:pt x="87203" y="65192"/>
                  </a:lnTo>
                  <a:lnTo>
                    <a:pt x="88254" y="64011"/>
                  </a:lnTo>
                  <a:lnTo>
                    <a:pt x="89278" y="62829"/>
                  </a:lnTo>
                  <a:lnTo>
                    <a:pt x="90303" y="61620"/>
                  </a:lnTo>
                  <a:lnTo>
                    <a:pt x="91301" y="60412"/>
                  </a:lnTo>
                  <a:lnTo>
                    <a:pt x="92299" y="59151"/>
                  </a:lnTo>
                  <a:lnTo>
                    <a:pt x="93244" y="57917"/>
                  </a:lnTo>
                  <a:lnTo>
                    <a:pt x="94190" y="56630"/>
                  </a:lnTo>
                  <a:lnTo>
                    <a:pt x="95109" y="55343"/>
                  </a:lnTo>
                  <a:lnTo>
                    <a:pt x="96002" y="54056"/>
                  </a:lnTo>
                  <a:lnTo>
                    <a:pt x="96869" y="52742"/>
                  </a:lnTo>
                  <a:lnTo>
                    <a:pt x="97736" y="51403"/>
                  </a:lnTo>
                  <a:lnTo>
                    <a:pt x="98576" y="50063"/>
                  </a:lnTo>
                  <a:lnTo>
                    <a:pt x="99391" y="48697"/>
                  </a:lnTo>
                  <a:lnTo>
                    <a:pt x="100178" y="47332"/>
                  </a:lnTo>
                  <a:lnTo>
                    <a:pt x="100940" y="45940"/>
                  </a:lnTo>
                  <a:lnTo>
                    <a:pt x="101676" y="44521"/>
                  </a:lnTo>
                  <a:lnTo>
                    <a:pt x="102411" y="43103"/>
                  </a:lnTo>
                  <a:lnTo>
                    <a:pt x="103120" y="41684"/>
                  </a:lnTo>
                  <a:lnTo>
                    <a:pt x="103777" y="40240"/>
                  </a:lnTo>
                  <a:lnTo>
                    <a:pt x="104434" y="38795"/>
                  </a:lnTo>
                  <a:lnTo>
                    <a:pt x="105064" y="37324"/>
                  </a:lnTo>
                  <a:lnTo>
                    <a:pt x="105694" y="35827"/>
                  </a:lnTo>
                  <a:lnTo>
                    <a:pt x="106272" y="34330"/>
                  </a:lnTo>
                  <a:lnTo>
                    <a:pt x="106824" y="32833"/>
                  </a:lnTo>
                  <a:lnTo>
                    <a:pt x="107349" y="31309"/>
                  </a:lnTo>
                  <a:lnTo>
                    <a:pt x="107874" y="29786"/>
                  </a:lnTo>
                  <a:lnTo>
                    <a:pt x="108347" y="28236"/>
                  </a:lnTo>
                  <a:lnTo>
                    <a:pt x="108846" y="26555"/>
                  </a:lnTo>
                  <a:lnTo>
                    <a:pt x="109319" y="24874"/>
                  </a:lnTo>
                  <a:lnTo>
                    <a:pt x="109766" y="23167"/>
                  </a:lnTo>
                  <a:lnTo>
                    <a:pt x="110160" y="21460"/>
                  </a:lnTo>
                  <a:lnTo>
                    <a:pt x="110527" y="19726"/>
                  </a:lnTo>
                  <a:lnTo>
                    <a:pt x="110895" y="17993"/>
                  </a:lnTo>
                  <a:lnTo>
                    <a:pt x="111210" y="16233"/>
                  </a:lnTo>
                  <a:lnTo>
                    <a:pt x="111473" y="14473"/>
                  </a:lnTo>
                  <a:lnTo>
                    <a:pt x="111735" y="12687"/>
                  </a:lnTo>
                  <a:lnTo>
                    <a:pt x="111946" y="10901"/>
                  </a:lnTo>
                  <a:lnTo>
                    <a:pt x="112129" y="9115"/>
                  </a:lnTo>
                  <a:lnTo>
                    <a:pt x="112287" y="7302"/>
                  </a:lnTo>
                  <a:lnTo>
                    <a:pt x="112392" y="5490"/>
                  </a:lnTo>
                  <a:lnTo>
                    <a:pt x="112497" y="3678"/>
                  </a:lnTo>
                  <a:lnTo>
                    <a:pt x="112550" y="1839"/>
                  </a:lnTo>
                  <a:lnTo>
                    <a:pt x="112550" y="0"/>
                  </a:lnTo>
                  <a:lnTo>
                    <a:pt x="79928" y="0"/>
                  </a:lnTo>
                  <a:lnTo>
                    <a:pt x="79901" y="815"/>
                  </a:lnTo>
                  <a:lnTo>
                    <a:pt x="79822" y="1603"/>
                  </a:lnTo>
                  <a:lnTo>
                    <a:pt x="79717" y="2364"/>
                  </a:lnTo>
                  <a:lnTo>
                    <a:pt x="79560" y="3126"/>
                  </a:lnTo>
                  <a:lnTo>
                    <a:pt x="79376" y="3888"/>
                  </a:lnTo>
                  <a:lnTo>
                    <a:pt x="79140" y="4623"/>
                  </a:lnTo>
                  <a:lnTo>
                    <a:pt x="78903" y="5332"/>
                  </a:lnTo>
                  <a:lnTo>
                    <a:pt x="78614" y="6041"/>
                  </a:lnTo>
                  <a:lnTo>
                    <a:pt x="78273" y="6724"/>
                  </a:lnTo>
                  <a:lnTo>
                    <a:pt x="77931" y="7381"/>
                  </a:lnTo>
                  <a:lnTo>
                    <a:pt x="77537" y="8038"/>
                  </a:lnTo>
                  <a:lnTo>
                    <a:pt x="77143" y="8642"/>
                  </a:lnTo>
                  <a:lnTo>
                    <a:pt x="76697" y="9246"/>
                  </a:lnTo>
                  <a:lnTo>
                    <a:pt x="76224" y="9850"/>
                  </a:lnTo>
                  <a:lnTo>
                    <a:pt x="75725" y="10402"/>
                  </a:lnTo>
                  <a:lnTo>
                    <a:pt x="75200" y="10927"/>
                  </a:lnTo>
                  <a:lnTo>
                    <a:pt x="74674" y="11452"/>
                  </a:lnTo>
                  <a:lnTo>
                    <a:pt x="74096" y="11925"/>
                  </a:lnTo>
                  <a:lnTo>
                    <a:pt x="73492" y="12398"/>
                  </a:lnTo>
                  <a:lnTo>
                    <a:pt x="72888" y="12818"/>
                  </a:lnTo>
                  <a:lnTo>
                    <a:pt x="72258" y="13212"/>
                  </a:lnTo>
                  <a:lnTo>
                    <a:pt x="71601" y="13580"/>
                  </a:lnTo>
                  <a:lnTo>
                    <a:pt x="70918" y="13921"/>
                  </a:lnTo>
                  <a:lnTo>
                    <a:pt x="70235" y="14236"/>
                  </a:lnTo>
                  <a:lnTo>
                    <a:pt x="69526" y="14499"/>
                  </a:lnTo>
                  <a:lnTo>
                    <a:pt x="68791" y="14762"/>
                  </a:lnTo>
                  <a:lnTo>
                    <a:pt x="68055" y="14946"/>
                  </a:lnTo>
                  <a:lnTo>
                    <a:pt x="67294" y="15130"/>
                  </a:lnTo>
                  <a:lnTo>
                    <a:pt x="66532" y="15261"/>
                  </a:lnTo>
                  <a:lnTo>
                    <a:pt x="65770" y="15366"/>
                  </a:lnTo>
                  <a:lnTo>
                    <a:pt x="64956" y="15418"/>
                  </a:lnTo>
                  <a:lnTo>
                    <a:pt x="64168" y="15445"/>
                  </a:lnTo>
                  <a:lnTo>
                    <a:pt x="63354" y="15418"/>
                  </a:lnTo>
                  <a:lnTo>
                    <a:pt x="62566" y="15366"/>
                  </a:lnTo>
                  <a:lnTo>
                    <a:pt x="61804" y="15261"/>
                  </a:lnTo>
                  <a:lnTo>
                    <a:pt x="61016" y="15130"/>
                  </a:lnTo>
                  <a:lnTo>
                    <a:pt x="60281" y="14946"/>
                  </a:lnTo>
                  <a:lnTo>
                    <a:pt x="59545" y="14762"/>
                  </a:lnTo>
                  <a:lnTo>
                    <a:pt x="58810" y="14499"/>
                  </a:lnTo>
                  <a:lnTo>
                    <a:pt x="58101" y="14236"/>
                  </a:lnTo>
                  <a:lnTo>
                    <a:pt x="57418" y="13921"/>
                  </a:lnTo>
                  <a:lnTo>
                    <a:pt x="56735" y="13580"/>
                  </a:lnTo>
                  <a:lnTo>
                    <a:pt x="56078" y="13212"/>
                  </a:lnTo>
                  <a:lnTo>
                    <a:pt x="55448" y="12818"/>
                  </a:lnTo>
                  <a:lnTo>
                    <a:pt x="54844" y="12398"/>
                  </a:lnTo>
                  <a:lnTo>
                    <a:pt x="54239" y="11925"/>
                  </a:lnTo>
                  <a:lnTo>
                    <a:pt x="53662" y="11452"/>
                  </a:lnTo>
                  <a:lnTo>
                    <a:pt x="53136" y="10927"/>
                  </a:lnTo>
                  <a:lnTo>
                    <a:pt x="52611" y="10402"/>
                  </a:lnTo>
                  <a:lnTo>
                    <a:pt x="52112" y="9850"/>
                  </a:lnTo>
                  <a:lnTo>
                    <a:pt x="51639" y="9246"/>
                  </a:lnTo>
                  <a:lnTo>
                    <a:pt x="51193" y="8642"/>
                  </a:lnTo>
                  <a:lnTo>
                    <a:pt x="50799" y="8038"/>
                  </a:lnTo>
                  <a:lnTo>
                    <a:pt x="50405" y="7381"/>
                  </a:lnTo>
                  <a:lnTo>
                    <a:pt x="50037" y="6724"/>
                  </a:lnTo>
                  <a:lnTo>
                    <a:pt x="49722" y="6041"/>
                  </a:lnTo>
                  <a:lnTo>
                    <a:pt x="49433" y="5332"/>
                  </a:lnTo>
                  <a:lnTo>
                    <a:pt x="49170" y="4623"/>
                  </a:lnTo>
                  <a:lnTo>
                    <a:pt x="48960" y="3888"/>
                  </a:lnTo>
                  <a:lnTo>
                    <a:pt x="48776" y="3126"/>
                  </a:lnTo>
                  <a:lnTo>
                    <a:pt x="48619" y="2364"/>
                  </a:lnTo>
                  <a:lnTo>
                    <a:pt x="48514" y="1603"/>
                  </a:lnTo>
                  <a:lnTo>
                    <a:pt x="48435" y="815"/>
                  </a:lnTo>
                  <a:lnTo>
                    <a:pt x="48408"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3" name="Google Shape;3053;p68"/>
          <p:cNvSpPr txBox="1"/>
          <p:nvPr/>
        </p:nvSpPr>
        <p:spPr>
          <a:xfrm>
            <a:off x="878295" y="1409055"/>
            <a:ext cx="1463100" cy="1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2000" b="1" dirty="0">
                <a:solidFill>
                  <a:schemeClr val="tx1"/>
                </a:solidFill>
                <a:latin typeface="Aharoni" panose="02010803020104030203" pitchFamily="2" charset="-79"/>
                <a:ea typeface="Dosis"/>
                <a:cs typeface="Aharoni" panose="02010803020104030203" pitchFamily="2" charset="-79"/>
                <a:sym typeface="Dosis"/>
              </a:rPr>
              <a:t>A</a:t>
            </a:r>
            <a:r>
              <a:rPr lang="es-CO" sz="2000" b="1" dirty="0" smtClean="0">
                <a:solidFill>
                  <a:schemeClr val="tx1"/>
                </a:solidFill>
                <a:latin typeface="Aharoni" panose="02010803020104030203" pitchFamily="2" charset="-79"/>
                <a:ea typeface="Dosis"/>
                <a:cs typeface="Aharoni" panose="02010803020104030203" pitchFamily="2" charset="-79"/>
                <a:sym typeface="Dosis"/>
              </a:rPr>
              <a:t>sesorías</a:t>
            </a:r>
            <a:endParaRPr sz="2000" b="1" dirty="0">
              <a:solidFill>
                <a:schemeClr val="tx1"/>
              </a:solidFill>
              <a:latin typeface="Aharoni" panose="02010803020104030203" pitchFamily="2" charset="-79"/>
              <a:ea typeface="Dosis"/>
              <a:cs typeface="Aharoni" panose="02010803020104030203" pitchFamily="2" charset="-79"/>
              <a:sym typeface="Dosis"/>
            </a:endParaRPr>
          </a:p>
        </p:txBody>
      </p:sp>
      <p:sp>
        <p:nvSpPr>
          <p:cNvPr id="3055" name="Google Shape;3055;p68"/>
          <p:cNvSpPr txBox="1"/>
          <p:nvPr/>
        </p:nvSpPr>
        <p:spPr>
          <a:xfrm>
            <a:off x="713225" y="3326790"/>
            <a:ext cx="1463100" cy="1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smtClean="0">
                <a:solidFill>
                  <a:schemeClr val="dk1"/>
                </a:solidFill>
                <a:latin typeface="Aharoni" panose="02010803020104030203" pitchFamily="2" charset="-79"/>
                <a:ea typeface="Dosis"/>
                <a:cs typeface="Aharoni" panose="02010803020104030203" pitchFamily="2" charset="-79"/>
                <a:sym typeface="Dosis"/>
              </a:rPr>
              <a:t>Auditorías</a:t>
            </a:r>
            <a:endParaRPr sz="2000" b="1" dirty="0">
              <a:solidFill>
                <a:schemeClr val="dk1"/>
              </a:solidFill>
              <a:latin typeface="Aharoni" panose="02010803020104030203" pitchFamily="2" charset="-79"/>
              <a:ea typeface="Dosis"/>
              <a:cs typeface="Aharoni" panose="02010803020104030203" pitchFamily="2" charset="-79"/>
              <a:sym typeface="Dosis"/>
            </a:endParaRPr>
          </a:p>
        </p:txBody>
      </p:sp>
      <p:sp>
        <p:nvSpPr>
          <p:cNvPr id="3068" name="Google Shape;3068;p68"/>
          <p:cNvSpPr txBox="1"/>
          <p:nvPr/>
        </p:nvSpPr>
        <p:spPr>
          <a:xfrm>
            <a:off x="6611622" y="1722027"/>
            <a:ext cx="2532378" cy="1416845"/>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s-CO" sz="1600" b="1" dirty="0" smtClean="0">
                <a:solidFill>
                  <a:schemeClr val="dk1"/>
                </a:solidFill>
                <a:latin typeface="Aharoni" panose="02010803020104030203" pitchFamily="2" charset="-79"/>
                <a:ea typeface="Dosis"/>
                <a:cs typeface="Aharoni" panose="02010803020104030203" pitchFamily="2" charset="-79"/>
                <a:sym typeface="Dosis"/>
              </a:rPr>
              <a:t>Servicio que se ofrece de acuerdo a las áreas que la organización solicite.</a:t>
            </a:r>
          </a:p>
          <a:p>
            <a:pPr marL="285750" lvl="0" indent="-285750" algn="l" rtl="0">
              <a:spcBef>
                <a:spcPts val="0"/>
              </a:spcBef>
              <a:spcAft>
                <a:spcPts val="0"/>
              </a:spcAft>
              <a:buFont typeface="Arial" panose="020B0604020202020204" pitchFamily="34" charset="0"/>
              <a:buChar char="•"/>
            </a:pPr>
            <a:r>
              <a:rPr lang="es-CO" sz="1600" b="1" dirty="0" smtClean="0">
                <a:solidFill>
                  <a:schemeClr val="dk1"/>
                </a:solidFill>
                <a:latin typeface="Aharoni" panose="02010803020104030203" pitchFamily="2" charset="-79"/>
                <a:ea typeface="Dosis"/>
                <a:cs typeface="Aharoni" panose="02010803020104030203" pitchFamily="2" charset="-79"/>
                <a:sym typeface="Dosis"/>
              </a:rPr>
              <a:t>Analizar, innovar y plantear soluciones</a:t>
            </a:r>
            <a:endParaRPr sz="1600" b="1" dirty="0">
              <a:solidFill>
                <a:schemeClr val="dk1"/>
              </a:solidFill>
              <a:latin typeface="Aharoni" panose="02010803020104030203" pitchFamily="2" charset="-79"/>
              <a:ea typeface="Dosis"/>
              <a:cs typeface="Aharoni" panose="02010803020104030203" pitchFamily="2" charset="-79"/>
              <a:sym typeface="Dosis"/>
            </a:endParaRPr>
          </a:p>
        </p:txBody>
      </p:sp>
      <p:sp>
        <p:nvSpPr>
          <p:cNvPr id="3057" name="Google Shape;3057;p68"/>
          <p:cNvSpPr txBox="1"/>
          <p:nvPr/>
        </p:nvSpPr>
        <p:spPr>
          <a:xfrm>
            <a:off x="6618852" y="1414255"/>
            <a:ext cx="180896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2000" b="1" dirty="0" smtClean="0">
                <a:solidFill>
                  <a:schemeClr val="dk1"/>
                </a:solidFill>
                <a:latin typeface="Aharoni" panose="02010803020104030203" pitchFamily="2" charset="-79"/>
                <a:ea typeface="Dosis"/>
                <a:cs typeface="Aharoni" panose="02010803020104030203" pitchFamily="2" charset="-79"/>
                <a:sym typeface="Dosis"/>
              </a:rPr>
              <a:t>Consultorías</a:t>
            </a:r>
            <a:endParaRPr sz="2000" b="1" dirty="0">
              <a:solidFill>
                <a:schemeClr val="dk1"/>
              </a:solidFill>
              <a:latin typeface="Aharoni" panose="02010803020104030203" pitchFamily="2" charset="-79"/>
              <a:ea typeface="Dosis"/>
              <a:cs typeface="Aharoni" panose="02010803020104030203" pitchFamily="2" charset="-79"/>
              <a:sym typeface="Dosis"/>
            </a:endParaRPr>
          </a:p>
        </p:txBody>
      </p:sp>
      <p:sp>
        <p:nvSpPr>
          <p:cNvPr id="3069" name="Google Shape;3069;p68"/>
          <p:cNvSpPr txBox="1"/>
          <p:nvPr/>
        </p:nvSpPr>
        <p:spPr>
          <a:xfrm>
            <a:off x="6611622" y="3892427"/>
            <a:ext cx="3074980" cy="1091031"/>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s-CO" sz="1600" dirty="0" smtClean="0">
                <a:solidFill>
                  <a:schemeClr val="dk1"/>
                </a:solidFill>
                <a:latin typeface="Aharoni" panose="02010803020104030203" pitchFamily="2" charset="-79"/>
                <a:ea typeface="Dosis"/>
                <a:cs typeface="Aharoni" panose="02010803020104030203" pitchFamily="2" charset="-79"/>
                <a:sym typeface="Dosis"/>
              </a:rPr>
              <a:t>Capacitaciones</a:t>
            </a:r>
          </a:p>
          <a:p>
            <a:pPr marL="285750" lvl="0" indent="-285750" algn="l" rtl="0">
              <a:spcBef>
                <a:spcPts val="0"/>
              </a:spcBef>
              <a:spcAft>
                <a:spcPts val="0"/>
              </a:spcAft>
              <a:buFont typeface="Arial" panose="020B0604020202020204" pitchFamily="34" charset="0"/>
              <a:buChar char="•"/>
            </a:pPr>
            <a:r>
              <a:rPr lang="es-CO" sz="1600" dirty="0" smtClean="0">
                <a:solidFill>
                  <a:schemeClr val="dk1"/>
                </a:solidFill>
                <a:latin typeface="Aharoni" panose="02010803020104030203" pitchFamily="2" charset="-79"/>
                <a:ea typeface="Dosis"/>
                <a:cs typeface="Aharoni" panose="02010803020104030203" pitchFamily="2" charset="-79"/>
                <a:sym typeface="Dosis"/>
              </a:rPr>
              <a:t>Investigación de accidentes.</a:t>
            </a:r>
          </a:p>
          <a:p>
            <a:pPr marL="285750" lvl="0" indent="-285750" algn="l" rtl="0">
              <a:spcBef>
                <a:spcPts val="0"/>
              </a:spcBef>
              <a:spcAft>
                <a:spcPts val="0"/>
              </a:spcAft>
              <a:buFont typeface="Arial" panose="020B0604020202020204" pitchFamily="34" charset="0"/>
              <a:buChar char="•"/>
            </a:pPr>
            <a:r>
              <a:rPr lang="es-CO" sz="1600" dirty="0" smtClean="0">
                <a:solidFill>
                  <a:schemeClr val="dk1"/>
                </a:solidFill>
                <a:latin typeface="Aharoni" panose="02010803020104030203" pitchFamily="2" charset="-79"/>
                <a:ea typeface="Dosis"/>
                <a:cs typeface="Aharoni" panose="02010803020104030203" pitchFamily="2" charset="-79"/>
                <a:sym typeface="Dosis"/>
              </a:rPr>
              <a:t>Análisis de puestos de trabajo.</a:t>
            </a:r>
            <a:endParaRPr sz="1600" dirty="0">
              <a:solidFill>
                <a:schemeClr val="dk1"/>
              </a:solidFill>
              <a:latin typeface="Aharoni" panose="02010803020104030203" pitchFamily="2" charset="-79"/>
              <a:ea typeface="Dosis"/>
              <a:cs typeface="Aharoni" panose="02010803020104030203" pitchFamily="2" charset="-79"/>
              <a:sym typeface="Dosis"/>
            </a:endParaRPr>
          </a:p>
        </p:txBody>
      </p:sp>
      <p:sp>
        <p:nvSpPr>
          <p:cNvPr id="3059" name="Google Shape;3059;p68"/>
          <p:cNvSpPr txBox="1"/>
          <p:nvPr/>
        </p:nvSpPr>
        <p:spPr>
          <a:xfrm>
            <a:off x="6896408" y="3435728"/>
            <a:ext cx="198258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2000" b="1" dirty="0" smtClean="0">
                <a:solidFill>
                  <a:schemeClr val="dk1"/>
                </a:solidFill>
                <a:latin typeface="Aharoni" panose="02010803020104030203" pitchFamily="2" charset="-79"/>
                <a:ea typeface="Dosis"/>
                <a:cs typeface="Aharoni" panose="02010803020104030203" pitchFamily="2" charset="-79"/>
                <a:sym typeface="Dosis"/>
              </a:rPr>
              <a:t>Asistencia Técnica</a:t>
            </a:r>
            <a:endParaRPr sz="2000" b="1" dirty="0">
              <a:solidFill>
                <a:schemeClr val="dk1"/>
              </a:solidFill>
              <a:latin typeface="Aharoni" panose="02010803020104030203" pitchFamily="2" charset="-79"/>
              <a:ea typeface="Dosis"/>
              <a:cs typeface="Aharoni" panose="02010803020104030203" pitchFamily="2" charset="-79"/>
              <a:sym typeface="Dosis"/>
            </a:endParaRPr>
          </a:p>
        </p:txBody>
      </p:sp>
      <p:grpSp>
        <p:nvGrpSpPr>
          <p:cNvPr id="3070" name="Google Shape;3070;p68"/>
          <p:cNvGrpSpPr/>
          <p:nvPr/>
        </p:nvGrpSpPr>
        <p:grpSpPr>
          <a:xfrm>
            <a:off x="3355547" y="1796627"/>
            <a:ext cx="504551" cy="502913"/>
            <a:chOff x="2536825" y="-1498275"/>
            <a:chExt cx="504551" cy="502913"/>
          </a:xfrm>
        </p:grpSpPr>
        <p:sp>
          <p:nvSpPr>
            <p:cNvPr id="3071" name="Google Shape;3071;p68"/>
            <p:cNvSpPr/>
            <p:nvPr/>
          </p:nvSpPr>
          <p:spPr>
            <a:xfrm>
              <a:off x="2544372" y="-1490752"/>
              <a:ext cx="489416" cy="335700"/>
            </a:xfrm>
            <a:custGeom>
              <a:avLst/>
              <a:gdLst/>
              <a:ahLst/>
              <a:cxnLst/>
              <a:rect l="l" t="t" r="r" b="b"/>
              <a:pathLst>
                <a:path w="11738" h="8077" extrusionOk="0">
                  <a:moveTo>
                    <a:pt x="1" y="1"/>
                  </a:moveTo>
                  <a:lnTo>
                    <a:pt x="1" y="8076"/>
                  </a:lnTo>
                  <a:lnTo>
                    <a:pt x="11737" y="8076"/>
                  </a:lnTo>
                  <a:lnTo>
                    <a:pt x="11737" y="1"/>
                  </a:lnTo>
                  <a:lnTo>
                    <a:pt x="9530" y="1"/>
                  </a:lnTo>
                  <a:lnTo>
                    <a:pt x="9530" y="7349"/>
                  </a:lnTo>
                  <a:lnTo>
                    <a:pt x="2208" y="7349"/>
                  </a:lnTo>
                  <a:lnTo>
                    <a:pt x="2208"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8"/>
            <p:cNvSpPr/>
            <p:nvPr/>
          </p:nvSpPr>
          <p:spPr>
            <a:xfrm>
              <a:off x="2574685" y="-1460534"/>
              <a:ext cx="61750" cy="275268"/>
            </a:xfrm>
            <a:custGeom>
              <a:avLst/>
              <a:gdLst/>
              <a:ahLst/>
              <a:cxnLst/>
              <a:rect l="l" t="t" r="r" b="b"/>
              <a:pathLst>
                <a:path w="1481" h="6623" extrusionOk="0">
                  <a:moveTo>
                    <a:pt x="1" y="1"/>
                  </a:moveTo>
                  <a:lnTo>
                    <a:pt x="1" y="6622"/>
                  </a:lnTo>
                  <a:lnTo>
                    <a:pt x="1481" y="6622"/>
                  </a:lnTo>
                  <a:lnTo>
                    <a:pt x="1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8"/>
            <p:cNvSpPr/>
            <p:nvPr/>
          </p:nvSpPr>
          <p:spPr>
            <a:xfrm>
              <a:off x="2941735" y="-1460534"/>
              <a:ext cx="61750" cy="275268"/>
            </a:xfrm>
            <a:custGeom>
              <a:avLst/>
              <a:gdLst/>
              <a:ahLst/>
              <a:cxnLst/>
              <a:rect l="l" t="t" r="r" b="b"/>
              <a:pathLst>
                <a:path w="1481" h="6623" extrusionOk="0">
                  <a:moveTo>
                    <a:pt x="0" y="1"/>
                  </a:moveTo>
                  <a:lnTo>
                    <a:pt x="0" y="6622"/>
                  </a:lnTo>
                  <a:lnTo>
                    <a:pt x="1480" y="6622"/>
                  </a:lnTo>
                  <a:lnTo>
                    <a:pt x="1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8"/>
            <p:cNvSpPr/>
            <p:nvPr/>
          </p:nvSpPr>
          <p:spPr>
            <a:xfrm>
              <a:off x="2544372" y="-1490752"/>
              <a:ext cx="49867" cy="335700"/>
            </a:xfrm>
            <a:custGeom>
              <a:avLst/>
              <a:gdLst/>
              <a:ahLst/>
              <a:cxnLst/>
              <a:rect l="l" t="t" r="r" b="b"/>
              <a:pathLst>
                <a:path w="1196" h="8077" extrusionOk="0">
                  <a:moveTo>
                    <a:pt x="1" y="1"/>
                  </a:moveTo>
                  <a:lnTo>
                    <a:pt x="1" y="8076"/>
                  </a:lnTo>
                  <a:lnTo>
                    <a:pt x="1195" y="8076"/>
                  </a:lnTo>
                  <a:lnTo>
                    <a:pt x="1195"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8"/>
            <p:cNvSpPr/>
            <p:nvPr/>
          </p:nvSpPr>
          <p:spPr>
            <a:xfrm>
              <a:off x="2574685" y="-1460534"/>
              <a:ext cx="19555" cy="275268"/>
            </a:xfrm>
            <a:custGeom>
              <a:avLst/>
              <a:gdLst/>
              <a:ahLst/>
              <a:cxnLst/>
              <a:rect l="l" t="t" r="r" b="b"/>
              <a:pathLst>
                <a:path w="469" h="6623" extrusionOk="0">
                  <a:moveTo>
                    <a:pt x="1" y="1"/>
                  </a:moveTo>
                  <a:lnTo>
                    <a:pt x="1" y="6622"/>
                  </a:lnTo>
                  <a:lnTo>
                    <a:pt x="468" y="6622"/>
                  </a:lnTo>
                  <a:lnTo>
                    <a:pt x="468"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8"/>
            <p:cNvSpPr/>
            <p:nvPr/>
          </p:nvSpPr>
          <p:spPr>
            <a:xfrm>
              <a:off x="2636395" y="-1490752"/>
              <a:ext cx="305374" cy="305484"/>
            </a:xfrm>
            <a:custGeom>
              <a:avLst/>
              <a:gdLst/>
              <a:ahLst/>
              <a:cxnLst/>
              <a:rect l="l" t="t" r="r" b="b"/>
              <a:pathLst>
                <a:path w="7324" h="7350" extrusionOk="0">
                  <a:moveTo>
                    <a:pt x="1" y="1"/>
                  </a:moveTo>
                  <a:lnTo>
                    <a:pt x="1" y="7349"/>
                  </a:lnTo>
                  <a:lnTo>
                    <a:pt x="7323" y="7349"/>
                  </a:lnTo>
                  <a:lnTo>
                    <a:pt x="7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8"/>
            <p:cNvSpPr/>
            <p:nvPr/>
          </p:nvSpPr>
          <p:spPr>
            <a:xfrm>
              <a:off x="2636395" y="-1490752"/>
              <a:ext cx="19555" cy="305484"/>
            </a:xfrm>
            <a:custGeom>
              <a:avLst/>
              <a:gdLst/>
              <a:ahLst/>
              <a:cxnLst/>
              <a:rect l="l" t="t" r="r" b="b"/>
              <a:pathLst>
                <a:path w="469" h="7350" extrusionOk="0">
                  <a:moveTo>
                    <a:pt x="1" y="1"/>
                  </a:moveTo>
                  <a:lnTo>
                    <a:pt x="1" y="7349"/>
                  </a:lnTo>
                  <a:lnTo>
                    <a:pt x="468" y="7349"/>
                  </a:lnTo>
                  <a:lnTo>
                    <a:pt x="4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8"/>
            <p:cNvSpPr/>
            <p:nvPr/>
          </p:nvSpPr>
          <p:spPr>
            <a:xfrm>
              <a:off x="2667792" y="-1430316"/>
              <a:ext cx="73675" cy="131712"/>
            </a:xfrm>
            <a:custGeom>
              <a:avLst/>
              <a:gdLst/>
              <a:ahLst/>
              <a:cxnLst/>
              <a:rect l="l" t="t" r="r" b="b"/>
              <a:pathLst>
                <a:path w="1767" h="3169" extrusionOk="0">
                  <a:moveTo>
                    <a:pt x="1767" y="1"/>
                  </a:moveTo>
                  <a:lnTo>
                    <a:pt x="1585" y="27"/>
                  </a:lnTo>
                  <a:lnTo>
                    <a:pt x="1403" y="53"/>
                  </a:lnTo>
                  <a:lnTo>
                    <a:pt x="1221" y="105"/>
                  </a:lnTo>
                  <a:lnTo>
                    <a:pt x="1066" y="157"/>
                  </a:lnTo>
                  <a:lnTo>
                    <a:pt x="910" y="235"/>
                  </a:lnTo>
                  <a:lnTo>
                    <a:pt x="754" y="313"/>
                  </a:lnTo>
                  <a:lnTo>
                    <a:pt x="624" y="416"/>
                  </a:lnTo>
                  <a:lnTo>
                    <a:pt x="494" y="546"/>
                  </a:lnTo>
                  <a:lnTo>
                    <a:pt x="390" y="676"/>
                  </a:lnTo>
                  <a:lnTo>
                    <a:pt x="287" y="806"/>
                  </a:lnTo>
                  <a:lnTo>
                    <a:pt x="183" y="962"/>
                  </a:lnTo>
                  <a:lnTo>
                    <a:pt x="105" y="1117"/>
                  </a:lnTo>
                  <a:lnTo>
                    <a:pt x="53" y="1273"/>
                  </a:lnTo>
                  <a:lnTo>
                    <a:pt x="27" y="1455"/>
                  </a:lnTo>
                  <a:lnTo>
                    <a:pt x="1" y="1637"/>
                  </a:lnTo>
                  <a:lnTo>
                    <a:pt x="1" y="1819"/>
                  </a:lnTo>
                  <a:lnTo>
                    <a:pt x="1" y="2026"/>
                  </a:lnTo>
                  <a:lnTo>
                    <a:pt x="53" y="2208"/>
                  </a:lnTo>
                  <a:lnTo>
                    <a:pt x="105" y="2390"/>
                  </a:lnTo>
                  <a:lnTo>
                    <a:pt x="183" y="2572"/>
                  </a:lnTo>
                  <a:lnTo>
                    <a:pt x="287" y="2753"/>
                  </a:lnTo>
                  <a:lnTo>
                    <a:pt x="390" y="2909"/>
                  </a:lnTo>
                  <a:lnTo>
                    <a:pt x="520" y="3039"/>
                  </a:lnTo>
                  <a:lnTo>
                    <a:pt x="676" y="3169"/>
                  </a:lnTo>
                  <a:lnTo>
                    <a:pt x="1767" y="1767"/>
                  </a:lnTo>
                  <a:lnTo>
                    <a:pt x="1767"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8"/>
            <p:cNvSpPr/>
            <p:nvPr/>
          </p:nvSpPr>
          <p:spPr>
            <a:xfrm>
              <a:off x="2741427" y="-1356913"/>
              <a:ext cx="73675" cy="55070"/>
            </a:xfrm>
            <a:custGeom>
              <a:avLst/>
              <a:gdLst/>
              <a:ahLst/>
              <a:cxnLst/>
              <a:rect l="l" t="t" r="r" b="b"/>
              <a:pathLst>
                <a:path w="1767" h="1325" extrusionOk="0">
                  <a:moveTo>
                    <a:pt x="1" y="1"/>
                  </a:moveTo>
                  <a:lnTo>
                    <a:pt x="1169" y="1325"/>
                  </a:lnTo>
                  <a:lnTo>
                    <a:pt x="1299" y="1195"/>
                  </a:lnTo>
                  <a:lnTo>
                    <a:pt x="1403" y="1065"/>
                  </a:lnTo>
                  <a:lnTo>
                    <a:pt x="1507" y="909"/>
                  </a:lnTo>
                  <a:lnTo>
                    <a:pt x="1585" y="754"/>
                  </a:lnTo>
                  <a:lnTo>
                    <a:pt x="1662" y="572"/>
                  </a:lnTo>
                  <a:lnTo>
                    <a:pt x="1714" y="390"/>
                  </a:lnTo>
                  <a:lnTo>
                    <a:pt x="1740" y="208"/>
                  </a:lnTo>
                  <a:lnTo>
                    <a:pt x="1766"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8"/>
            <p:cNvSpPr/>
            <p:nvPr/>
          </p:nvSpPr>
          <p:spPr>
            <a:xfrm>
              <a:off x="2741427" y="-1356913"/>
              <a:ext cx="42" cy="42"/>
            </a:xfrm>
            <a:custGeom>
              <a:avLst/>
              <a:gdLst/>
              <a:ahLst/>
              <a:cxnLst/>
              <a:rect l="l" t="t" r="r" b="b"/>
              <a:pathLst>
                <a:path w="1" h="1" extrusionOk="0">
                  <a:moveTo>
                    <a:pt x="1" y="1"/>
                  </a:moveTo>
                  <a:lnTo>
                    <a:pt x="1" y="1"/>
                  </a:lnTo>
                  <a:lnTo>
                    <a:pt x="1" y="1"/>
                  </a:lnTo>
                  <a:lnTo>
                    <a:pt x="1" y="1"/>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8"/>
            <p:cNvSpPr/>
            <p:nvPr/>
          </p:nvSpPr>
          <p:spPr>
            <a:xfrm>
              <a:off x="2695979" y="-1356913"/>
              <a:ext cx="94231" cy="73441"/>
            </a:xfrm>
            <a:custGeom>
              <a:avLst/>
              <a:gdLst/>
              <a:ahLst/>
              <a:cxnLst/>
              <a:rect l="l" t="t" r="r" b="b"/>
              <a:pathLst>
                <a:path w="2260" h="1767" extrusionOk="0">
                  <a:moveTo>
                    <a:pt x="1091" y="1"/>
                  </a:moveTo>
                  <a:lnTo>
                    <a:pt x="0" y="1403"/>
                  </a:lnTo>
                  <a:lnTo>
                    <a:pt x="208" y="1559"/>
                  </a:lnTo>
                  <a:lnTo>
                    <a:pt x="467" y="1662"/>
                  </a:lnTo>
                  <a:lnTo>
                    <a:pt x="753" y="1740"/>
                  </a:lnTo>
                  <a:lnTo>
                    <a:pt x="1039" y="1766"/>
                  </a:lnTo>
                  <a:lnTo>
                    <a:pt x="1220" y="1766"/>
                  </a:lnTo>
                  <a:lnTo>
                    <a:pt x="1376" y="1740"/>
                  </a:lnTo>
                  <a:lnTo>
                    <a:pt x="1532" y="1714"/>
                  </a:lnTo>
                  <a:lnTo>
                    <a:pt x="1714" y="1662"/>
                  </a:lnTo>
                  <a:lnTo>
                    <a:pt x="1999" y="1533"/>
                  </a:lnTo>
                  <a:lnTo>
                    <a:pt x="2259" y="1325"/>
                  </a:lnTo>
                  <a:lnTo>
                    <a:pt x="1091"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8"/>
            <p:cNvSpPr/>
            <p:nvPr/>
          </p:nvSpPr>
          <p:spPr>
            <a:xfrm>
              <a:off x="2544372" y="-1155074"/>
              <a:ext cx="489416" cy="60473"/>
            </a:xfrm>
            <a:custGeom>
              <a:avLst/>
              <a:gdLst/>
              <a:ahLst/>
              <a:cxnLst/>
              <a:rect l="l" t="t" r="r" b="b"/>
              <a:pathLst>
                <a:path w="11738" h="1455" extrusionOk="0">
                  <a:moveTo>
                    <a:pt x="1" y="0"/>
                  </a:moveTo>
                  <a:lnTo>
                    <a:pt x="1" y="1454"/>
                  </a:lnTo>
                  <a:lnTo>
                    <a:pt x="11737" y="1454"/>
                  </a:lnTo>
                  <a:lnTo>
                    <a:pt x="11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8"/>
            <p:cNvSpPr/>
            <p:nvPr/>
          </p:nvSpPr>
          <p:spPr>
            <a:xfrm>
              <a:off x="2544372" y="-1155074"/>
              <a:ext cx="49867" cy="60473"/>
            </a:xfrm>
            <a:custGeom>
              <a:avLst/>
              <a:gdLst/>
              <a:ahLst/>
              <a:cxnLst/>
              <a:rect l="l" t="t" r="r" b="b"/>
              <a:pathLst>
                <a:path w="1196" h="1455" extrusionOk="0">
                  <a:moveTo>
                    <a:pt x="1" y="0"/>
                  </a:moveTo>
                  <a:lnTo>
                    <a:pt x="1" y="1454"/>
                  </a:lnTo>
                  <a:lnTo>
                    <a:pt x="1195" y="1454"/>
                  </a:lnTo>
                  <a:lnTo>
                    <a:pt x="11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8"/>
            <p:cNvSpPr/>
            <p:nvPr/>
          </p:nvSpPr>
          <p:spPr>
            <a:xfrm>
              <a:off x="2758773" y="-1094638"/>
              <a:ext cx="90978" cy="61554"/>
            </a:xfrm>
            <a:custGeom>
              <a:avLst/>
              <a:gdLst/>
              <a:ahLst/>
              <a:cxnLst/>
              <a:rect l="l" t="t" r="r" b="b"/>
              <a:pathLst>
                <a:path w="2182" h="1481" extrusionOk="0">
                  <a:moveTo>
                    <a:pt x="0" y="0"/>
                  </a:moveTo>
                  <a:lnTo>
                    <a:pt x="0" y="1480"/>
                  </a:lnTo>
                  <a:lnTo>
                    <a:pt x="2181" y="1480"/>
                  </a:lnTo>
                  <a:lnTo>
                    <a:pt x="2181"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8"/>
            <p:cNvSpPr/>
            <p:nvPr/>
          </p:nvSpPr>
          <p:spPr>
            <a:xfrm>
              <a:off x="2758773" y="-1094638"/>
              <a:ext cx="90978" cy="61554"/>
            </a:xfrm>
            <a:custGeom>
              <a:avLst/>
              <a:gdLst/>
              <a:ahLst/>
              <a:cxnLst/>
              <a:rect l="l" t="t" r="r" b="b"/>
              <a:pathLst>
                <a:path w="2182" h="1481" extrusionOk="0">
                  <a:moveTo>
                    <a:pt x="0" y="0"/>
                  </a:moveTo>
                  <a:lnTo>
                    <a:pt x="0" y="1480"/>
                  </a:lnTo>
                  <a:lnTo>
                    <a:pt x="467" y="1480"/>
                  </a:lnTo>
                  <a:lnTo>
                    <a:pt x="467" y="987"/>
                  </a:lnTo>
                  <a:lnTo>
                    <a:pt x="467" y="883"/>
                  </a:lnTo>
                  <a:lnTo>
                    <a:pt x="493" y="779"/>
                  </a:lnTo>
                  <a:lnTo>
                    <a:pt x="545" y="701"/>
                  </a:lnTo>
                  <a:lnTo>
                    <a:pt x="597" y="623"/>
                  </a:lnTo>
                  <a:lnTo>
                    <a:pt x="675" y="571"/>
                  </a:lnTo>
                  <a:lnTo>
                    <a:pt x="753" y="520"/>
                  </a:lnTo>
                  <a:lnTo>
                    <a:pt x="857" y="494"/>
                  </a:lnTo>
                  <a:lnTo>
                    <a:pt x="2181" y="494"/>
                  </a:lnTo>
                  <a:lnTo>
                    <a:pt x="2181"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8"/>
            <p:cNvSpPr/>
            <p:nvPr/>
          </p:nvSpPr>
          <p:spPr>
            <a:xfrm>
              <a:off x="2712198" y="-1033122"/>
              <a:ext cx="184083" cy="30258"/>
            </a:xfrm>
            <a:custGeom>
              <a:avLst/>
              <a:gdLst/>
              <a:ahLst/>
              <a:cxnLst/>
              <a:rect l="l" t="t" r="r" b="b"/>
              <a:pathLst>
                <a:path w="4415" h="728" extrusionOk="0">
                  <a:moveTo>
                    <a:pt x="260" y="0"/>
                  </a:moveTo>
                  <a:lnTo>
                    <a:pt x="156" y="26"/>
                  </a:lnTo>
                  <a:lnTo>
                    <a:pt x="78" y="78"/>
                  </a:lnTo>
                  <a:lnTo>
                    <a:pt x="27" y="156"/>
                  </a:lnTo>
                  <a:lnTo>
                    <a:pt x="1" y="260"/>
                  </a:lnTo>
                  <a:lnTo>
                    <a:pt x="1" y="727"/>
                  </a:lnTo>
                  <a:lnTo>
                    <a:pt x="4415" y="727"/>
                  </a:lnTo>
                  <a:lnTo>
                    <a:pt x="4415" y="260"/>
                  </a:lnTo>
                  <a:lnTo>
                    <a:pt x="4389" y="156"/>
                  </a:lnTo>
                  <a:lnTo>
                    <a:pt x="4337" y="78"/>
                  </a:lnTo>
                  <a:lnTo>
                    <a:pt x="4259" y="26"/>
                  </a:lnTo>
                  <a:lnTo>
                    <a:pt x="4155"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8"/>
            <p:cNvSpPr/>
            <p:nvPr/>
          </p:nvSpPr>
          <p:spPr>
            <a:xfrm>
              <a:off x="2712198" y="-1033122"/>
              <a:ext cx="66087" cy="30258"/>
            </a:xfrm>
            <a:custGeom>
              <a:avLst/>
              <a:gdLst/>
              <a:ahLst/>
              <a:cxnLst/>
              <a:rect l="l" t="t" r="r" b="b"/>
              <a:pathLst>
                <a:path w="1585" h="728" extrusionOk="0">
                  <a:moveTo>
                    <a:pt x="260" y="0"/>
                  </a:moveTo>
                  <a:lnTo>
                    <a:pt x="156" y="26"/>
                  </a:lnTo>
                  <a:lnTo>
                    <a:pt x="78" y="78"/>
                  </a:lnTo>
                  <a:lnTo>
                    <a:pt x="27" y="156"/>
                  </a:lnTo>
                  <a:lnTo>
                    <a:pt x="1" y="260"/>
                  </a:lnTo>
                  <a:lnTo>
                    <a:pt x="1" y="727"/>
                  </a:lnTo>
                  <a:lnTo>
                    <a:pt x="1325" y="727"/>
                  </a:lnTo>
                  <a:lnTo>
                    <a:pt x="1325" y="260"/>
                  </a:lnTo>
                  <a:lnTo>
                    <a:pt x="1351" y="156"/>
                  </a:lnTo>
                  <a:lnTo>
                    <a:pt x="1403" y="78"/>
                  </a:lnTo>
                  <a:lnTo>
                    <a:pt x="1481" y="26"/>
                  </a:lnTo>
                  <a:lnTo>
                    <a:pt x="1584"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8"/>
            <p:cNvSpPr/>
            <p:nvPr/>
          </p:nvSpPr>
          <p:spPr>
            <a:xfrm>
              <a:off x="2767404" y="-1460534"/>
              <a:ext cx="73675" cy="73441"/>
            </a:xfrm>
            <a:custGeom>
              <a:avLst/>
              <a:gdLst/>
              <a:ahLst/>
              <a:cxnLst/>
              <a:rect l="l" t="t" r="r" b="b"/>
              <a:pathLst>
                <a:path w="1767" h="1767" extrusionOk="0">
                  <a:moveTo>
                    <a:pt x="1" y="1"/>
                  </a:moveTo>
                  <a:lnTo>
                    <a:pt x="1" y="1767"/>
                  </a:lnTo>
                  <a:lnTo>
                    <a:pt x="1766" y="1767"/>
                  </a:lnTo>
                  <a:lnTo>
                    <a:pt x="1766" y="1585"/>
                  </a:lnTo>
                  <a:lnTo>
                    <a:pt x="1740" y="1403"/>
                  </a:lnTo>
                  <a:lnTo>
                    <a:pt x="1689" y="1247"/>
                  </a:lnTo>
                  <a:lnTo>
                    <a:pt x="1637" y="1091"/>
                  </a:lnTo>
                  <a:lnTo>
                    <a:pt x="1559" y="936"/>
                  </a:lnTo>
                  <a:lnTo>
                    <a:pt x="1481" y="780"/>
                  </a:lnTo>
                  <a:lnTo>
                    <a:pt x="1377" y="650"/>
                  </a:lnTo>
                  <a:lnTo>
                    <a:pt x="1247" y="520"/>
                  </a:lnTo>
                  <a:lnTo>
                    <a:pt x="1117" y="416"/>
                  </a:lnTo>
                  <a:lnTo>
                    <a:pt x="987" y="313"/>
                  </a:lnTo>
                  <a:lnTo>
                    <a:pt x="858" y="209"/>
                  </a:lnTo>
                  <a:lnTo>
                    <a:pt x="702" y="131"/>
                  </a:lnTo>
                  <a:lnTo>
                    <a:pt x="520" y="79"/>
                  </a:lnTo>
                  <a:lnTo>
                    <a:pt x="364" y="27"/>
                  </a:lnTo>
                  <a:lnTo>
                    <a:pt x="183" y="1"/>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8"/>
            <p:cNvSpPr/>
            <p:nvPr/>
          </p:nvSpPr>
          <p:spPr>
            <a:xfrm>
              <a:off x="2767404" y="-1460534"/>
              <a:ext cx="19555" cy="73441"/>
            </a:xfrm>
            <a:custGeom>
              <a:avLst/>
              <a:gdLst/>
              <a:ahLst/>
              <a:cxnLst/>
              <a:rect l="l" t="t" r="r" b="b"/>
              <a:pathLst>
                <a:path w="469" h="1767" extrusionOk="0">
                  <a:moveTo>
                    <a:pt x="1" y="1"/>
                  </a:moveTo>
                  <a:lnTo>
                    <a:pt x="1" y="1767"/>
                  </a:lnTo>
                  <a:lnTo>
                    <a:pt x="468" y="1767"/>
                  </a:lnTo>
                  <a:lnTo>
                    <a:pt x="468" y="79"/>
                  </a:lnTo>
                  <a:lnTo>
                    <a:pt x="234" y="27"/>
                  </a:lnTo>
                  <a:lnTo>
                    <a:pt x="1" y="1"/>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8"/>
            <p:cNvSpPr/>
            <p:nvPr/>
          </p:nvSpPr>
          <p:spPr>
            <a:xfrm>
              <a:off x="2741427" y="-1376324"/>
              <a:ext cx="42" cy="42"/>
            </a:xfrm>
            <a:custGeom>
              <a:avLst/>
              <a:gdLst/>
              <a:ahLst/>
              <a:cxnLst/>
              <a:rect l="l" t="t" r="r" b="b"/>
              <a:pathLst>
                <a:path w="1" h="1" extrusionOk="0">
                  <a:moveTo>
                    <a:pt x="1" y="0"/>
                  </a:moveTo>
                  <a:lnTo>
                    <a:pt x="1" y="0"/>
                  </a:lnTo>
                  <a:lnTo>
                    <a:pt x="1" y="0"/>
                  </a:lnTo>
                  <a:lnTo>
                    <a:pt x="1" y="0"/>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8"/>
            <p:cNvSpPr/>
            <p:nvPr/>
          </p:nvSpPr>
          <p:spPr>
            <a:xfrm>
              <a:off x="2536825" y="-1377404"/>
              <a:ext cx="427666" cy="382043"/>
            </a:xfrm>
            <a:custGeom>
              <a:avLst/>
              <a:gdLst/>
              <a:ahLst/>
              <a:cxnLst/>
              <a:rect l="l" t="t" r="r" b="b"/>
              <a:pathLst>
                <a:path w="10257" h="9192" extrusionOk="0">
                  <a:moveTo>
                    <a:pt x="7348" y="6985"/>
                  </a:moveTo>
                  <a:lnTo>
                    <a:pt x="7348" y="8101"/>
                  </a:lnTo>
                  <a:lnTo>
                    <a:pt x="5505" y="8101"/>
                  </a:lnTo>
                  <a:lnTo>
                    <a:pt x="5505" y="6985"/>
                  </a:lnTo>
                  <a:close/>
                  <a:moveTo>
                    <a:pt x="8361" y="8465"/>
                  </a:moveTo>
                  <a:lnTo>
                    <a:pt x="8413" y="8491"/>
                  </a:lnTo>
                  <a:lnTo>
                    <a:pt x="8439" y="8543"/>
                  </a:lnTo>
                  <a:lnTo>
                    <a:pt x="8439" y="8854"/>
                  </a:lnTo>
                  <a:lnTo>
                    <a:pt x="4388" y="8854"/>
                  </a:lnTo>
                  <a:lnTo>
                    <a:pt x="4388" y="8543"/>
                  </a:lnTo>
                  <a:lnTo>
                    <a:pt x="4414" y="8491"/>
                  </a:lnTo>
                  <a:lnTo>
                    <a:pt x="4466" y="8465"/>
                  </a:lnTo>
                  <a:close/>
                  <a:moveTo>
                    <a:pt x="104" y="0"/>
                  </a:moveTo>
                  <a:lnTo>
                    <a:pt x="52" y="52"/>
                  </a:lnTo>
                  <a:lnTo>
                    <a:pt x="26" y="104"/>
                  </a:lnTo>
                  <a:lnTo>
                    <a:pt x="0" y="156"/>
                  </a:lnTo>
                  <a:lnTo>
                    <a:pt x="0" y="6803"/>
                  </a:lnTo>
                  <a:lnTo>
                    <a:pt x="26" y="6881"/>
                  </a:lnTo>
                  <a:lnTo>
                    <a:pt x="52" y="6933"/>
                  </a:lnTo>
                  <a:lnTo>
                    <a:pt x="104" y="6985"/>
                  </a:lnTo>
                  <a:lnTo>
                    <a:pt x="5141" y="6985"/>
                  </a:lnTo>
                  <a:lnTo>
                    <a:pt x="5141" y="8101"/>
                  </a:lnTo>
                  <a:lnTo>
                    <a:pt x="4466" y="8101"/>
                  </a:lnTo>
                  <a:lnTo>
                    <a:pt x="4388" y="8127"/>
                  </a:lnTo>
                  <a:lnTo>
                    <a:pt x="4310" y="8153"/>
                  </a:lnTo>
                  <a:lnTo>
                    <a:pt x="4233" y="8179"/>
                  </a:lnTo>
                  <a:lnTo>
                    <a:pt x="4155" y="8231"/>
                  </a:lnTo>
                  <a:lnTo>
                    <a:pt x="4103" y="8309"/>
                  </a:lnTo>
                  <a:lnTo>
                    <a:pt x="4077" y="8361"/>
                  </a:lnTo>
                  <a:lnTo>
                    <a:pt x="4051" y="8465"/>
                  </a:lnTo>
                  <a:lnTo>
                    <a:pt x="4051" y="8543"/>
                  </a:lnTo>
                  <a:lnTo>
                    <a:pt x="4051" y="9010"/>
                  </a:lnTo>
                  <a:lnTo>
                    <a:pt x="4051" y="9088"/>
                  </a:lnTo>
                  <a:lnTo>
                    <a:pt x="4103" y="9140"/>
                  </a:lnTo>
                  <a:lnTo>
                    <a:pt x="4155" y="9192"/>
                  </a:lnTo>
                  <a:lnTo>
                    <a:pt x="8699" y="9192"/>
                  </a:lnTo>
                  <a:lnTo>
                    <a:pt x="8750" y="9140"/>
                  </a:lnTo>
                  <a:lnTo>
                    <a:pt x="8776" y="9088"/>
                  </a:lnTo>
                  <a:lnTo>
                    <a:pt x="8802" y="9010"/>
                  </a:lnTo>
                  <a:lnTo>
                    <a:pt x="8802" y="8543"/>
                  </a:lnTo>
                  <a:lnTo>
                    <a:pt x="8802" y="8465"/>
                  </a:lnTo>
                  <a:lnTo>
                    <a:pt x="8776" y="8361"/>
                  </a:lnTo>
                  <a:lnTo>
                    <a:pt x="8725" y="8309"/>
                  </a:lnTo>
                  <a:lnTo>
                    <a:pt x="8673" y="8231"/>
                  </a:lnTo>
                  <a:lnTo>
                    <a:pt x="8595" y="8179"/>
                  </a:lnTo>
                  <a:lnTo>
                    <a:pt x="8543" y="8153"/>
                  </a:lnTo>
                  <a:lnTo>
                    <a:pt x="8439" y="8127"/>
                  </a:lnTo>
                  <a:lnTo>
                    <a:pt x="8361" y="8101"/>
                  </a:lnTo>
                  <a:lnTo>
                    <a:pt x="7686" y="8101"/>
                  </a:lnTo>
                  <a:lnTo>
                    <a:pt x="7686" y="6985"/>
                  </a:lnTo>
                  <a:lnTo>
                    <a:pt x="10153" y="6985"/>
                  </a:lnTo>
                  <a:lnTo>
                    <a:pt x="10205" y="6933"/>
                  </a:lnTo>
                  <a:lnTo>
                    <a:pt x="10256" y="6881"/>
                  </a:lnTo>
                  <a:lnTo>
                    <a:pt x="10256" y="6803"/>
                  </a:lnTo>
                  <a:lnTo>
                    <a:pt x="10256" y="6751"/>
                  </a:lnTo>
                  <a:lnTo>
                    <a:pt x="10205" y="6699"/>
                  </a:lnTo>
                  <a:lnTo>
                    <a:pt x="10153" y="6647"/>
                  </a:lnTo>
                  <a:lnTo>
                    <a:pt x="364" y="6647"/>
                  </a:lnTo>
                  <a:lnTo>
                    <a:pt x="364" y="5531"/>
                  </a:lnTo>
                  <a:lnTo>
                    <a:pt x="3817" y="5531"/>
                  </a:lnTo>
                  <a:lnTo>
                    <a:pt x="3895" y="5505"/>
                  </a:lnTo>
                  <a:lnTo>
                    <a:pt x="3947" y="5479"/>
                  </a:lnTo>
                  <a:lnTo>
                    <a:pt x="3999" y="5427"/>
                  </a:lnTo>
                  <a:lnTo>
                    <a:pt x="3999" y="5349"/>
                  </a:lnTo>
                  <a:lnTo>
                    <a:pt x="3999" y="5271"/>
                  </a:lnTo>
                  <a:lnTo>
                    <a:pt x="3947" y="5219"/>
                  </a:lnTo>
                  <a:lnTo>
                    <a:pt x="3895" y="5193"/>
                  </a:lnTo>
                  <a:lnTo>
                    <a:pt x="3817" y="5167"/>
                  </a:lnTo>
                  <a:lnTo>
                    <a:pt x="364" y="5167"/>
                  </a:lnTo>
                  <a:lnTo>
                    <a:pt x="364" y="156"/>
                  </a:lnTo>
                  <a:lnTo>
                    <a:pt x="338" y="104"/>
                  </a:lnTo>
                  <a:lnTo>
                    <a:pt x="312" y="52"/>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8"/>
            <p:cNvSpPr/>
            <p:nvPr/>
          </p:nvSpPr>
          <p:spPr>
            <a:xfrm>
              <a:off x="2536825" y="-1498275"/>
              <a:ext cx="504551" cy="411178"/>
            </a:xfrm>
            <a:custGeom>
              <a:avLst/>
              <a:gdLst/>
              <a:ahLst/>
              <a:cxnLst/>
              <a:rect l="l" t="t" r="r" b="b"/>
              <a:pathLst>
                <a:path w="12101" h="9893" extrusionOk="0">
                  <a:moveTo>
                    <a:pt x="2207" y="1091"/>
                  </a:moveTo>
                  <a:lnTo>
                    <a:pt x="2207" y="7348"/>
                  </a:lnTo>
                  <a:lnTo>
                    <a:pt x="1091" y="7348"/>
                  </a:lnTo>
                  <a:lnTo>
                    <a:pt x="1091" y="1091"/>
                  </a:lnTo>
                  <a:close/>
                  <a:moveTo>
                    <a:pt x="9555" y="364"/>
                  </a:moveTo>
                  <a:lnTo>
                    <a:pt x="9555" y="7348"/>
                  </a:lnTo>
                  <a:lnTo>
                    <a:pt x="2545" y="7348"/>
                  </a:lnTo>
                  <a:lnTo>
                    <a:pt x="2545" y="364"/>
                  </a:lnTo>
                  <a:close/>
                  <a:moveTo>
                    <a:pt x="11009" y="1091"/>
                  </a:moveTo>
                  <a:lnTo>
                    <a:pt x="11009" y="7348"/>
                  </a:lnTo>
                  <a:lnTo>
                    <a:pt x="9893" y="7348"/>
                  </a:lnTo>
                  <a:lnTo>
                    <a:pt x="9893" y="1091"/>
                  </a:lnTo>
                  <a:close/>
                  <a:moveTo>
                    <a:pt x="182" y="0"/>
                  </a:moveTo>
                  <a:lnTo>
                    <a:pt x="104" y="26"/>
                  </a:lnTo>
                  <a:lnTo>
                    <a:pt x="52" y="52"/>
                  </a:lnTo>
                  <a:lnTo>
                    <a:pt x="26" y="104"/>
                  </a:lnTo>
                  <a:lnTo>
                    <a:pt x="0" y="182"/>
                  </a:lnTo>
                  <a:lnTo>
                    <a:pt x="0" y="2337"/>
                  </a:lnTo>
                  <a:lnTo>
                    <a:pt x="26" y="2389"/>
                  </a:lnTo>
                  <a:lnTo>
                    <a:pt x="52" y="2441"/>
                  </a:lnTo>
                  <a:lnTo>
                    <a:pt x="104" y="2493"/>
                  </a:lnTo>
                  <a:lnTo>
                    <a:pt x="234" y="2493"/>
                  </a:lnTo>
                  <a:lnTo>
                    <a:pt x="312" y="2441"/>
                  </a:lnTo>
                  <a:lnTo>
                    <a:pt x="338" y="2389"/>
                  </a:lnTo>
                  <a:lnTo>
                    <a:pt x="364" y="2337"/>
                  </a:lnTo>
                  <a:lnTo>
                    <a:pt x="364" y="364"/>
                  </a:lnTo>
                  <a:lnTo>
                    <a:pt x="2207" y="364"/>
                  </a:lnTo>
                  <a:lnTo>
                    <a:pt x="2207" y="727"/>
                  </a:lnTo>
                  <a:lnTo>
                    <a:pt x="909" y="727"/>
                  </a:lnTo>
                  <a:lnTo>
                    <a:pt x="831" y="753"/>
                  </a:lnTo>
                  <a:lnTo>
                    <a:pt x="779" y="779"/>
                  </a:lnTo>
                  <a:lnTo>
                    <a:pt x="753" y="831"/>
                  </a:lnTo>
                  <a:lnTo>
                    <a:pt x="727" y="909"/>
                  </a:lnTo>
                  <a:lnTo>
                    <a:pt x="727" y="7530"/>
                  </a:lnTo>
                  <a:lnTo>
                    <a:pt x="753" y="7582"/>
                  </a:lnTo>
                  <a:lnTo>
                    <a:pt x="779" y="7634"/>
                  </a:lnTo>
                  <a:lnTo>
                    <a:pt x="831" y="7686"/>
                  </a:lnTo>
                  <a:lnTo>
                    <a:pt x="11269" y="7686"/>
                  </a:lnTo>
                  <a:lnTo>
                    <a:pt x="11321" y="7634"/>
                  </a:lnTo>
                  <a:lnTo>
                    <a:pt x="11347" y="7582"/>
                  </a:lnTo>
                  <a:lnTo>
                    <a:pt x="11373" y="7530"/>
                  </a:lnTo>
                  <a:lnTo>
                    <a:pt x="11373" y="909"/>
                  </a:lnTo>
                  <a:lnTo>
                    <a:pt x="11347" y="831"/>
                  </a:lnTo>
                  <a:lnTo>
                    <a:pt x="11321" y="779"/>
                  </a:lnTo>
                  <a:lnTo>
                    <a:pt x="11269" y="753"/>
                  </a:lnTo>
                  <a:lnTo>
                    <a:pt x="11191" y="727"/>
                  </a:lnTo>
                  <a:lnTo>
                    <a:pt x="9893" y="727"/>
                  </a:lnTo>
                  <a:lnTo>
                    <a:pt x="9893" y="364"/>
                  </a:lnTo>
                  <a:lnTo>
                    <a:pt x="11737" y="364"/>
                  </a:lnTo>
                  <a:lnTo>
                    <a:pt x="11737" y="8075"/>
                  </a:lnTo>
                  <a:lnTo>
                    <a:pt x="4570" y="8075"/>
                  </a:lnTo>
                  <a:lnTo>
                    <a:pt x="4518" y="8101"/>
                  </a:lnTo>
                  <a:lnTo>
                    <a:pt x="4466" y="8127"/>
                  </a:lnTo>
                  <a:lnTo>
                    <a:pt x="4414" y="8179"/>
                  </a:lnTo>
                  <a:lnTo>
                    <a:pt x="4414" y="8257"/>
                  </a:lnTo>
                  <a:lnTo>
                    <a:pt x="4414" y="8335"/>
                  </a:lnTo>
                  <a:lnTo>
                    <a:pt x="4466" y="8387"/>
                  </a:lnTo>
                  <a:lnTo>
                    <a:pt x="4518" y="8413"/>
                  </a:lnTo>
                  <a:lnTo>
                    <a:pt x="4570" y="8439"/>
                  </a:lnTo>
                  <a:lnTo>
                    <a:pt x="11737" y="8439"/>
                  </a:lnTo>
                  <a:lnTo>
                    <a:pt x="11737" y="9555"/>
                  </a:lnTo>
                  <a:lnTo>
                    <a:pt x="10776" y="9555"/>
                  </a:lnTo>
                  <a:lnTo>
                    <a:pt x="10724" y="9607"/>
                  </a:lnTo>
                  <a:lnTo>
                    <a:pt x="10672" y="9659"/>
                  </a:lnTo>
                  <a:lnTo>
                    <a:pt x="10672" y="9711"/>
                  </a:lnTo>
                  <a:lnTo>
                    <a:pt x="10672" y="9789"/>
                  </a:lnTo>
                  <a:lnTo>
                    <a:pt x="10724" y="9841"/>
                  </a:lnTo>
                  <a:lnTo>
                    <a:pt x="10776" y="9893"/>
                  </a:lnTo>
                  <a:lnTo>
                    <a:pt x="11996" y="9893"/>
                  </a:lnTo>
                  <a:lnTo>
                    <a:pt x="12048" y="9841"/>
                  </a:lnTo>
                  <a:lnTo>
                    <a:pt x="12100" y="9789"/>
                  </a:lnTo>
                  <a:lnTo>
                    <a:pt x="12100" y="9711"/>
                  </a:lnTo>
                  <a:lnTo>
                    <a:pt x="12100" y="182"/>
                  </a:lnTo>
                  <a:lnTo>
                    <a:pt x="12100" y="104"/>
                  </a:lnTo>
                  <a:lnTo>
                    <a:pt x="12048" y="52"/>
                  </a:lnTo>
                  <a:lnTo>
                    <a:pt x="11996" y="26"/>
                  </a:lnTo>
                  <a:lnTo>
                    <a:pt x="119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8"/>
            <p:cNvSpPr/>
            <p:nvPr/>
          </p:nvSpPr>
          <p:spPr>
            <a:xfrm>
              <a:off x="2660245" y="-1436759"/>
              <a:ext cx="161360" cy="160847"/>
            </a:xfrm>
            <a:custGeom>
              <a:avLst/>
              <a:gdLst/>
              <a:ahLst/>
              <a:cxnLst/>
              <a:rect l="l" t="t" r="r" b="b"/>
              <a:pathLst>
                <a:path w="3870" h="3870" extrusionOk="0">
                  <a:moveTo>
                    <a:pt x="3506" y="2103"/>
                  </a:moveTo>
                  <a:lnTo>
                    <a:pt x="3480" y="2363"/>
                  </a:lnTo>
                  <a:lnTo>
                    <a:pt x="3376" y="2597"/>
                  </a:lnTo>
                  <a:lnTo>
                    <a:pt x="3272" y="2804"/>
                  </a:lnTo>
                  <a:lnTo>
                    <a:pt x="3116" y="2986"/>
                  </a:lnTo>
                  <a:lnTo>
                    <a:pt x="2337" y="2103"/>
                  </a:lnTo>
                  <a:close/>
                  <a:moveTo>
                    <a:pt x="1766" y="364"/>
                  </a:moveTo>
                  <a:lnTo>
                    <a:pt x="1766" y="1870"/>
                  </a:lnTo>
                  <a:lnTo>
                    <a:pt x="831" y="3064"/>
                  </a:lnTo>
                  <a:lnTo>
                    <a:pt x="623" y="2830"/>
                  </a:lnTo>
                  <a:lnTo>
                    <a:pt x="468" y="2545"/>
                  </a:lnTo>
                  <a:lnTo>
                    <a:pt x="416" y="2415"/>
                  </a:lnTo>
                  <a:lnTo>
                    <a:pt x="390" y="2259"/>
                  </a:lnTo>
                  <a:lnTo>
                    <a:pt x="364" y="2103"/>
                  </a:lnTo>
                  <a:lnTo>
                    <a:pt x="338" y="1922"/>
                  </a:lnTo>
                  <a:lnTo>
                    <a:pt x="364" y="1636"/>
                  </a:lnTo>
                  <a:lnTo>
                    <a:pt x="468" y="1350"/>
                  </a:lnTo>
                  <a:lnTo>
                    <a:pt x="571" y="1091"/>
                  </a:lnTo>
                  <a:lnTo>
                    <a:pt x="753" y="857"/>
                  </a:lnTo>
                  <a:lnTo>
                    <a:pt x="961" y="675"/>
                  </a:lnTo>
                  <a:lnTo>
                    <a:pt x="1195" y="519"/>
                  </a:lnTo>
                  <a:lnTo>
                    <a:pt x="1480" y="416"/>
                  </a:lnTo>
                  <a:lnTo>
                    <a:pt x="1766" y="364"/>
                  </a:lnTo>
                  <a:close/>
                  <a:moveTo>
                    <a:pt x="1948" y="2207"/>
                  </a:moveTo>
                  <a:lnTo>
                    <a:pt x="2856" y="3220"/>
                  </a:lnTo>
                  <a:lnTo>
                    <a:pt x="2649" y="3350"/>
                  </a:lnTo>
                  <a:lnTo>
                    <a:pt x="2415" y="3454"/>
                  </a:lnTo>
                  <a:lnTo>
                    <a:pt x="2181" y="3506"/>
                  </a:lnTo>
                  <a:lnTo>
                    <a:pt x="1948" y="3531"/>
                  </a:lnTo>
                  <a:lnTo>
                    <a:pt x="1714" y="3506"/>
                  </a:lnTo>
                  <a:lnTo>
                    <a:pt x="1506" y="3454"/>
                  </a:lnTo>
                  <a:lnTo>
                    <a:pt x="1298" y="3376"/>
                  </a:lnTo>
                  <a:lnTo>
                    <a:pt x="1091" y="3272"/>
                  </a:lnTo>
                  <a:lnTo>
                    <a:pt x="1948" y="2207"/>
                  </a:lnTo>
                  <a:close/>
                  <a:moveTo>
                    <a:pt x="1740" y="0"/>
                  </a:moveTo>
                  <a:lnTo>
                    <a:pt x="1532" y="26"/>
                  </a:lnTo>
                  <a:lnTo>
                    <a:pt x="1350" y="78"/>
                  </a:lnTo>
                  <a:lnTo>
                    <a:pt x="1169" y="130"/>
                  </a:lnTo>
                  <a:lnTo>
                    <a:pt x="1013" y="234"/>
                  </a:lnTo>
                  <a:lnTo>
                    <a:pt x="857" y="312"/>
                  </a:lnTo>
                  <a:lnTo>
                    <a:pt x="701" y="442"/>
                  </a:lnTo>
                  <a:lnTo>
                    <a:pt x="571" y="545"/>
                  </a:lnTo>
                  <a:lnTo>
                    <a:pt x="442" y="701"/>
                  </a:lnTo>
                  <a:lnTo>
                    <a:pt x="312" y="857"/>
                  </a:lnTo>
                  <a:lnTo>
                    <a:pt x="234" y="1013"/>
                  </a:lnTo>
                  <a:lnTo>
                    <a:pt x="156" y="1169"/>
                  </a:lnTo>
                  <a:lnTo>
                    <a:pt x="78" y="1350"/>
                  </a:lnTo>
                  <a:lnTo>
                    <a:pt x="26" y="1532"/>
                  </a:lnTo>
                  <a:lnTo>
                    <a:pt x="0" y="1740"/>
                  </a:lnTo>
                  <a:lnTo>
                    <a:pt x="0" y="1922"/>
                  </a:lnTo>
                  <a:lnTo>
                    <a:pt x="0" y="2129"/>
                  </a:lnTo>
                  <a:lnTo>
                    <a:pt x="26" y="2311"/>
                  </a:lnTo>
                  <a:lnTo>
                    <a:pt x="78" y="2519"/>
                  </a:lnTo>
                  <a:lnTo>
                    <a:pt x="156" y="2701"/>
                  </a:lnTo>
                  <a:lnTo>
                    <a:pt x="234" y="2856"/>
                  </a:lnTo>
                  <a:lnTo>
                    <a:pt x="312" y="3012"/>
                  </a:lnTo>
                  <a:lnTo>
                    <a:pt x="442" y="3168"/>
                  </a:lnTo>
                  <a:lnTo>
                    <a:pt x="571" y="3298"/>
                  </a:lnTo>
                  <a:lnTo>
                    <a:pt x="701" y="3428"/>
                  </a:lnTo>
                  <a:lnTo>
                    <a:pt x="857" y="3531"/>
                  </a:lnTo>
                  <a:lnTo>
                    <a:pt x="1013" y="3635"/>
                  </a:lnTo>
                  <a:lnTo>
                    <a:pt x="1169" y="3713"/>
                  </a:lnTo>
                  <a:lnTo>
                    <a:pt x="1350" y="3791"/>
                  </a:lnTo>
                  <a:lnTo>
                    <a:pt x="1532" y="3843"/>
                  </a:lnTo>
                  <a:lnTo>
                    <a:pt x="1740" y="3869"/>
                  </a:lnTo>
                  <a:lnTo>
                    <a:pt x="2129" y="3869"/>
                  </a:lnTo>
                  <a:lnTo>
                    <a:pt x="2337" y="3843"/>
                  </a:lnTo>
                  <a:lnTo>
                    <a:pt x="2519" y="3791"/>
                  </a:lnTo>
                  <a:lnTo>
                    <a:pt x="2701" y="3713"/>
                  </a:lnTo>
                  <a:lnTo>
                    <a:pt x="2856" y="3635"/>
                  </a:lnTo>
                  <a:lnTo>
                    <a:pt x="3012" y="3531"/>
                  </a:lnTo>
                  <a:lnTo>
                    <a:pt x="3168" y="3428"/>
                  </a:lnTo>
                  <a:lnTo>
                    <a:pt x="3298" y="3298"/>
                  </a:lnTo>
                  <a:lnTo>
                    <a:pt x="3428" y="3168"/>
                  </a:lnTo>
                  <a:lnTo>
                    <a:pt x="3557" y="3012"/>
                  </a:lnTo>
                  <a:lnTo>
                    <a:pt x="3635" y="2856"/>
                  </a:lnTo>
                  <a:lnTo>
                    <a:pt x="3739" y="2701"/>
                  </a:lnTo>
                  <a:lnTo>
                    <a:pt x="3791" y="2519"/>
                  </a:lnTo>
                  <a:lnTo>
                    <a:pt x="3843" y="2311"/>
                  </a:lnTo>
                  <a:lnTo>
                    <a:pt x="3869" y="2129"/>
                  </a:lnTo>
                  <a:lnTo>
                    <a:pt x="3869" y="1922"/>
                  </a:lnTo>
                  <a:lnTo>
                    <a:pt x="3869" y="1870"/>
                  </a:lnTo>
                  <a:lnTo>
                    <a:pt x="3817" y="1818"/>
                  </a:lnTo>
                  <a:lnTo>
                    <a:pt x="3765" y="1766"/>
                  </a:lnTo>
                  <a:lnTo>
                    <a:pt x="2103" y="1766"/>
                  </a:lnTo>
                  <a:lnTo>
                    <a:pt x="2103" y="156"/>
                  </a:lnTo>
                  <a:lnTo>
                    <a:pt x="2103" y="104"/>
                  </a:lnTo>
                  <a:lnTo>
                    <a:pt x="2051" y="52"/>
                  </a:lnTo>
                  <a:lnTo>
                    <a:pt x="20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8"/>
            <p:cNvSpPr/>
            <p:nvPr/>
          </p:nvSpPr>
          <p:spPr>
            <a:xfrm>
              <a:off x="2759857" y="-1468057"/>
              <a:ext cx="88810" cy="88528"/>
            </a:xfrm>
            <a:custGeom>
              <a:avLst/>
              <a:gdLst/>
              <a:ahLst/>
              <a:cxnLst/>
              <a:rect l="l" t="t" r="r" b="b"/>
              <a:pathLst>
                <a:path w="2130" h="2130" extrusionOk="0">
                  <a:moveTo>
                    <a:pt x="364" y="364"/>
                  </a:moveTo>
                  <a:lnTo>
                    <a:pt x="623" y="416"/>
                  </a:lnTo>
                  <a:lnTo>
                    <a:pt x="883" y="519"/>
                  </a:lnTo>
                  <a:lnTo>
                    <a:pt x="1117" y="649"/>
                  </a:lnTo>
                  <a:lnTo>
                    <a:pt x="1298" y="831"/>
                  </a:lnTo>
                  <a:lnTo>
                    <a:pt x="1480" y="1039"/>
                  </a:lnTo>
                  <a:lnTo>
                    <a:pt x="1610" y="1247"/>
                  </a:lnTo>
                  <a:lnTo>
                    <a:pt x="1714" y="1506"/>
                  </a:lnTo>
                  <a:lnTo>
                    <a:pt x="1766" y="1766"/>
                  </a:lnTo>
                  <a:lnTo>
                    <a:pt x="364" y="1766"/>
                  </a:lnTo>
                  <a:lnTo>
                    <a:pt x="364" y="364"/>
                  </a:lnTo>
                  <a:close/>
                  <a:moveTo>
                    <a:pt x="182" y="0"/>
                  </a:moveTo>
                  <a:lnTo>
                    <a:pt x="130" y="26"/>
                  </a:lnTo>
                  <a:lnTo>
                    <a:pt x="52" y="52"/>
                  </a:lnTo>
                  <a:lnTo>
                    <a:pt x="26" y="104"/>
                  </a:lnTo>
                  <a:lnTo>
                    <a:pt x="0" y="182"/>
                  </a:lnTo>
                  <a:lnTo>
                    <a:pt x="0" y="1948"/>
                  </a:lnTo>
                  <a:lnTo>
                    <a:pt x="26" y="2025"/>
                  </a:lnTo>
                  <a:lnTo>
                    <a:pt x="52" y="2077"/>
                  </a:lnTo>
                  <a:lnTo>
                    <a:pt x="130" y="2103"/>
                  </a:lnTo>
                  <a:lnTo>
                    <a:pt x="182" y="2129"/>
                  </a:lnTo>
                  <a:lnTo>
                    <a:pt x="1947" y="2129"/>
                  </a:lnTo>
                  <a:lnTo>
                    <a:pt x="2025" y="2103"/>
                  </a:lnTo>
                  <a:lnTo>
                    <a:pt x="2077" y="2077"/>
                  </a:lnTo>
                  <a:lnTo>
                    <a:pt x="2129" y="2025"/>
                  </a:lnTo>
                  <a:lnTo>
                    <a:pt x="2129" y="1948"/>
                  </a:lnTo>
                  <a:lnTo>
                    <a:pt x="2129" y="1740"/>
                  </a:lnTo>
                  <a:lnTo>
                    <a:pt x="2103" y="1558"/>
                  </a:lnTo>
                  <a:lnTo>
                    <a:pt x="2051" y="1376"/>
                  </a:lnTo>
                  <a:lnTo>
                    <a:pt x="1973" y="1195"/>
                  </a:lnTo>
                  <a:lnTo>
                    <a:pt x="1896" y="1013"/>
                  </a:lnTo>
                  <a:lnTo>
                    <a:pt x="1792" y="857"/>
                  </a:lnTo>
                  <a:lnTo>
                    <a:pt x="1688" y="727"/>
                  </a:lnTo>
                  <a:lnTo>
                    <a:pt x="1558" y="571"/>
                  </a:lnTo>
                  <a:lnTo>
                    <a:pt x="1428" y="442"/>
                  </a:lnTo>
                  <a:lnTo>
                    <a:pt x="1272" y="338"/>
                  </a:lnTo>
                  <a:lnTo>
                    <a:pt x="1117" y="234"/>
                  </a:lnTo>
                  <a:lnTo>
                    <a:pt x="935" y="156"/>
                  </a:lnTo>
                  <a:lnTo>
                    <a:pt x="753" y="104"/>
                  </a:lnTo>
                  <a:lnTo>
                    <a:pt x="571" y="52"/>
                  </a:lnTo>
                  <a:lnTo>
                    <a:pt x="390" y="26"/>
                  </a:lnTo>
                  <a:lnTo>
                    <a:pt x="1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8"/>
            <p:cNvSpPr/>
            <p:nvPr/>
          </p:nvSpPr>
          <p:spPr>
            <a:xfrm>
              <a:off x="2865932" y="-1436759"/>
              <a:ext cx="53078" cy="14048"/>
            </a:xfrm>
            <a:custGeom>
              <a:avLst/>
              <a:gdLst/>
              <a:ahLst/>
              <a:cxnLst/>
              <a:rect l="l" t="t" r="r" b="b"/>
              <a:pathLst>
                <a:path w="1273" h="338" extrusionOk="0">
                  <a:moveTo>
                    <a:pt x="105" y="0"/>
                  </a:moveTo>
                  <a:lnTo>
                    <a:pt x="53" y="52"/>
                  </a:lnTo>
                  <a:lnTo>
                    <a:pt x="1" y="104"/>
                  </a:lnTo>
                  <a:lnTo>
                    <a:pt x="1" y="156"/>
                  </a:lnTo>
                  <a:lnTo>
                    <a:pt x="1" y="234"/>
                  </a:lnTo>
                  <a:lnTo>
                    <a:pt x="53" y="286"/>
                  </a:lnTo>
                  <a:lnTo>
                    <a:pt x="105" y="338"/>
                  </a:lnTo>
                  <a:lnTo>
                    <a:pt x="1169" y="338"/>
                  </a:lnTo>
                  <a:lnTo>
                    <a:pt x="1221" y="286"/>
                  </a:lnTo>
                  <a:lnTo>
                    <a:pt x="1247" y="234"/>
                  </a:lnTo>
                  <a:lnTo>
                    <a:pt x="1273" y="156"/>
                  </a:lnTo>
                  <a:lnTo>
                    <a:pt x="1247" y="104"/>
                  </a:lnTo>
                  <a:lnTo>
                    <a:pt x="1221" y="52"/>
                  </a:lnTo>
                  <a:lnTo>
                    <a:pt x="11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8"/>
            <p:cNvSpPr/>
            <p:nvPr/>
          </p:nvSpPr>
          <p:spPr>
            <a:xfrm>
              <a:off x="2865932" y="-1406541"/>
              <a:ext cx="53078" cy="14048"/>
            </a:xfrm>
            <a:custGeom>
              <a:avLst/>
              <a:gdLst/>
              <a:ahLst/>
              <a:cxnLst/>
              <a:rect l="l" t="t" r="r" b="b"/>
              <a:pathLst>
                <a:path w="1273" h="338" extrusionOk="0">
                  <a:moveTo>
                    <a:pt x="105" y="0"/>
                  </a:moveTo>
                  <a:lnTo>
                    <a:pt x="53" y="52"/>
                  </a:lnTo>
                  <a:lnTo>
                    <a:pt x="1" y="104"/>
                  </a:lnTo>
                  <a:lnTo>
                    <a:pt x="1" y="182"/>
                  </a:lnTo>
                  <a:lnTo>
                    <a:pt x="1" y="234"/>
                  </a:lnTo>
                  <a:lnTo>
                    <a:pt x="53" y="286"/>
                  </a:lnTo>
                  <a:lnTo>
                    <a:pt x="105" y="338"/>
                  </a:lnTo>
                  <a:lnTo>
                    <a:pt x="1169" y="338"/>
                  </a:lnTo>
                  <a:lnTo>
                    <a:pt x="1221" y="286"/>
                  </a:lnTo>
                  <a:lnTo>
                    <a:pt x="1247" y="234"/>
                  </a:lnTo>
                  <a:lnTo>
                    <a:pt x="1273" y="182"/>
                  </a:lnTo>
                  <a:lnTo>
                    <a:pt x="1247" y="104"/>
                  </a:lnTo>
                  <a:lnTo>
                    <a:pt x="1221" y="52"/>
                  </a:lnTo>
                  <a:lnTo>
                    <a:pt x="11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8"/>
            <p:cNvSpPr/>
            <p:nvPr/>
          </p:nvSpPr>
          <p:spPr>
            <a:xfrm>
              <a:off x="2865932" y="-1376324"/>
              <a:ext cx="53078" cy="15129"/>
            </a:xfrm>
            <a:custGeom>
              <a:avLst/>
              <a:gdLst/>
              <a:ahLst/>
              <a:cxnLst/>
              <a:rect l="l" t="t" r="r" b="b"/>
              <a:pathLst>
                <a:path w="1273" h="364" extrusionOk="0">
                  <a:moveTo>
                    <a:pt x="182" y="0"/>
                  </a:moveTo>
                  <a:lnTo>
                    <a:pt x="105" y="26"/>
                  </a:lnTo>
                  <a:lnTo>
                    <a:pt x="53" y="52"/>
                  </a:lnTo>
                  <a:lnTo>
                    <a:pt x="1" y="104"/>
                  </a:lnTo>
                  <a:lnTo>
                    <a:pt x="1" y="182"/>
                  </a:lnTo>
                  <a:lnTo>
                    <a:pt x="1" y="260"/>
                  </a:lnTo>
                  <a:lnTo>
                    <a:pt x="53" y="312"/>
                  </a:lnTo>
                  <a:lnTo>
                    <a:pt x="105" y="338"/>
                  </a:lnTo>
                  <a:lnTo>
                    <a:pt x="182" y="364"/>
                  </a:lnTo>
                  <a:lnTo>
                    <a:pt x="1091" y="364"/>
                  </a:lnTo>
                  <a:lnTo>
                    <a:pt x="1169" y="338"/>
                  </a:lnTo>
                  <a:lnTo>
                    <a:pt x="1221" y="312"/>
                  </a:lnTo>
                  <a:lnTo>
                    <a:pt x="1247" y="260"/>
                  </a:lnTo>
                  <a:lnTo>
                    <a:pt x="1273" y="182"/>
                  </a:lnTo>
                  <a:lnTo>
                    <a:pt x="1247" y="104"/>
                  </a:lnTo>
                  <a:lnTo>
                    <a:pt x="1221" y="52"/>
                  </a:lnTo>
                  <a:lnTo>
                    <a:pt x="1169" y="26"/>
                  </a:lnTo>
                  <a:lnTo>
                    <a:pt x="10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8"/>
            <p:cNvSpPr/>
            <p:nvPr/>
          </p:nvSpPr>
          <p:spPr>
            <a:xfrm>
              <a:off x="2865932" y="-1346106"/>
              <a:ext cx="53078" cy="15129"/>
            </a:xfrm>
            <a:custGeom>
              <a:avLst/>
              <a:gdLst/>
              <a:ahLst/>
              <a:cxnLst/>
              <a:rect l="l" t="t" r="r" b="b"/>
              <a:pathLst>
                <a:path w="1273" h="364" extrusionOk="0">
                  <a:moveTo>
                    <a:pt x="182" y="0"/>
                  </a:moveTo>
                  <a:lnTo>
                    <a:pt x="105" y="26"/>
                  </a:lnTo>
                  <a:lnTo>
                    <a:pt x="53" y="52"/>
                  </a:lnTo>
                  <a:lnTo>
                    <a:pt x="1" y="130"/>
                  </a:lnTo>
                  <a:lnTo>
                    <a:pt x="1" y="182"/>
                  </a:lnTo>
                  <a:lnTo>
                    <a:pt x="1" y="260"/>
                  </a:lnTo>
                  <a:lnTo>
                    <a:pt x="53" y="312"/>
                  </a:lnTo>
                  <a:lnTo>
                    <a:pt x="105" y="338"/>
                  </a:lnTo>
                  <a:lnTo>
                    <a:pt x="182" y="364"/>
                  </a:lnTo>
                  <a:lnTo>
                    <a:pt x="1091" y="364"/>
                  </a:lnTo>
                  <a:lnTo>
                    <a:pt x="1169" y="338"/>
                  </a:lnTo>
                  <a:lnTo>
                    <a:pt x="1221" y="312"/>
                  </a:lnTo>
                  <a:lnTo>
                    <a:pt x="1247" y="260"/>
                  </a:lnTo>
                  <a:lnTo>
                    <a:pt x="1273" y="182"/>
                  </a:lnTo>
                  <a:lnTo>
                    <a:pt x="1247" y="130"/>
                  </a:lnTo>
                  <a:lnTo>
                    <a:pt x="1221" y="52"/>
                  </a:lnTo>
                  <a:lnTo>
                    <a:pt x="1169" y="26"/>
                  </a:lnTo>
                  <a:lnTo>
                    <a:pt x="10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8"/>
            <p:cNvSpPr/>
            <p:nvPr/>
          </p:nvSpPr>
          <p:spPr>
            <a:xfrm>
              <a:off x="2850796" y="-1284590"/>
              <a:ext cx="14093" cy="15129"/>
            </a:xfrm>
            <a:custGeom>
              <a:avLst/>
              <a:gdLst/>
              <a:ahLst/>
              <a:cxnLst/>
              <a:rect l="l" t="t" r="r" b="b"/>
              <a:pathLst>
                <a:path w="338" h="364" extrusionOk="0">
                  <a:moveTo>
                    <a:pt x="104" y="0"/>
                  </a:moveTo>
                  <a:lnTo>
                    <a:pt x="52" y="52"/>
                  </a:lnTo>
                  <a:lnTo>
                    <a:pt x="0" y="104"/>
                  </a:lnTo>
                  <a:lnTo>
                    <a:pt x="0" y="182"/>
                  </a:lnTo>
                  <a:lnTo>
                    <a:pt x="0" y="234"/>
                  </a:lnTo>
                  <a:lnTo>
                    <a:pt x="52" y="312"/>
                  </a:lnTo>
                  <a:lnTo>
                    <a:pt x="104" y="338"/>
                  </a:lnTo>
                  <a:lnTo>
                    <a:pt x="156" y="364"/>
                  </a:lnTo>
                  <a:lnTo>
                    <a:pt x="234" y="338"/>
                  </a:lnTo>
                  <a:lnTo>
                    <a:pt x="286" y="312"/>
                  </a:lnTo>
                  <a:lnTo>
                    <a:pt x="338" y="234"/>
                  </a:lnTo>
                  <a:lnTo>
                    <a:pt x="338" y="182"/>
                  </a:lnTo>
                  <a:lnTo>
                    <a:pt x="338" y="104"/>
                  </a:lnTo>
                  <a:lnTo>
                    <a:pt x="286" y="52"/>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8"/>
            <p:cNvSpPr/>
            <p:nvPr/>
          </p:nvSpPr>
          <p:spPr>
            <a:xfrm>
              <a:off x="2896245" y="-1224155"/>
              <a:ext cx="15219" cy="15129"/>
            </a:xfrm>
            <a:custGeom>
              <a:avLst/>
              <a:gdLst/>
              <a:ahLst/>
              <a:cxnLst/>
              <a:rect l="l" t="t" r="r" b="b"/>
              <a:pathLst>
                <a:path w="365" h="364" extrusionOk="0">
                  <a:moveTo>
                    <a:pt x="182" y="0"/>
                  </a:moveTo>
                  <a:lnTo>
                    <a:pt x="105" y="26"/>
                  </a:lnTo>
                  <a:lnTo>
                    <a:pt x="53" y="52"/>
                  </a:lnTo>
                  <a:lnTo>
                    <a:pt x="27" y="104"/>
                  </a:lnTo>
                  <a:lnTo>
                    <a:pt x="1" y="182"/>
                  </a:lnTo>
                  <a:lnTo>
                    <a:pt x="27" y="260"/>
                  </a:lnTo>
                  <a:lnTo>
                    <a:pt x="53" y="312"/>
                  </a:lnTo>
                  <a:lnTo>
                    <a:pt x="105" y="338"/>
                  </a:lnTo>
                  <a:lnTo>
                    <a:pt x="182" y="364"/>
                  </a:lnTo>
                  <a:lnTo>
                    <a:pt x="260" y="338"/>
                  </a:lnTo>
                  <a:lnTo>
                    <a:pt x="312" y="312"/>
                  </a:lnTo>
                  <a:lnTo>
                    <a:pt x="338" y="260"/>
                  </a:lnTo>
                  <a:lnTo>
                    <a:pt x="364" y="182"/>
                  </a:lnTo>
                  <a:lnTo>
                    <a:pt x="338" y="104"/>
                  </a:lnTo>
                  <a:lnTo>
                    <a:pt x="312" y="52"/>
                  </a:lnTo>
                  <a:lnTo>
                    <a:pt x="260" y="26"/>
                  </a:lnTo>
                  <a:lnTo>
                    <a:pt x="1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8"/>
            <p:cNvSpPr/>
            <p:nvPr/>
          </p:nvSpPr>
          <p:spPr>
            <a:xfrm>
              <a:off x="2843207" y="-1284590"/>
              <a:ext cx="75802" cy="75561"/>
            </a:xfrm>
            <a:custGeom>
              <a:avLst/>
              <a:gdLst/>
              <a:ahLst/>
              <a:cxnLst/>
              <a:rect l="l" t="t" r="r" b="b"/>
              <a:pathLst>
                <a:path w="1818" h="1818" extrusionOk="0">
                  <a:moveTo>
                    <a:pt x="1584" y="0"/>
                  </a:moveTo>
                  <a:lnTo>
                    <a:pt x="1506" y="52"/>
                  </a:lnTo>
                  <a:lnTo>
                    <a:pt x="52" y="1506"/>
                  </a:lnTo>
                  <a:lnTo>
                    <a:pt x="0" y="1558"/>
                  </a:lnTo>
                  <a:lnTo>
                    <a:pt x="0" y="1636"/>
                  </a:lnTo>
                  <a:lnTo>
                    <a:pt x="0" y="1714"/>
                  </a:lnTo>
                  <a:lnTo>
                    <a:pt x="52" y="1766"/>
                  </a:lnTo>
                  <a:lnTo>
                    <a:pt x="104" y="1792"/>
                  </a:lnTo>
                  <a:lnTo>
                    <a:pt x="182" y="1818"/>
                  </a:lnTo>
                  <a:lnTo>
                    <a:pt x="234" y="1792"/>
                  </a:lnTo>
                  <a:lnTo>
                    <a:pt x="286" y="1766"/>
                  </a:lnTo>
                  <a:lnTo>
                    <a:pt x="1766" y="312"/>
                  </a:lnTo>
                  <a:lnTo>
                    <a:pt x="1792" y="234"/>
                  </a:lnTo>
                  <a:lnTo>
                    <a:pt x="1818" y="182"/>
                  </a:lnTo>
                  <a:lnTo>
                    <a:pt x="1818" y="104"/>
                  </a:lnTo>
                  <a:lnTo>
                    <a:pt x="1766" y="52"/>
                  </a:lnTo>
                  <a:lnTo>
                    <a:pt x="17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8"/>
            <p:cNvSpPr/>
            <p:nvPr/>
          </p:nvSpPr>
          <p:spPr>
            <a:xfrm>
              <a:off x="2659161" y="-1254372"/>
              <a:ext cx="167822" cy="15129"/>
            </a:xfrm>
            <a:custGeom>
              <a:avLst/>
              <a:gdLst/>
              <a:ahLst/>
              <a:cxnLst/>
              <a:rect l="l" t="t" r="r" b="b"/>
              <a:pathLst>
                <a:path w="4025" h="364" extrusionOk="0">
                  <a:moveTo>
                    <a:pt x="182" y="0"/>
                  </a:moveTo>
                  <a:lnTo>
                    <a:pt x="104" y="26"/>
                  </a:lnTo>
                  <a:lnTo>
                    <a:pt x="52" y="52"/>
                  </a:lnTo>
                  <a:lnTo>
                    <a:pt x="26" y="104"/>
                  </a:lnTo>
                  <a:lnTo>
                    <a:pt x="0" y="182"/>
                  </a:lnTo>
                  <a:lnTo>
                    <a:pt x="26" y="260"/>
                  </a:lnTo>
                  <a:lnTo>
                    <a:pt x="52" y="312"/>
                  </a:lnTo>
                  <a:lnTo>
                    <a:pt x="104" y="338"/>
                  </a:lnTo>
                  <a:lnTo>
                    <a:pt x="182" y="364"/>
                  </a:lnTo>
                  <a:lnTo>
                    <a:pt x="3843" y="364"/>
                  </a:lnTo>
                  <a:lnTo>
                    <a:pt x="3921" y="338"/>
                  </a:lnTo>
                  <a:lnTo>
                    <a:pt x="3973" y="312"/>
                  </a:lnTo>
                  <a:lnTo>
                    <a:pt x="4025" y="260"/>
                  </a:lnTo>
                  <a:lnTo>
                    <a:pt x="4025" y="182"/>
                  </a:lnTo>
                  <a:lnTo>
                    <a:pt x="4025" y="104"/>
                  </a:lnTo>
                  <a:lnTo>
                    <a:pt x="3973" y="52"/>
                  </a:lnTo>
                  <a:lnTo>
                    <a:pt x="3921" y="26"/>
                  </a:lnTo>
                  <a:lnTo>
                    <a:pt x="38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8"/>
            <p:cNvSpPr/>
            <p:nvPr/>
          </p:nvSpPr>
          <p:spPr>
            <a:xfrm>
              <a:off x="2659161" y="-1224155"/>
              <a:ext cx="167822" cy="15129"/>
            </a:xfrm>
            <a:custGeom>
              <a:avLst/>
              <a:gdLst/>
              <a:ahLst/>
              <a:cxnLst/>
              <a:rect l="l" t="t" r="r" b="b"/>
              <a:pathLst>
                <a:path w="4025" h="364" extrusionOk="0">
                  <a:moveTo>
                    <a:pt x="182" y="0"/>
                  </a:moveTo>
                  <a:lnTo>
                    <a:pt x="104" y="26"/>
                  </a:lnTo>
                  <a:lnTo>
                    <a:pt x="52" y="52"/>
                  </a:lnTo>
                  <a:lnTo>
                    <a:pt x="26" y="130"/>
                  </a:lnTo>
                  <a:lnTo>
                    <a:pt x="0" y="182"/>
                  </a:lnTo>
                  <a:lnTo>
                    <a:pt x="26" y="260"/>
                  </a:lnTo>
                  <a:lnTo>
                    <a:pt x="52" y="312"/>
                  </a:lnTo>
                  <a:lnTo>
                    <a:pt x="104" y="364"/>
                  </a:lnTo>
                  <a:lnTo>
                    <a:pt x="3921" y="364"/>
                  </a:lnTo>
                  <a:lnTo>
                    <a:pt x="3973" y="312"/>
                  </a:lnTo>
                  <a:lnTo>
                    <a:pt x="4025" y="260"/>
                  </a:lnTo>
                  <a:lnTo>
                    <a:pt x="4025" y="182"/>
                  </a:lnTo>
                  <a:lnTo>
                    <a:pt x="4025" y="130"/>
                  </a:lnTo>
                  <a:lnTo>
                    <a:pt x="3973" y="52"/>
                  </a:lnTo>
                  <a:lnTo>
                    <a:pt x="3921" y="26"/>
                  </a:lnTo>
                  <a:lnTo>
                    <a:pt x="38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4" name="Google Shape;3104;p68"/>
          <p:cNvGrpSpPr/>
          <p:nvPr/>
        </p:nvGrpSpPr>
        <p:grpSpPr>
          <a:xfrm>
            <a:off x="3437979" y="3176463"/>
            <a:ext cx="504551" cy="502906"/>
            <a:chOff x="3804592" y="-1498275"/>
            <a:chExt cx="504551" cy="502906"/>
          </a:xfrm>
        </p:grpSpPr>
        <p:sp>
          <p:nvSpPr>
            <p:cNvPr id="3105" name="Google Shape;3105;p68"/>
            <p:cNvSpPr/>
            <p:nvPr/>
          </p:nvSpPr>
          <p:spPr>
            <a:xfrm>
              <a:off x="3812181" y="-1460534"/>
              <a:ext cx="336729" cy="457645"/>
            </a:xfrm>
            <a:custGeom>
              <a:avLst/>
              <a:gdLst/>
              <a:ahLst/>
              <a:cxnLst/>
              <a:rect l="l" t="t" r="r" b="b"/>
              <a:pathLst>
                <a:path w="8076" h="11011" extrusionOk="0">
                  <a:moveTo>
                    <a:pt x="0" y="1"/>
                  </a:moveTo>
                  <a:lnTo>
                    <a:pt x="0" y="11010"/>
                  </a:lnTo>
                  <a:lnTo>
                    <a:pt x="8076" y="11010"/>
                  </a:lnTo>
                  <a:lnTo>
                    <a:pt x="8076" y="9193"/>
                  </a:lnTo>
                  <a:lnTo>
                    <a:pt x="7790" y="9245"/>
                  </a:lnTo>
                  <a:lnTo>
                    <a:pt x="7271" y="9245"/>
                  </a:lnTo>
                  <a:lnTo>
                    <a:pt x="7037" y="9193"/>
                  </a:lnTo>
                  <a:lnTo>
                    <a:pt x="6803" y="9141"/>
                  </a:lnTo>
                  <a:lnTo>
                    <a:pt x="6596" y="9063"/>
                  </a:lnTo>
                  <a:lnTo>
                    <a:pt x="6388" y="8959"/>
                  </a:lnTo>
                  <a:lnTo>
                    <a:pt x="6180" y="8855"/>
                  </a:lnTo>
                  <a:lnTo>
                    <a:pt x="5998" y="8699"/>
                  </a:lnTo>
                  <a:lnTo>
                    <a:pt x="5843" y="8544"/>
                  </a:lnTo>
                  <a:lnTo>
                    <a:pt x="5687" y="8388"/>
                  </a:lnTo>
                  <a:lnTo>
                    <a:pt x="5531" y="8206"/>
                  </a:lnTo>
                  <a:lnTo>
                    <a:pt x="5427" y="7998"/>
                  </a:lnTo>
                  <a:lnTo>
                    <a:pt x="5323" y="7791"/>
                  </a:lnTo>
                  <a:lnTo>
                    <a:pt x="5245" y="7583"/>
                  </a:lnTo>
                  <a:lnTo>
                    <a:pt x="5194" y="7349"/>
                  </a:lnTo>
                  <a:lnTo>
                    <a:pt x="5142" y="7115"/>
                  </a:lnTo>
                  <a:lnTo>
                    <a:pt x="5142" y="6856"/>
                  </a:lnTo>
                  <a:lnTo>
                    <a:pt x="5142" y="6622"/>
                  </a:lnTo>
                  <a:lnTo>
                    <a:pt x="5194" y="6388"/>
                  </a:lnTo>
                  <a:lnTo>
                    <a:pt x="5245" y="6155"/>
                  </a:lnTo>
                  <a:lnTo>
                    <a:pt x="5323" y="5921"/>
                  </a:lnTo>
                  <a:lnTo>
                    <a:pt x="5427" y="5713"/>
                  </a:lnTo>
                  <a:lnTo>
                    <a:pt x="5531" y="5532"/>
                  </a:lnTo>
                  <a:lnTo>
                    <a:pt x="5687" y="5350"/>
                  </a:lnTo>
                  <a:lnTo>
                    <a:pt x="5843" y="5168"/>
                  </a:lnTo>
                  <a:lnTo>
                    <a:pt x="5998" y="5012"/>
                  </a:lnTo>
                  <a:lnTo>
                    <a:pt x="6180" y="4882"/>
                  </a:lnTo>
                  <a:lnTo>
                    <a:pt x="6388" y="4753"/>
                  </a:lnTo>
                  <a:lnTo>
                    <a:pt x="6596" y="4649"/>
                  </a:lnTo>
                  <a:lnTo>
                    <a:pt x="6803" y="4571"/>
                  </a:lnTo>
                  <a:lnTo>
                    <a:pt x="7037" y="4519"/>
                  </a:lnTo>
                  <a:lnTo>
                    <a:pt x="7271" y="4493"/>
                  </a:lnTo>
                  <a:lnTo>
                    <a:pt x="7530" y="4467"/>
                  </a:lnTo>
                  <a:lnTo>
                    <a:pt x="7790" y="4493"/>
                  </a:lnTo>
                  <a:lnTo>
                    <a:pt x="8076" y="4519"/>
                  </a:lnTo>
                  <a:lnTo>
                    <a:pt x="8076" y="1"/>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8"/>
            <p:cNvSpPr/>
            <p:nvPr/>
          </p:nvSpPr>
          <p:spPr>
            <a:xfrm>
              <a:off x="3842494" y="-1432436"/>
              <a:ext cx="275020" cy="399333"/>
            </a:xfrm>
            <a:custGeom>
              <a:avLst/>
              <a:gdLst/>
              <a:ahLst/>
              <a:cxnLst/>
              <a:rect l="l" t="t" r="r" b="b"/>
              <a:pathLst>
                <a:path w="6596" h="9608" extrusionOk="0">
                  <a:moveTo>
                    <a:pt x="0" y="0"/>
                  </a:moveTo>
                  <a:lnTo>
                    <a:pt x="0" y="9607"/>
                  </a:lnTo>
                  <a:lnTo>
                    <a:pt x="6596" y="9607"/>
                  </a:lnTo>
                  <a:lnTo>
                    <a:pt x="6596" y="8569"/>
                  </a:lnTo>
                  <a:lnTo>
                    <a:pt x="6388" y="8543"/>
                  </a:lnTo>
                  <a:lnTo>
                    <a:pt x="6154" y="8491"/>
                  </a:lnTo>
                  <a:lnTo>
                    <a:pt x="5947" y="8413"/>
                  </a:lnTo>
                  <a:lnTo>
                    <a:pt x="5739" y="8335"/>
                  </a:lnTo>
                  <a:lnTo>
                    <a:pt x="5557" y="8231"/>
                  </a:lnTo>
                  <a:lnTo>
                    <a:pt x="5375" y="8101"/>
                  </a:lnTo>
                  <a:lnTo>
                    <a:pt x="5194" y="7971"/>
                  </a:lnTo>
                  <a:lnTo>
                    <a:pt x="5038" y="7816"/>
                  </a:lnTo>
                  <a:lnTo>
                    <a:pt x="4908" y="7634"/>
                  </a:lnTo>
                  <a:lnTo>
                    <a:pt x="4778" y="7478"/>
                  </a:lnTo>
                  <a:lnTo>
                    <a:pt x="4674" y="7270"/>
                  </a:lnTo>
                  <a:lnTo>
                    <a:pt x="4570" y="7063"/>
                  </a:lnTo>
                  <a:lnTo>
                    <a:pt x="4493" y="6855"/>
                  </a:lnTo>
                  <a:lnTo>
                    <a:pt x="4441" y="6647"/>
                  </a:lnTo>
                  <a:lnTo>
                    <a:pt x="4415" y="6413"/>
                  </a:lnTo>
                  <a:lnTo>
                    <a:pt x="4415" y="6180"/>
                  </a:lnTo>
                  <a:lnTo>
                    <a:pt x="4415" y="5946"/>
                  </a:lnTo>
                  <a:lnTo>
                    <a:pt x="4441" y="5738"/>
                  </a:lnTo>
                  <a:lnTo>
                    <a:pt x="4493" y="5505"/>
                  </a:lnTo>
                  <a:lnTo>
                    <a:pt x="4570" y="5297"/>
                  </a:lnTo>
                  <a:lnTo>
                    <a:pt x="4674" y="5089"/>
                  </a:lnTo>
                  <a:lnTo>
                    <a:pt x="4778" y="4907"/>
                  </a:lnTo>
                  <a:lnTo>
                    <a:pt x="4908" y="4726"/>
                  </a:lnTo>
                  <a:lnTo>
                    <a:pt x="5038" y="4570"/>
                  </a:lnTo>
                  <a:lnTo>
                    <a:pt x="5194" y="4414"/>
                  </a:lnTo>
                  <a:lnTo>
                    <a:pt x="5375" y="4258"/>
                  </a:lnTo>
                  <a:lnTo>
                    <a:pt x="5557" y="4154"/>
                  </a:lnTo>
                  <a:lnTo>
                    <a:pt x="5739" y="4025"/>
                  </a:lnTo>
                  <a:lnTo>
                    <a:pt x="5947" y="3947"/>
                  </a:lnTo>
                  <a:lnTo>
                    <a:pt x="6154" y="3869"/>
                  </a:lnTo>
                  <a:lnTo>
                    <a:pt x="6388" y="3817"/>
                  </a:lnTo>
                  <a:lnTo>
                    <a:pt x="6596" y="3791"/>
                  </a:lnTo>
                  <a:lnTo>
                    <a:pt x="6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8"/>
            <p:cNvSpPr/>
            <p:nvPr/>
          </p:nvSpPr>
          <p:spPr>
            <a:xfrm>
              <a:off x="4172685" y="-1132421"/>
              <a:ext cx="63918" cy="64796"/>
            </a:xfrm>
            <a:custGeom>
              <a:avLst/>
              <a:gdLst/>
              <a:ahLst/>
              <a:cxnLst/>
              <a:rect l="l" t="t" r="r" b="b"/>
              <a:pathLst>
                <a:path w="1533" h="1559" extrusionOk="0">
                  <a:moveTo>
                    <a:pt x="1040" y="0"/>
                  </a:moveTo>
                  <a:lnTo>
                    <a:pt x="832" y="338"/>
                  </a:lnTo>
                  <a:lnTo>
                    <a:pt x="598" y="624"/>
                  </a:lnTo>
                  <a:lnTo>
                    <a:pt x="313" y="883"/>
                  </a:lnTo>
                  <a:lnTo>
                    <a:pt x="1" y="1091"/>
                  </a:lnTo>
                  <a:lnTo>
                    <a:pt x="416" y="1506"/>
                  </a:lnTo>
                  <a:lnTo>
                    <a:pt x="468" y="1558"/>
                  </a:lnTo>
                  <a:lnTo>
                    <a:pt x="598" y="1558"/>
                  </a:lnTo>
                  <a:lnTo>
                    <a:pt x="650" y="1506"/>
                  </a:lnTo>
                  <a:lnTo>
                    <a:pt x="1481" y="676"/>
                  </a:lnTo>
                  <a:lnTo>
                    <a:pt x="1533" y="624"/>
                  </a:lnTo>
                  <a:lnTo>
                    <a:pt x="1533" y="572"/>
                  </a:lnTo>
                  <a:lnTo>
                    <a:pt x="1533" y="520"/>
                  </a:lnTo>
                  <a:lnTo>
                    <a:pt x="1481" y="442"/>
                  </a:lnTo>
                  <a:lnTo>
                    <a:pt x="1040"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8"/>
            <p:cNvSpPr/>
            <p:nvPr/>
          </p:nvSpPr>
          <p:spPr>
            <a:xfrm>
              <a:off x="3812181" y="-1460534"/>
              <a:ext cx="49826" cy="457645"/>
            </a:xfrm>
            <a:custGeom>
              <a:avLst/>
              <a:gdLst/>
              <a:ahLst/>
              <a:cxnLst/>
              <a:rect l="l" t="t" r="r" b="b"/>
              <a:pathLst>
                <a:path w="1195" h="11011" extrusionOk="0">
                  <a:moveTo>
                    <a:pt x="0" y="1"/>
                  </a:moveTo>
                  <a:lnTo>
                    <a:pt x="0" y="11010"/>
                  </a:lnTo>
                  <a:lnTo>
                    <a:pt x="1195" y="11010"/>
                  </a:lnTo>
                  <a:lnTo>
                    <a:pt x="1195" y="1"/>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8"/>
            <p:cNvSpPr/>
            <p:nvPr/>
          </p:nvSpPr>
          <p:spPr>
            <a:xfrm>
              <a:off x="3842494" y="-1432436"/>
              <a:ext cx="19513" cy="399333"/>
            </a:xfrm>
            <a:custGeom>
              <a:avLst/>
              <a:gdLst/>
              <a:ahLst/>
              <a:cxnLst/>
              <a:rect l="l" t="t" r="r" b="b"/>
              <a:pathLst>
                <a:path w="468" h="9608" extrusionOk="0">
                  <a:moveTo>
                    <a:pt x="0" y="0"/>
                  </a:moveTo>
                  <a:lnTo>
                    <a:pt x="0" y="9607"/>
                  </a:lnTo>
                  <a:lnTo>
                    <a:pt x="468" y="9607"/>
                  </a:lnTo>
                  <a:lnTo>
                    <a:pt x="4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8"/>
            <p:cNvSpPr/>
            <p:nvPr/>
          </p:nvSpPr>
          <p:spPr>
            <a:xfrm>
              <a:off x="3872807" y="-1216590"/>
              <a:ext cx="31438" cy="31338"/>
            </a:xfrm>
            <a:custGeom>
              <a:avLst/>
              <a:gdLst/>
              <a:ahLst/>
              <a:cxnLst/>
              <a:rect l="l" t="t" r="r" b="b"/>
              <a:pathLst>
                <a:path w="754" h="754" extrusionOk="0">
                  <a:moveTo>
                    <a:pt x="1" y="0"/>
                  </a:moveTo>
                  <a:lnTo>
                    <a:pt x="1" y="753"/>
                  </a:lnTo>
                  <a:lnTo>
                    <a:pt x="754" y="753"/>
                  </a:lnTo>
                  <a:lnTo>
                    <a:pt x="754" y="0"/>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8"/>
            <p:cNvSpPr/>
            <p:nvPr/>
          </p:nvSpPr>
          <p:spPr>
            <a:xfrm>
              <a:off x="3872807" y="-1155074"/>
              <a:ext cx="31438" cy="30258"/>
            </a:xfrm>
            <a:custGeom>
              <a:avLst/>
              <a:gdLst/>
              <a:ahLst/>
              <a:cxnLst/>
              <a:rect l="l" t="t" r="r" b="b"/>
              <a:pathLst>
                <a:path w="754" h="728" extrusionOk="0">
                  <a:moveTo>
                    <a:pt x="1" y="0"/>
                  </a:moveTo>
                  <a:lnTo>
                    <a:pt x="1" y="727"/>
                  </a:lnTo>
                  <a:lnTo>
                    <a:pt x="754" y="727"/>
                  </a:lnTo>
                  <a:lnTo>
                    <a:pt x="754" y="0"/>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8"/>
            <p:cNvSpPr/>
            <p:nvPr/>
          </p:nvSpPr>
          <p:spPr>
            <a:xfrm>
              <a:off x="3872807" y="-1094638"/>
              <a:ext cx="31438" cy="31338"/>
            </a:xfrm>
            <a:custGeom>
              <a:avLst/>
              <a:gdLst/>
              <a:ahLst/>
              <a:cxnLst/>
              <a:rect l="l" t="t" r="r" b="b"/>
              <a:pathLst>
                <a:path w="754" h="754" extrusionOk="0">
                  <a:moveTo>
                    <a:pt x="1" y="0"/>
                  </a:moveTo>
                  <a:lnTo>
                    <a:pt x="1" y="753"/>
                  </a:lnTo>
                  <a:lnTo>
                    <a:pt x="754" y="753"/>
                  </a:lnTo>
                  <a:lnTo>
                    <a:pt x="754" y="0"/>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8"/>
            <p:cNvSpPr/>
            <p:nvPr/>
          </p:nvSpPr>
          <p:spPr>
            <a:xfrm>
              <a:off x="4026540" y="-1274905"/>
              <a:ext cx="199260" cy="198627"/>
            </a:xfrm>
            <a:custGeom>
              <a:avLst/>
              <a:gdLst/>
              <a:ahLst/>
              <a:cxnLst/>
              <a:rect l="l" t="t" r="r" b="b"/>
              <a:pathLst>
                <a:path w="4779" h="4779" extrusionOk="0">
                  <a:moveTo>
                    <a:pt x="2389" y="1"/>
                  </a:moveTo>
                  <a:lnTo>
                    <a:pt x="2130" y="27"/>
                  </a:lnTo>
                  <a:lnTo>
                    <a:pt x="1896" y="53"/>
                  </a:lnTo>
                  <a:lnTo>
                    <a:pt x="1662" y="105"/>
                  </a:lnTo>
                  <a:lnTo>
                    <a:pt x="1455" y="183"/>
                  </a:lnTo>
                  <a:lnTo>
                    <a:pt x="1247" y="287"/>
                  </a:lnTo>
                  <a:lnTo>
                    <a:pt x="1039" y="416"/>
                  </a:lnTo>
                  <a:lnTo>
                    <a:pt x="857" y="546"/>
                  </a:lnTo>
                  <a:lnTo>
                    <a:pt x="702" y="702"/>
                  </a:lnTo>
                  <a:lnTo>
                    <a:pt x="546" y="884"/>
                  </a:lnTo>
                  <a:lnTo>
                    <a:pt x="390" y="1066"/>
                  </a:lnTo>
                  <a:lnTo>
                    <a:pt x="286" y="1247"/>
                  </a:lnTo>
                  <a:lnTo>
                    <a:pt x="182" y="1455"/>
                  </a:lnTo>
                  <a:lnTo>
                    <a:pt x="104" y="1689"/>
                  </a:lnTo>
                  <a:lnTo>
                    <a:pt x="53" y="1922"/>
                  </a:lnTo>
                  <a:lnTo>
                    <a:pt x="1" y="2156"/>
                  </a:lnTo>
                  <a:lnTo>
                    <a:pt x="1" y="2390"/>
                  </a:lnTo>
                  <a:lnTo>
                    <a:pt x="1" y="2649"/>
                  </a:lnTo>
                  <a:lnTo>
                    <a:pt x="53" y="2883"/>
                  </a:lnTo>
                  <a:lnTo>
                    <a:pt x="104" y="3117"/>
                  </a:lnTo>
                  <a:lnTo>
                    <a:pt x="182" y="3325"/>
                  </a:lnTo>
                  <a:lnTo>
                    <a:pt x="286" y="3532"/>
                  </a:lnTo>
                  <a:lnTo>
                    <a:pt x="390" y="3740"/>
                  </a:lnTo>
                  <a:lnTo>
                    <a:pt x="546" y="3922"/>
                  </a:lnTo>
                  <a:lnTo>
                    <a:pt x="702" y="4078"/>
                  </a:lnTo>
                  <a:lnTo>
                    <a:pt x="857" y="4233"/>
                  </a:lnTo>
                  <a:lnTo>
                    <a:pt x="1039" y="4389"/>
                  </a:lnTo>
                  <a:lnTo>
                    <a:pt x="1247" y="4493"/>
                  </a:lnTo>
                  <a:lnTo>
                    <a:pt x="1455" y="4597"/>
                  </a:lnTo>
                  <a:lnTo>
                    <a:pt x="1662" y="4675"/>
                  </a:lnTo>
                  <a:lnTo>
                    <a:pt x="1896" y="4727"/>
                  </a:lnTo>
                  <a:lnTo>
                    <a:pt x="2130" y="4779"/>
                  </a:lnTo>
                  <a:lnTo>
                    <a:pt x="2623" y="4779"/>
                  </a:lnTo>
                  <a:lnTo>
                    <a:pt x="2857" y="4727"/>
                  </a:lnTo>
                  <a:lnTo>
                    <a:pt x="3091" y="4675"/>
                  </a:lnTo>
                  <a:lnTo>
                    <a:pt x="3324" y="4597"/>
                  </a:lnTo>
                  <a:lnTo>
                    <a:pt x="3532" y="4493"/>
                  </a:lnTo>
                  <a:lnTo>
                    <a:pt x="3714" y="4389"/>
                  </a:lnTo>
                  <a:lnTo>
                    <a:pt x="3895" y="4233"/>
                  </a:lnTo>
                  <a:lnTo>
                    <a:pt x="4077" y="4078"/>
                  </a:lnTo>
                  <a:lnTo>
                    <a:pt x="4233" y="3922"/>
                  </a:lnTo>
                  <a:lnTo>
                    <a:pt x="4363" y="3740"/>
                  </a:lnTo>
                  <a:lnTo>
                    <a:pt x="4493" y="3532"/>
                  </a:lnTo>
                  <a:lnTo>
                    <a:pt x="4597" y="3325"/>
                  </a:lnTo>
                  <a:lnTo>
                    <a:pt x="4674" y="3117"/>
                  </a:lnTo>
                  <a:lnTo>
                    <a:pt x="4726" y="2883"/>
                  </a:lnTo>
                  <a:lnTo>
                    <a:pt x="4752" y="2649"/>
                  </a:lnTo>
                  <a:lnTo>
                    <a:pt x="4778" y="2390"/>
                  </a:lnTo>
                  <a:lnTo>
                    <a:pt x="4752" y="2156"/>
                  </a:lnTo>
                  <a:lnTo>
                    <a:pt x="4726" y="1922"/>
                  </a:lnTo>
                  <a:lnTo>
                    <a:pt x="4674" y="1689"/>
                  </a:lnTo>
                  <a:lnTo>
                    <a:pt x="4597" y="1455"/>
                  </a:lnTo>
                  <a:lnTo>
                    <a:pt x="4493" y="1247"/>
                  </a:lnTo>
                  <a:lnTo>
                    <a:pt x="4363" y="1066"/>
                  </a:lnTo>
                  <a:lnTo>
                    <a:pt x="4233" y="884"/>
                  </a:lnTo>
                  <a:lnTo>
                    <a:pt x="4077" y="702"/>
                  </a:lnTo>
                  <a:lnTo>
                    <a:pt x="3895" y="546"/>
                  </a:lnTo>
                  <a:lnTo>
                    <a:pt x="3714" y="416"/>
                  </a:lnTo>
                  <a:lnTo>
                    <a:pt x="3532" y="287"/>
                  </a:lnTo>
                  <a:lnTo>
                    <a:pt x="3324" y="183"/>
                  </a:lnTo>
                  <a:lnTo>
                    <a:pt x="3091" y="105"/>
                  </a:lnTo>
                  <a:lnTo>
                    <a:pt x="2857" y="53"/>
                  </a:lnTo>
                  <a:lnTo>
                    <a:pt x="2623" y="27"/>
                  </a:lnTo>
                  <a:lnTo>
                    <a:pt x="2389"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8"/>
            <p:cNvSpPr/>
            <p:nvPr/>
          </p:nvSpPr>
          <p:spPr>
            <a:xfrm>
              <a:off x="4026540" y="-1274905"/>
              <a:ext cx="109408" cy="198627"/>
            </a:xfrm>
            <a:custGeom>
              <a:avLst/>
              <a:gdLst/>
              <a:ahLst/>
              <a:cxnLst/>
              <a:rect l="l" t="t" r="r" b="b"/>
              <a:pathLst>
                <a:path w="2624" h="4779" extrusionOk="0">
                  <a:moveTo>
                    <a:pt x="2389" y="1"/>
                  </a:moveTo>
                  <a:lnTo>
                    <a:pt x="2130" y="27"/>
                  </a:lnTo>
                  <a:lnTo>
                    <a:pt x="1896" y="53"/>
                  </a:lnTo>
                  <a:lnTo>
                    <a:pt x="1662" y="105"/>
                  </a:lnTo>
                  <a:lnTo>
                    <a:pt x="1455" y="183"/>
                  </a:lnTo>
                  <a:lnTo>
                    <a:pt x="1247" y="287"/>
                  </a:lnTo>
                  <a:lnTo>
                    <a:pt x="1039" y="416"/>
                  </a:lnTo>
                  <a:lnTo>
                    <a:pt x="857" y="546"/>
                  </a:lnTo>
                  <a:lnTo>
                    <a:pt x="702" y="702"/>
                  </a:lnTo>
                  <a:lnTo>
                    <a:pt x="546" y="884"/>
                  </a:lnTo>
                  <a:lnTo>
                    <a:pt x="390" y="1066"/>
                  </a:lnTo>
                  <a:lnTo>
                    <a:pt x="286" y="1247"/>
                  </a:lnTo>
                  <a:lnTo>
                    <a:pt x="182" y="1455"/>
                  </a:lnTo>
                  <a:lnTo>
                    <a:pt x="104" y="1689"/>
                  </a:lnTo>
                  <a:lnTo>
                    <a:pt x="53" y="1922"/>
                  </a:lnTo>
                  <a:lnTo>
                    <a:pt x="1" y="2156"/>
                  </a:lnTo>
                  <a:lnTo>
                    <a:pt x="1" y="2390"/>
                  </a:lnTo>
                  <a:lnTo>
                    <a:pt x="1" y="2649"/>
                  </a:lnTo>
                  <a:lnTo>
                    <a:pt x="53" y="2883"/>
                  </a:lnTo>
                  <a:lnTo>
                    <a:pt x="104" y="3117"/>
                  </a:lnTo>
                  <a:lnTo>
                    <a:pt x="182" y="3325"/>
                  </a:lnTo>
                  <a:lnTo>
                    <a:pt x="286" y="3532"/>
                  </a:lnTo>
                  <a:lnTo>
                    <a:pt x="390" y="3740"/>
                  </a:lnTo>
                  <a:lnTo>
                    <a:pt x="546" y="3922"/>
                  </a:lnTo>
                  <a:lnTo>
                    <a:pt x="702" y="4078"/>
                  </a:lnTo>
                  <a:lnTo>
                    <a:pt x="857" y="4233"/>
                  </a:lnTo>
                  <a:lnTo>
                    <a:pt x="1039" y="4389"/>
                  </a:lnTo>
                  <a:lnTo>
                    <a:pt x="1247" y="4493"/>
                  </a:lnTo>
                  <a:lnTo>
                    <a:pt x="1455" y="4597"/>
                  </a:lnTo>
                  <a:lnTo>
                    <a:pt x="1662" y="4675"/>
                  </a:lnTo>
                  <a:lnTo>
                    <a:pt x="1896" y="4727"/>
                  </a:lnTo>
                  <a:lnTo>
                    <a:pt x="2130" y="4779"/>
                  </a:lnTo>
                  <a:lnTo>
                    <a:pt x="2623" y="4779"/>
                  </a:lnTo>
                  <a:lnTo>
                    <a:pt x="2389" y="4753"/>
                  </a:lnTo>
                  <a:lnTo>
                    <a:pt x="2182" y="4701"/>
                  </a:lnTo>
                  <a:lnTo>
                    <a:pt x="1974" y="4623"/>
                  </a:lnTo>
                  <a:lnTo>
                    <a:pt x="1766" y="4519"/>
                  </a:lnTo>
                  <a:lnTo>
                    <a:pt x="1585" y="4415"/>
                  </a:lnTo>
                  <a:lnTo>
                    <a:pt x="1403" y="4285"/>
                  </a:lnTo>
                  <a:lnTo>
                    <a:pt x="1247" y="4155"/>
                  </a:lnTo>
                  <a:lnTo>
                    <a:pt x="1091" y="4000"/>
                  </a:lnTo>
                  <a:lnTo>
                    <a:pt x="961" y="3844"/>
                  </a:lnTo>
                  <a:lnTo>
                    <a:pt x="832" y="3662"/>
                  </a:lnTo>
                  <a:lnTo>
                    <a:pt x="728" y="3480"/>
                  </a:lnTo>
                  <a:lnTo>
                    <a:pt x="624" y="3273"/>
                  </a:lnTo>
                  <a:lnTo>
                    <a:pt x="572" y="3065"/>
                  </a:lnTo>
                  <a:lnTo>
                    <a:pt x="520" y="2857"/>
                  </a:lnTo>
                  <a:lnTo>
                    <a:pt x="468" y="2623"/>
                  </a:lnTo>
                  <a:lnTo>
                    <a:pt x="468" y="2390"/>
                  </a:lnTo>
                  <a:lnTo>
                    <a:pt x="468" y="2156"/>
                  </a:lnTo>
                  <a:lnTo>
                    <a:pt x="520" y="1948"/>
                  </a:lnTo>
                  <a:lnTo>
                    <a:pt x="572" y="1715"/>
                  </a:lnTo>
                  <a:lnTo>
                    <a:pt x="624" y="1507"/>
                  </a:lnTo>
                  <a:lnTo>
                    <a:pt x="728" y="1325"/>
                  </a:lnTo>
                  <a:lnTo>
                    <a:pt x="832" y="1117"/>
                  </a:lnTo>
                  <a:lnTo>
                    <a:pt x="961" y="962"/>
                  </a:lnTo>
                  <a:lnTo>
                    <a:pt x="1091" y="780"/>
                  </a:lnTo>
                  <a:lnTo>
                    <a:pt x="1247" y="624"/>
                  </a:lnTo>
                  <a:lnTo>
                    <a:pt x="1403" y="494"/>
                  </a:lnTo>
                  <a:lnTo>
                    <a:pt x="1585" y="364"/>
                  </a:lnTo>
                  <a:lnTo>
                    <a:pt x="1766" y="261"/>
                  </a:lnTo>
                  <a:lnTo>
                    <a:pt x="1974" y="183"/>
                  </a:lnTo>
                  <a:lnTo>
                    <a:pt x="2182" y="105"/>
                  </a:lnTo>
                  <a:lnTo>
                    <a:pt x="2389" y="53"/>
                  </a:lnTo>
                  <a:lnTo>
                    <a:pt x="2623" y="27"/>
                  </a:lnTo>
                  <a:lnTo>
                    <a:pt x="2389"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8"/>
            <p:cNvSpPr/>
            <p:nvPr/>
          </p:nvSpPr>
          <p:spPr>
            <a:xfrm>
              <a:off x="4056853" y="-1244646"/>
              <a:ext cx="137552" cy="138154"/>
            </a:xfrm>
            <a:custGeom>
              <a:avLst/>
              <a:gdLst/>
              <a:ahLst/>
              <a:cxnLst/>
              <a:rect l="l" t="t" r="r" b="b"/>
              <a:pathLst>
                <a:path w="3299" h="3324" extrusionOk="0">
                  <a:moveTo>
                    <a:pt x="1662" y="0"/>
                  </a:moveTo>
                  <a:lnTo>
                    <a:pt x="1481" y="26"/>
                  </a:lnTo>
                  <a:lnTo>
                    <a:pt x="1325" y="52"/>
                  </a:lnTo>
                  <a:lnTo>
                    <a:pt x="1169" y="78"/>
                  </a:lnTo>
                  <a:lnTo>
                    <a:pt x="1013" y="156"/>
                  </a:lnTo>
                  <a:lnTo>
                    <a:pt x="858" y="208"/>
                  </a:lnTo>
                  <a:lnTo>
                    <a:pt x="728" y="286"/>
                  </a:lnTo>
                  <a:lnTo>
                    <a:pt x="494" y="493"/>
                  </a:lnTo>
                  <a:lnTo>
                    <a:pt x="286" y="753"/>
                  </a:lnTo>
                  <a:lnTo>
                    <a:pt x="208" y="883"/>
                  </a:lnTo>
                  <a:lnTo>
                    <a:pt x="130" y="1013"/>
                  </a:lnTo>
                  <a:lnTo>
                    <a:pt x="79" y="1168"/>
                  </a:lnTo>
                  <a:lnTo>
                    <a:pt x="27" y="1324"/>
                  </a:lnTo>
                  <a:lnTo>
                    <a:pt x="1" y="1506"/>
                  </a:lnTo>
                  <a:lnTo>
                    <a:pt x="1" y="1662"/>
                  </a:lnTo>
                  <a:lnTo>
                    <a:pt x="1" y="1844"/>
                  </a:lnTo>
                  <a:lnTo>
                    <a:pt x="27" y="1999"/>
                  </a:lnTo>
                  <a:lnTo>
                    <a:pt x="79" y="2155"/>
                  </a:lnTo>
                  <a:lnTo>
                    <a:pt x="130" y="2311"/>
                  </a:lnTo>
                  <a:lnTo>
                    <a:pt x="208" y="2467"/>
                  </a:lnTo>
                  <a:lnTo>
                    <a:pt x="286" y="2597"/>
                  </a:lnTo>
                  <a:lnTo>
                    <a:pt x="494" y="2830"/>
                  </a:lnTo>
                  <a:lnTo>
                    <a:pt x="728" y="3038"/>
                  </a:lnTo>
                  <a:lnTo>
                    <a:pt x="858" y="3116"/>
                  </a:lnTo>
                  <a:lnTo>
                    <a:pt x="1013" y="3194"/>
                  </a:lnTo>
                  <a:lnTo>
                    <a:pt x="1169" y="3246"/>
                  </a:lnTo>
                  <a:lnTo>
                    <a:pt x="1325" y="3298"/>
                  </a:lnTo>
                  <a:lnTo>
                    <a:pt x="1481" y="3324"/>
                  </a:lnTo>
                  <a:lnTo>
                    <a:pt x="1818" y="3324"/>
                  </a:lnTo>
                  <a:lnTo>
                    <a:pt x="2000" y="3298"/>
                  </a:lnTo>
                  <a:lnTo>
                    <a:pt x="2156" y="3246"/>
                  </a:lnTo>
                  <a:lnTo>
                    <a:pt x="2286" y="3194"/>
                  </a:lnTo>
                  <a:lnTo>
                    <a:pt x="2441" y="3116"/>
                  </a:lnTo>
                  <a:lnTo>
                    <a:pt x="2571" y="3038"/>
                  </a:lnTo>
                  <a:lnTo>
                    <a:pt x="2831" y="2830"/>
                  </a:lnTo>
                  <a:lnTo>
                    <a:pt x="3013" y="2597"/>
                  </a:lnTo>
                  <a:lnTo>
                    <a:pt x="3117" y="2467"/>
                  </a:lnTo>
                  <a:lnTo>
                    <a:pt x="3168" y="2311"/>
                  </a:lnTo>
                  <a:lnTo>
                    <a:pt x="3220" y="2155"/>
                  </a:lnTo>
                  <a:lnTo>
                    <a:pt x="3272" y="1999"/>
                  </a:lnTo>
                  <a:lnTo>
                    <a:pt x="3298" y="1844"/>
                  </a:lnTo>
                  <a:lnTo>
                    <a:pt x="3298" y="1662"/>
                  </a:lnTo>
                  <a:lnTo>
                    <a:pt x="3298" y="1506"/>
                  </a:lnTo>
                  <a:lnTo>
                    <a:pt x="3272" y="1324"/>
                  </a:lnTo>
                  <a:lnTo>
                    <a:pt x="3220" y="1168"/>
                  </a:lnTo>
                  <a:lnTo>
                    <a:pt x="3168" y="1013"/>
                  </a:lnTo>
                  <a:lnTo>
                    <a:pt x="3117" y="883"/>
                  </a:lnTo>
                  <a:lnTo>
                    <a:pt x="3013" y="753"/>
                  </a:lnTo>
                  <a:lnTo>
                    <a:pt x="2831" y="493"/>
                  </a:lnTo>
                  <a:lnTo>
                    <a:pt x="2571" y="286"/>
                  </a:lnTo>
                  <a:lnTo>
                    <a:pt x="2441" y="208"/>
                  </a:lnTo>
                  <a:lnTo>
                    <a:pt x="2286" y="156"/>
                  </a:lnTo>
                  <a:lnTo>
                    <a:pt x="2156" y="78"/>
                  </a:lnTo>
                  <a:lnTo>
                    <a:pt x="2000" y="52"/>
                  </a:lnTo>
                  <a:lnTo>
                    <a:pt x="1818" y="26"/>
                  </a:lnTo>
                  <a:lnTo>
                    <a:pt x="1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8"/>
            <p:cNvSpPr/>
            <p:nvPr/>
          </p:nvSpPr>
          <p:spPr>
            <a:xfrm>
              <a:off x="4056853" y="-1243607"/>
              <a:ext cx="79095" cy="137115"/>
            </a:xfrm>
            <a:custGeom>
              <a:avLst/>
              <a:gdLst/>
              <a:ahLst/>
              <a:cxnLst/>
              <a:rect l="l" t="t" r="r" b="b"/>
              <a:pathLst>
                <a:path w="1897" h="3299" extrusionOk="0">
                  <a:moveTo>
                    <a:pt x="1481" y="1"/>
                  </a:moveTo>
                  <a:lnTo>
                    <a:pt x="1325" y="27"/>
                  </a:lnTo>
                  <a:lnTo>
                    <a:pt x="1169" y="53"/>
                  </a:lnTo>
                  <a:lnTo>
                    <a:pt x="1013" y="131"/>
                  </a:lnTo>
                  <a:lnTo>
                    <a:pt x="858" y="183"/>
                  </a:lnTo>
                  <a:lnTo>
                    <a:pt x="728" y="261"/>
                  </a:lnTo>
                  <a:lnTo>
                    <a:pt x="494" y="468"/>
                  </a:lnTo>
                  <a:lnTo>
                    <a:pt x="286" y="728"/>
                  </a:lnTo>
                  <a:lnTo>
                    <a:pt x="208" y="858"/>
                  </a:lnTo>
                  <a:lnTo>
                    <a:pt x="130" y="988"/>
                  </a:lnTo>
                  <a:lnTo>
                    <a:pt x="79" y="1143"/>
                  </a:lnTo>
                  <a:lnTo>
                    <a:pt x="27" y="1299"/>
                  </a:lnTo>
                  <a:lnTo>
                    <a:pt x="1" y="1481"/>
                  </a:lnTo>
                  <a:lnTo>
                    <a:pt x="1" y="1637"/>
                  </a:lnTo>
                  <a:lnTo>
                    <a:pt x="1" y="1819"/>
                  </a:lnTo>
                  <a:lnTo>
                    <a:pt x="27" y="1974"/>
                  </a:lnTo>
                  <a:lnTo>
                    <a:pt x="79" y="2130"/>
                  </a:lnTo>
                  <a:lnTo>
                    <a:pt x="130" y="2286"/>
                  </a:lnTo>
                  <a:lnTo>
                    <a:pt x="208" y="2442"/>
                  </a:lnTo>
                  <a:lnTo>
                    <a:pt x="286" y="2572"/>
                  </a:lnTo>
                  <a:lnTo>
                    <a:pt x="494" y="2805"/>
                  </a:lnTo>
                  <a:lnTo>
                    <a:pt x="728" y="3013"/>
                  </a:lnTo>
                  <a:lnTo>
                    <a:pt x="858" y="3091"/>
                  </a:lnTo>
                  <a:lnTo>
                    <a:pt x="1013" y="3169"/>
                  </a:lnTo>
                  <a:lnTo>
                    <a:pt x="1169" y="3221"/>
                  </a:lnTo>
                  <a:lnTo>
                    <a:pt x="1325" y="3273"/>
                  </a:lnTo>
                  <a:lnTo>
                    <a:pt x="1481" y="3299"/>
                  </a:lnTo>
                  <a:lnTo>
                    <a:pt x="1662" y="3299"/>
                  </a:lnTo>
                  <a:lnTo>
                    <a:pt x="1896" y="3273"/>
                  </a:lnTo>
                  <a:lnTo>
                    <a:pt x="1611" y="3221"/>
                  </a:lnTo>
                  <a:lnTo>
                    <a:pt x="1325" y="3091"/>
                  </a:lnTo>
                  <a:lnTo>
                    <a:pt x="1091" y="2935"/>
                  </a:lnTo>
                  <a:lnTo>
                    <a:pt x="883" y="2727"/>
                  </a:lnTo>
                  <a:lnTo>
                    <a:pt x="702" y="2494"/>
                  </a:lnTo>
                  <a:lnTo>
                    <a:pt x="572" y="2234"/>
                  </a:lnTo>
                  <a:lnTo>
                    <a:pt x="494" y="1948"/>
                  </a:lnTo>
                  <a:lnTo>
                    <a:pt x="468" y="1637"/>
                  </a:lnTo>
                  <a:lnTo>
                    <a:pt x="494" y="1325"/>
                  </a:lnTo>
                  <a:lnTo>
                    <a:pt x="572" y="1040"/>
                  </a:lnTo>
                  <a:lnTo>
                    <a:pt x="702" y="780"/>
                  </a:lnTo>
                  <a:lnTo>
                    <a:pt x="883" y="546"/>
                  </a:lnTo>
                  <a:lnTo>
                    <a:pt x="1091" y="364"/>
                  </a:lnTo>
                  <a:lnTo>
                    <a:pt x="1325" y="183"/>
                  </a:lnTo>
                  <a:lnTo>
                    <a:pt x="1611" y="79"/>
                  </a:lnTo>
                  <a:lnTo>
                    <a:pt x="1896"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8"/>
            <p:cNvSpPr/>
            <p:nvPr/>
          </p:nvSpPr>
          <p:spPr>
            <a:xfrm>
              <a:off x="4206250" y="-1097881"/>
              <a:ext cx="95315" cy="95012"/>
            </a:xfrm>
            <a:custGeom>
              <a:avLst/>
              <a:gdLst/>
              <a:ahLst/>
              <a:cxnLst/>
              <a:rect l="l" t="t" r="r" b="b"/>
              <a:pathLst>
                <a:path w="2286" h="2286" extrusionOk="0">
                  <a:moveTo>
                    <a:pt x="520" y="0"/>
                  </a:moveTo>
                  <a:lnTo>
                    <a:pt x="1" y="520"/>
                  </a:lnTo>
                  <a:lnTo>
                    <a:pt x="1715" y="2233"/>
                  </a:lnTo>
                  <a:lnTo>
                    <a:pt x="1767" y="2285"/>
                  </a:lnTo>
                  <a:lnTo>
                    <a:pt x="1896" y="2285"/>
                  </a:lnTo>
                  <a:lnTo>
                    <a:pt x="1948" y="2233"/>
                  </a:lnTo>
                  <a:lnTo>
                    <a:pt x="2234" y="1948"/>
                  </a:lnTo>
                  <a:lnTo>
                    <a:pt x="2286" y="1896"/>
                  </a:lnTo>
                  <a:lnTo>
                    <a:pt x="2286" y="1844"/>
                  </a:lnTo>
                  <a:lnTo>
                    <a:pt x="2286" y="1792"/>
                  </a:lnTo>
                  <a:lnTo>
                    <a:pt x="2234" y="1714"/>
                  </a:lnTo>
                  <a:lnTo>
                    <a:pt x="520"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8"/>
            <p:cNvSpPr/>
            <p:nvPr/>
          </p:nvSpPr>
          <p:spPr>
            <a:xfrm>
              <a:off x="4206250" y="-1097881"/>
              <a:ext cx="86684" cy="95012"/>
            </a:xfrm>
            <a:custGeom>
              <a:avLst/>
              <a:gdLst/>
              <a:ahLst/>
              <a:cxnLst/>
              <a:rect l="l" t="t" r="r" b="b"/>
              <a:pathLst>
                <a:path w="2079" h="2286" extrusionOk="0">
                  <a:moveTo>
                    <a:pt x="520" y="0"/>
                  </a:moveTo>
                  <a:lnTo>
                    <a:pt x="1" y="520"/>
                  </a:lnTo>
                  <a:lnTo>
                    <a:pt x="1715" y="2233"/>
                  </a:lnTo>
                  <a:lnTo>
                    <a:pt x="1767" y="2285"/>
                  </a:lnTo>
                  <a:lnTo>
                    <a:pt x="1896" y="2285"/>
                  </a:lnTo>
                  <a:lnTo>
                    <a:pt x="1948" y="2233"/>
                  </a:lnTo>
                  <a:lnTo>
                    <a:pt x="2078" y="2129"/>
                  </a:lnTo>
                  <a:lnTo>
                    <a:pt x="754" y="805"/>
                  </a:lnTo>
                  <a:lnTo>
                    <a:pt x="702" y="753"/>
                  </a:lnTo>
                  <a:lnTo>
                    <a:pt x="676" y="675"/>
                  </a:lnTo>
                  <a:lnTo>
                    <a:pt x="650" y="520"/>
                  </a:lnTo>
                  <a:lnTo>
                    <a:pt x="676" y="390"/>
                  </a:lnTo>
                  <a:lnTo>
                    <a:pt x="702" y="312"/>
                  </a:lnTo>
                  <a:lnTo>
                    <a:pt x="754" y="260"/>
                  </a:lnTo>
                  <a:lnTo>
                    <a:pt x="520"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8"/>
            <p:cNvSpPr/>
            <p:nvPr/>
          </p:nvSpPr>
          <p:spPr>
            <a:xfrm>
              <a:off x="4172685" y="-1132421"/>
              <a:ext cx="53119" cy="64796"/>
            </a:xfrm>
            <a:custGeom>
              <a:avLst/>
              <a:gdLst/>
              <a:ahLst/>
              <a:cxnLst/>
              <a:rect l="l" t="t" r="r" b="b"/>
              <a:pathLst>
                <a:path w="1274" h="1559" extrusionOk="0">
                  <a:moveTo>
                    <a:pt x="1040" y="0"/>
                  </a:moveTo>
                  <a:lnTo>
                    <a:pt x="832" y="338"/>
                  </a:lnTo>
                  <a:lnTo>
                    <a:pt x="598" y="624"/>
                  </a:lnTo>
                  <a:lnTo>
                    <a:pt x="313" y="883"/>
                  </a:lnTo>
                  <a:lnTo>
                    <a:pt x="1" y="1091"/>
                  </a:lnTo>
                  <a:lnTo>
                    <a:pt x="416" y="1506"/>
                  </a:lnTo>
                  <a:lnTo>
                    <a:pt x="468" y="1558"/>
                  </a:lnTo>
                  <a:lnTo>
                    <a:pt x="598" y="1558"/>
                  </a:lnTo>
                  <a:lnTo>
                    <a:pt x="650" y="1506"/>
                  </a:lnTo>
                  <a:lnTo>
                    <a:pt x="780" y="1403"/>
                  </a:lnTo>
                  <a:lnTo>
                    <a:pt x="728" y="1325"/>
                  </a:lnTo>
                  <a:lnTo>
                    <a:pt x="676" y="1247"/>
                  </a:lnTo>
                  <a:lnTo>
                    <a:pt x="650" y="1169"/>
                  </a:lnTo>
                  <a:lnTo>
                    <a:pt x="650" y="1091"/>
                  </a:lnTo>
                  <a:lnTo>
                    <a:pt x="650" y="987"/>
                  </a:lnTo>
                  <a:lnTo>
                    <a:pt x="676" y="909"/>
                  </a:lnTo>
                  <a:lnTo>
                    <a:pt x="728" y="831"/>
                  </a:lnTo>
                  <a:lnTo>
                    <a:pt x="780" y="753"/>
                  </a:lnTo>
                  <a:lnTo>
                    <a:pt x="1273" y="234"/>
                  </a:lnTo>
                  <a:lnTo>
                    <a:pt x="1040"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8"/>
            <p:cNvSpPr/>
            <p:nvPr/>
          </p:nvSpPr>
          <p:spPr>
            <a:xfrm>
              <a:off x="3904204" y="-1490752"/>
              <a:ext cx="152687" cy="76683"/>
            </a:xfrm>
            <a:custGeom>
              <a:avLst/>
              <a:gdLst/>
              <a:ahLst/>
              <a:cxnLst/>
              <a:rect l="l" t="t" r="r" b="b"/>
              <a:pathLst>
                <a:path w="3662" h="1845" extrusionOk="0">
                  <a:moveTo>
                    <a:pt x="1714" y="1"/>
                  </a:moveTo>
                  <a:lnTo>
                    <a:pt x="1610" y="53"/>
                  </a:lnTo>
                  <a:lnTo>
                    <a:pt x="1507" y="105"/>
                  </a:lnTo>
                  <a:lnTo>
                    <a:pt x="1429" y="157"/>
                  </a:lnTo>
                  <a:lnTo>
                    <a:pt x="1351" y="261"/>
                  </a:lnTo>
                  <a:lnTo>
                    <a:pt x="1299" y="338"/>
                  </a:lnTo>
                  <a:lnTo>
                    <a:pt x="1273" y="468"/>
                  </a:lnTo>
                  <a:lnTo>
                    <a:pt x="1247" y="572"/>
                  </a:lnTo>
                  <a:lnTo>
                    <a:pt x="1247" y="728"/>
                  </a:lnTo>
                  <a:lnTo>
                    <a:pt x="1" y="728"/>
                  </a:lnTo>
                  <a:lnTo>
                    <a:pt x="1" y="1663"/>
                  </a:lnTo>
                  <a:lnTo>
                    <a:pt x="1" y="1741"/>
                  </a:lnTo>
                  <a:lnTo>
                    <a:pt x="26" y="1793"/>
                  </a:lnTo>
                  <a:lnTo>
                    <a:pt x="78" y="1818"/>
                  </a:lnTo>
                  <a:lnTo>
                    <a:pt x="156" y="1844"/>
                  </a:lnTo>
                  <a:lnTo>
                    <a:pt x="3506" y="1844"/>
                  </a:lnTo>
                  <a:lnTo>
                    <a:pt x="3558" y="1818"/>
                  </a:lnTo>
                  <a:lnTo>
                    <a:pt x="3610" y="1793"/>
                  </a:lnTo>
                  <a:lnTo>
                    <a:pt x="3636" y="1741"/>
                  </a:lnTo>
                  <a:lnTo>
                    <a:pt x="3662" y="1663"/>
                  </a:lnTo>
                  <a:lnTo>
                    <a:pt x="3662" y="728"/>
                  </a:lnTo>
                  <a:lnTo>
                    <a:pt x="2389" y="728"/>
                  </a:lnTo>
                  <a:lnTo>
                    <a:pt x="2389" y="572"/>
                  </a:lnTo>
                  <a:lnTo>
                    <a:pt x="2389" y="468"/>
                  </a:lnTo>
                  <a:lnTo>
                    <a:pt x="2363" y="338"/>
                  </a:lnTo>
                  <a:lnTo>
                    <a:pt x="2311" y="261"/>
                  </a:lnTo>
                  <a:lnTo>
                    <a:pt x="2234" y="157"/>
                  </a:lnTo>
                  <a:lnTo>
                    <a:pt x="2156" y="105"/>
                  </a:lnTo>
                  <a:lnTo>
                    <a:pt x="2052" y="53"/>
                  </a:lnTo>
                  <a:lnTo>
                    <a:pt x="1948"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8"/>
            <p:cNvSpPr/>
            <p:nvPr/>
          </p:nvSpPr>
          <p:spPr>
            <a:xfrm>
              <a:off x="3904204" y="-1421671"/>
              <a:ext cx="152687" cy="27016"/>
            </a:xfrm>
            <a:custGeom>
              <a:avLst/>
              <a:gdLst/>
              <a:ahLst/>
              <a:cxnLst/>
              <a:rect l="l" t="t" r="r" b="b"/>
              <a:pathLst>
                <a:path w="3662" h="650" extrusionOk="0">
                  <a:moveTo>
                    <a:pt x="3662" y="1"/>
                  </a:moveTo>
                  <a:lnTo>
                    <a:pt x="3636" y="79"/>
                  </a:lnTo>
                  <a:lnTo>
                    <a:pt x="3610" y="131"/>
                  </a:lnTo>
                  <a:lnTo>
                    <a:pt x="3558" y="156"/>
                  </a:lnTo>
                  <a:lnTo>
                    <a:pt x="3506" y="182"/>
                  </a:lnTo>
                  <a:lnTo>
                    <a:pt x="156" y="182"/>
                  </a:lnTo>
                  <a:lnTo>
                    <a:pt x="78" y="156"/>
                  </a:lnTo>
                  <a:lnTo>
                    <a:pt x="26" y="131"/>
                  </a:lnTo>
                  <a:lnTo>
                    <a:pt x="1" y="79"/>
                  </a:lnTo>
                  <a:lnTo>
                    <a:pt x="1" y="468"/>
                  </a:lnTo>
                  <a:lnTo>
                    <a:pt x="1" y="546"/>
                  </a:lnTo>
                  <a:lnTo>
                    <a:pt x="26" y="598"/>
                  </a:lnTo>
                  <a:lnTo>
                    <a:pt x="78" y="624"/>
                  </a:lnTo>
                  <a:lnTo>
                    <a:pt x="156" y="650"/>
                  </a:lnTo>
                  <a:lnTo>
                    <a:pt x="3506" y="650"/>
                  </a:lnTo>
                  <a:lnTo>
                    <a:pt x="3558" y="624"/>
                  </a:lnTo>
                  <a:lnTo>
                    <a:pt x="3610" y="598"/>
                  </a:lnTo>
                  <a:lnTo>
                    <a:pt x="3636" y="546"/>
                  </a:lnTo>
                  <a:lnTo>
                    <a:pt x="3662" y="468"/>
                  </a:lnTo>
                  <a:lnTo>
                    <a:pt x="3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8"/>
            <p:cNvSpPr/>
            <p:nvPr/>
          </p:nvSpPr>
          <p:spPr>
            <a:xfrm>
              <a:off x="3834905" y="-1360155"/>
              <a:ext cx="154855" cy="334578"/>
            </a:xfrm>
            <a:custGeom>
              <a:avLst/>
              <a:gdLst/>
              <a:ahLst/>
              <a:cxnLst/>
              <a:rect l="l" t="t" r="r" b="b"/>
              <a:pathLst>
                <a:path w="3714" h="8050" extrusionOk="0">
                  <a:moveTo>
                    <a:pt x="105" y="1"/>
                  </a:moveTo>
                  <a:lnTo>
                    <a:pt x="53" y="53"/>
                  </a:lnTo>
                  <a:lnTo>
                    <a:pt x="27" y="105"/>
                  </a:lnTo>
                  <a:lnTo>
                    <a:pt x="1" y="182"/>
                  </a:lnTo>
                  <a:lnTo>
                    <a:pt x="1" y="7868"/>
                  </a:lnTo>
                  <a:lnTo>
                    <a:pt x="27" y="7946"/>
                  </a:lnTo>
                  <a:lnTo>
                    <a:pt x="53" y="7998"/>
                  </a:lnTo>
                  <a:lnTo>
                    <a:pt x="105" y="8024"/>
                  </a:lnTo>
                  <a:lnTo>
                    <a:pt x="182" y="8050"/>
                  </a:lnTo>
                  <a:lnTo>
                    <a:pt x="3558" y="8050"/>
                  </a:lnTo>
                  <a:lnTo>
                    <a:pt x="3610" y="8024"/>
                  </a:lnTo>
                  <a:lnTo>
                    <a:pt x="3662" y="7998"/>
                  </a:lnTo>
                  <a:lnTo>
                    <a:pt x="3714" y="7946"/>
                  </a:lnTo>
                  <a:lnTo>
                    <a:pt x="3714" y="7868"/>
                  </a:lnTo>
                  <a:lnTo>
                    <a:pt x="3714" y="7790"/>
                  </a:lnTo>
                  <a:lnTo>
                    <a:pt x="3662" y="7738"/>
                  </a:lnTo>
                  <a:lnTo>
                    <a:pt x="3610" y="7712"/>
                  </a:lnTo>
                  <a:lnTo>
                    <a:pt x="3558" y="7686"/>
                  </a:lnTo>
                  <a:lnTo>
                    <a:pt x="364" y="7686"/>
                  </a:lnTo>
                  <a:lnTo>
                    <a:pt x="364" y="182"/>
                  </a:lnTo>
                  <a:lnTo>
                    <a:pt x="338" y="105"/>
                  </a:lnTo>
                  <a:lnTo>
                    <a:pt x="312" y="53"/>
                  </a:lnTo>
                  <a:lnTo>
                    <a:pt x="2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8"/>
            <p:cNvSpPr/>
            <p:nvPr/>
          </p:nvSpPr>
          <p:spPr>
            <a:xfrm>
              <a:off x="3991891" y="-1361236"/>
              <a:ext cx="75843" cy="15170"/>
            </a:xfrm>
            <a:custGeom>
              <a:avLst/>
              <a:gdLst/>
              <a:ahLst/>
              <a:cxnLst/>
              <a:rect l="l" t="t" r="r" b="b"/>
              <a:pathLst>
                <a:path w="1819" h="365" extrusionOk="0">
                  <a:moveTo>
                    <a:pt x="157" y="1"/>
                  </a:moveTo>
                  <a:lnTo>
                    <a:pt x="105" y="27"/>
                  </a:lnTo>
                  <a:lnTo>
                    <a:pt x="53" y="53"/>
                  </a:lnTo>
                  <a:lnTo>
                    <a:pt x="1" y="105"/>
                  </a:lnTo>
                  <a:lnTo>
                    <a:pt x="1" y="183"/>
                  </a:lnTo>
                  <a:lnTo>
                    <a:pt x="1" y="260"/>
                  </a:lnTo>
                  <a:lnTo>
                    <a:pt x="53" y="312"/>
                  </a:lnTo>
                  <a:lnTo>
                    <a:pt x="105" y="338"/>
                  </a:lnTo>
                  <a:lnTo>
                    <a:pt x="157" y="364"/>
                  </a:lnTo>
                  <a:lnTo>
                    <a:pt x="1637" y="364"/>
                  </a:lnTo>
                  <a:lnTo>
                    <a:pt x="1714" y="338"/>
                  </a:lnTo>
                  <a:lnTo>
                    <a:pt x="1766" y="312"/>
                  </a:lnTo>
                  <a:lnTo>
                    <a:pt x="1792" y="260"/>
                  </a:lnTo>
                  <a:lnTo>
                    <a:pt x="1818" y="183"/>
                  </a:lnTo>
                  <a:lnTo>
                    <a:pt x="1792" y="105"/>
                  </a:lnTo>
                  <a:lnTo>
                    <a:pt x="1766" y="53"/>
                  </a:lnTo>
                  <a:lnTo>
                    <a:pt x="1714" y="27"/>
                  </a:lnTo>
                  <a:lnTo>
                    <a:pt x="16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8"/>
            <p:cNvSpPr/>
            <p:nvPr/>
          </p:nvSpPr>
          <p:spPr>
            <a:xfrm>
              <a:off x="3991891" y="-1329937"/>
              <a:ext cx="75843" cy="14090"/>
            </a:xfrm>
            <a:custGeom>
              <a:avLst/>
              <a:gdLst/>
              <a:ahLst/>
              <a:cxnLst/>
              <a:rect l="l" t="t" r="r" b="b"/>
              <a:pathLst>
                <a:path w="1819" h="339" extrusionOk="0">
                  <a:moveTo>
                    <a:pt x="105" y="1"/>
                  </a:moveTo>
                  <a:lnTo>
                    <a:pt x="53" y="53"/>
                  </a:lnTo>
                  <a:lnTo>
                    <a:pt x="1" y="105"/>
                  </a:lnTo>
                  <a:lnTo>
                    <a:pt x="1" y="157"/>
                  </a:lnTo>
                  <a:lnTo>
                    <a:pt x="1" y="234"/>
                  </a:lnTo>
                  <a:lnTo>
                    <a:pt x="53" y="286"/>
                  </a:lnTo>
                  <a:lnTo>
                    <a:pt x="105" y="338"/>
                  </a:lnTo>
                  <a:lnTo>
                    <a:pt x="1714" y="338"/>
                  </a:lnTo>
                  <a:lnTo>
                    <a:pt x="1766" y="286"/>
                  </a:lnTo>
                  <a:lnTo>
                    <a:pt x="1792" y="234"/>
                  </a:lnTo>
                  <a:lnTo>
                    <a:pt x="1818" y="157"/>
                  </a:lnTo>
                  <a:lnTo>
                    <a:pt x="1792" y="105"/>
                  </a:lnTo>
                  <a:lnTo>
                    <a:pt x="1766" y="53"/>
                  </a:lnTo>
                  <a:lnTo>
                    <a:pt x="17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8"/>
            <p:cNvSpPr/>
            <p:nvPr/>
          </p:nvSpPr>
          <p:spPr>
            <a:xfrm>
              <a:off x="3991891" y="-1299720"/>
              <a:ext cx="75843" cy="15170"/>
            </a:xfrm>
            <a:custGeom>
              <a:avLst/>
              <a:gdLst/>
              <a:ahLst/>
              <a:cxnLst/>
              <a:rect l="l" t="t" r="r" b="b"/>
              <a:pathLst>
                <a:path w="1819" h="365" extrusionOk="0">
                  <a:moveTo>
                    <a:pt x="105" y="1"/>
                  </a:moveTo>
                  <a:lnTo>
                    <a:pt x="53" y="53"/>
                  </a:lnTo>
                  <a:lnTo>
                    <a:pt x="1" y="105"/>
                  </a:lnTo>
                  <a:lnTo>
                    <a:pt x="1" y="183"/>
                  </a:lnTo>
                  <a:lnTo>
                    <a:pt x="1" y="234"/>
                  </a:lnTo>
                  <a:lnTo>
                    <a:pt x="53" y="312"/>
                  </a:lnTo>
                  <a:lnTo>
                    <a:pt x="105" y="338"/>
                  </a:lnTo>
                  <a:lnTo>
                    <a:pt x="157" y="364"/>
                  </a:lnTo>
                  <a:lnTo>
                    <a:pt x="1637" y="364"/>
                  </a:lnTo>
                  <a:lnTo>
                    <a:pt x="1714" y="338"/>
                  </a:lnTo>
                  <a:lnTo>
                    <a:pt x="1766" y="312"/>
                  </a:lnTo>
                  <a:lnTo>
                    <a:pt x="1792" y="234"/>
                  </a:lnTo>
                  <a:lnTo>
                    <a:pt x="1818" y="183"/>
                  </a:lnTo>
                  <a:lnTo>
                    <a:pt x="1792" y="105"/>
                  </a:lnTo>
                  <a:lnTo>
                    <a:pt x="1766" y="53"/>
                  </a:lnTo>
                  <a:lnTo>
                    <a:pt x="17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8"/>
            <p:cNvSpPr/>
            <p:nvPr/>
          </p:nvSpPr>
          <p:spPr>
            <a:xfrm>
              <a:off x="3865218" y="-1223074"/>
              <a:ext cx="45531" cy="45345"/>
            </a:xfrm>
            <a:custGeom>
              <a:avLst/>
              <a:gdLst/>
              <a:ahLst/>
              <a:cxnLst/>
              <a:rect l="l" t="t" r="r" b="b"/>
              <a:pathLst>
                <a:path w="1092" h="1091" extrusionOk="0">
                  <a:moveTo>
                    <a:pt x="754" y="338"/>
                  </a:moveTo>
                  <a:lnTo>
                    <a:pt x="754" y="727"/>
                  </a:lnTo>
                  <a:lnTo>
                    <a:pt x="364" y="727"/>
                  </a:lnTo>
                  <a:lnTo>
                    <a:pt x="364" y="338"/>
                  </a:lnTo>
                  <a:close/>
                  <a:moveTo>
                    <a:pt x="131" y="0"/>
                  </a:moveTo>
                  <a:lnTo>
                    <a:pt x="53" y="52"/>
                  </a:lnTo>
                  <a:lnTo>
                    <a:pt x="27" y="104"/>
                  </a:lnTo>
                  <a:lnTo>
                    <a:pt x="1" y="156"/>
                  </a:lnTo>
                  <a:lnTo>
                    <a:pt x="1" y="909"/>
                  </a:lnTo>
                  <a:lnTo>
                    <a:pt x="27" y="961"/>
                  </a:lnTo>
                  <a:lnTo>
                    <a:pt x="53" y="1039"/>
                  </a:lnTo>
                  <a:lnTo>
                    <a:pt x="131" y="1065"/>
                  </a:lnTo>
                  <a:lnTo>
                    <a:pt x="183" y="1091"/>
                  </a:lnTo>
                  <a:lnTo>
                    <a:pt x="936" y="1091"/>
                  </a:lnTo>
                  <a:lnTo>
                    <a:pt x="987" y="1065"/>
                  </a:lnTo>
                  <a:lnTo>
                    <a:pt x="1039" y="1039"/>
                  </a:lnTo>
                  <a:lnTo>
                    <a:pt x="1091" y="961"/>
                  </a:lnTo>
                  <a:lnTo>
                    <a:pt x="1091" y="909"/>
                  </a:lnTo>
                  <a:lnTo>
                    <a:pt x="1091" y="156"/>
                  </a:lnTo>
                  <a:lnTo>
                    <a:pt x="1091" y="104"/>
                  </a:lnTo>
                  <a:lnTo>
                    <a:pt x="1039" y="52"/>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8"/>
            <p:cNvSpPr/>
            <p:nvPr/>
          </p:nvSpPr>
          <p:spPr>
            <a:xfrm>
              <a:off x="3865218" y="-1162639"/>
              <a:ext cx="45531" cy="45345"/>
            </a:xfrm>
            <a:custGeom>
              <a:avLst/>
              <a:gdLst/>
              <a:ahLst/>
              <a:cxnLst/>
              <a:rect l="l" t="t" r="r" b="b"/>
              <a:pathLst>
                <a:path w="1092" h="1091" extrusionOk="0">
                  <a:moveTo>
                    <a:pt x="754" y="364"/>
                  </a:moveTo>
                  <a:lnTo>
                    <a:pt x="754" y="727"/>
                  </a:lnTo>
                  <a:lnTo>
                    <a:pt x="364" y="727"/>
                  </a:lnTo>
                  <a:lnTo>
                    <a:pt x="364" y="364"/>
                  </a:lnTo>
                  <a:close/>
                  <a:moveTo>
                    <a:pt x="183" y="0"/>
                  </a:moveTo>
                  <a:lnTo>
                    <a:pt x="131" y="26"/>
                  </a:lnTo>
                  <a:lnTo>
                    <a:pt x="53" y="52"/>
                  </a:lnTo>
                  <a:lnTo>
                    <a:pt x="27" y="104"/>
                  </a:lnTo>
                  <a:lnTo>
                    <a:pt x="1" y="182"/>
                  </a:lnTo>
                  <a:lnTo>
                    <a:pt x="1" y="909"/>
                  </a:lnTo>
                  <a:lnTo>
                    <a:pt x="27" y="987"/>
                  </a:lnTo>
                  <a:lnTo>
                    <a:pt x="53" y="1039"/>
                  </a:lnTo>
                  <a:lnTo>
                    <a:pt x="131" y="1091"/>
                  </a:lnTo>
                  <a:lnTo>
                    <a:pt x="987" y="1091"/>
                  </a:lnTo>
                  <a:lnTo>
                    <a:pt x="1039" y="1039"/>
                  </a:lnTo>
                  <a:lnTo>
                    <a:pt x="1091" y="987"/>
                  </a:lnTo>
                  <a:lnTo>
                    <a:pt x="1091" y="909"/>
                  </a:lnTo>
                  <a:lnTo>
                    <a:pt x="1091" y="182"/>
                  </a:lnTo>
                  <a:lnTo>
                    <a:pt x="1091" y="104"/>
                  </a:lnTo>
                  <a:lnTo>
                    <a:pt x="1039" y="52"/>
                  </a:lnTo>
                  <a:lnTo>
                    <a:pt x="987" y="26"/>
                  </a:lnTo>
                  <a:lnTo>
                    <a:pt x="9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8"/>
            <p:cNvSpPr/>
            <p:nvPr/>
          </p:nvSpPr>
          <p:spPr>
            <a:xfrm>
              <a:off x="3865218" y="-1101123"/>
              <a:ext cx="45531" cy="45345"/>
            </a:xfrm>
            <a:custGeom>
              <a:avLst/>
              <a:gdLst/>
              <a:ahLst/>
              <a:cxnLst/>
              <a:rect l="l" t="t" r="r" b="b"/>
              <a:pathLst>
                <a:path w="1092" h="1091" extrusionOk="0">
                  <a:moveTo>
                    <a:pt x="754" y="338"/>
                  </a:moveTo>
                  <a:lnTo>
                    <a:pt x="754" y="727"/>
                  </a:lnTo>
                  <a:lnTo>
                    <a:pt x="364" y="727"/>
                  </a:lnTo>
                  <a:lnTo>
                    <a:pt x="364" y="338"/>
                  </a:lnTo>
                  <a:close/>
                  <a:moveTo>
                    <a:pt x="131" y="0"/>
                  </a:moveTo>
                  <a:lnTo>
                    <a:pt x="53" y="52"/>
                  </a:lnTo>
                  <a:lnTo>
                    <a:pt x="27" y="104"/>
                  </a:lnTo>
                  <a:lnTo>
                    <a:pt x="1" y="156"/>
                  </a:lnTo>
                  <a:lnTo>
                    <a:pt x="1" y="909"/>
                  </a:lnTo>
                  <a:lnTo>
                    <a:pt x="27" y="961"/>
                  </a:lnTo>
                  <a:lnTo>
                    <a:pt x="53" y="1039"/>
                  </a:lnTo>
                  <a:lnTo>
                    <a:pt x="131" y="1065"/>
                  </a:lnTo>
                  <a:lnTo>
                    <a:pt x="183" y="1091"/>
                  </a:lnTo>
                  <a:lnTo>
                    <a:pt x="936" y="1091"/>
                  </a:lnTo>
                  <a:lnTo>
                    <a:pt x="987" y="1065"/>
                  </a:lnTo>
                  <a:lnTo>
                    <a:pt x="1039" y="1039"/>
                  </a:lnTo>
                  <a:lnTo>
                    <a:pt x="1091" y="961"/>
                  </a:lnTo>
                  <a:lnTo>
                    <a:pt x="1091" y="909"/>
                  </a:lnTo>
                  <a:lnTo>
                    <a:pt x="1091" y="156"/>
                  </a:lnTo>
                  <a:lnTo>
                    <a:pt x="1091" y="104"/>
                  </a:lnTo>
                  <a:lnTo>
                    <a:pt x="1039" y="52"/>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8"/>
            <p:cNvSpPr/>
            <p:nvPr/>
          </p:nvSpPr>
          <p:spPr>
            <a:xfrm>
              <a:off x="3894447" y="-1386050"/>
              <a:ext cx="66087" cy="137115"/>
            </a:xfrm>
            <a:custGeom>
              <a:avLst/>
              <a:gdLst/>
              <a:ahLst/>
              <a:cxnLst/>
              <a:rect l="l" t="t" r="r" b="b"/>
              <a:pathLst>
                <a:path w="1585" h="3299" extrusionOk="0">
                  <a:moveTo>
                    <a:pt x="806" y="1"/>
                  </a:moveTo>
                  <a:lnTo>
                    <a:pt x="728" y="27"/>
                  </a:lnTo>
                  <a:lnTo>
                    <a:pt x="676" y="52"/>
                  </a:lnTo>
                  <a:lnTo>
                    <a:pt x="624" y="104"/>
                  </a:lnTo>
                  <a:lnTo>
                    <a:pt x="624" y="182"/>
                  </a:lnTo>
                  <a:lnTo>
                    <a:pt x="624" y="520"/>
                  </a:lnTo>
                  <a:lnTo>
                    <a:pt x="494" y="520"/>
                  </a:lnTo>
                  <a:lnTo>
                    <a:pt x="390" y="572"/>
                  </a:lnTo>
                  <a:lnTo>
                    <a:pt x="286" y="624"/>
                  </a:lnTo>
                  <a:lnTo>
                    <a:pt x="183" y="702"/>
                  </a:lnTo>
                  <a:lnTo>
                    <a:pt x="105" y="805"/>
                  </a:lnTo>
                  <a:lnTo>
                    <a:pt x="53" y="909"/>
                  </a:lnTo>
                  <a:lnTo>
                    <a:pt x="27" y="1039"/>
                  </a:lnTo>
                  <a:lnTo>
                    <a:pt x="1" y="1169"/>
                  </a:lnTo>
                  <a:lnTo>
                    <a:pt x="27" y="1299"/>
                  </a:lnTo>
                  <a:lnTo>
                    <a:pt x="53" y="1429"/>
                  </a:lnTo>
                  <a:lnTo>
                    <a:pt x="131" y="1533"/>
                  </a:lnTo>
                  <a:lnTo>
                    <a:pt x="209" y="1636"/>
                  </a:lnTo>
                  <a:lnTo>
                    <a:pt x="286" y="1714"/>
                  </a:lnTo>
                  <a:lnTo>
                    <a:pt x="416" y="1766"/>
                  </a:lnTo>
                  <a:lnTo>
                    <a:pt x="520" y="1818"/>
                  </a:lnTo>
                  <a:lnTo>
                    <a:pt x="936" y="1818"/>
                  </a:lnTo>
                  <a:lnTo>
                    <a:pt x="1039" y="1844"/>
                  </a:lnTo>
                  <a:lnTo>
                    <a:pt x="1143" y="1896"/>
                  </a:lnTo>
                  <a:lnTo>
                    <a:pt x="1195" y="2000"/>
                  </a:lnTo>
                  <a:lnTo>
                    <a:pt x="1221" y="2130"/>
                  </a:lnTo>
                  <a:lnTo>
                    <a:pt x="1195" y="2234"/>
                  </a:lnTo>
                  <a:lnTo>
                    <a:pt x="1143" y="2337"/>
                  </a:lnTo>
                  <a:lnTo>
                    <a:pt x="1039" y="2389"/>
                  </a:lnTo>
                  <a:lnTo>
                    <a:pt x="936" y="2415"/>
                  </a:lnTo>
                  <a:lnTo>
                    <a:pt x="546" y="2415"/>
                  </a:lnTo>
                  <a:lnTo>
                    <a:pt x="468" y="2363"/>
                  </a:lnTo>
                  <a:lnTo>
                    <a:pt x="416" y="2311"/>
                  </a:lnTo>
                  <a:lnTo>
                    <a:pt x="390" y="2234"/>
                  </a:lnTo>
                  <a:lnTo>
                    <a:pt x="364" y="2182"/>
                  </a:lnTo>
                  <a:lnTo>
                    <a:pt x="312" y="2130"/>
                  </a:lnTo>
                  <a:lnTo>
                    <a:pt x="157" y="2130"/>
                  </a:lnTo>
                  <a:lnTo>
                    <a:pt x="105" y="2156"/>
                  </a:lnTo>
                  <a:lnTo>
                    <a:pt x="53" y="2208"/>
                  </a:lnTo>
                  <a:lnTo>
                    <a:pt x="53" y="2286"/>
                  </a:lnTo>
                  <a:lnTo>
                    <a:pt x="53" y="2337"/>
                  </a:lnTo>
                  <a:lnTo>
                    <a:pt x="79" y="2441"/>
                  </a:lnTo>
                  <a:lnTo>
                    <a:pt x="131" y="2519"/>
                  </a:lnTo>
                  <a:lnTo>
                    <a:pt x="260" y="2649"/>
                  </a:lnTo>
                  <a:lnTo>
                    <a:pt x="416" y="2753"/>
                  </a:lnTo>
                  <a:lnTo>
                    <a:pt x="520" y="2779"/>
                  </a:lnTo>
                  <a:lnTo>
                    <a:pt x="624" y="2779"/>
                  </a:lnTo>
                  <a:lnTo>
                    <a:pt x="624" y="3116"/>
                  </a:lnTo>
                  <a:lnTo>
                    <a:pt x="624" y="3168"/>
                  </a:lnTo>
                  <a:lnTo>
                    <a:pt x="676" y="3246"/>
                  </a:lnTo>
                  <a:lnTo>
                    <a:pt x="728" y="3272"/>
                  </a:lnTo>
                  <a:lnTo>
                    <a:pt x="806" y="3298"/>
                  </a:lnTo>
                  <a:lnTo>
                    <a:pt x="858" y="3272"/>
                  </a:lnTo>
                  <a:lnTo>
                    <a:pt x="910" y="3246"/>
                  </a:lnTo>
                  <a:lnTo>
                    <a:pt x="962" y="3168"/>
                  </a:lnTo>
                  <a:lnTo>
                    <a:pt x="962" y="3116"/>
                  </a:lnTo>
                  <a:lnTo>
                    <a:pt x="962" y="2779"/>
                  </a:lnTo>
                  <a:lnTo>
                    <a:pt x="1091" y="2753"/>
                  </a:lnTo>
                  <a:lnTo>
                    <a:pt x="1221" y="2727"/>
                  </a:lnTo>
                  <a:lnTo>
                    <a:pt x="1325" y="2649"/>
                  </a:lnTo>
                  <a:lnTo>
                    <a:pt x="1403" y="2571"/>
                  </a:lnTo>
                  <a:lnTo>
                    <a:pt x="1481" y="2467"/>
                  </a:lnTo>
                  <a:lnTo>
                    <a:pt x="1533" y="2363"/>
                  </a:lnTo>
                  <a:lnTo>
                    <a:pt x="1585" y="2260"/>
                  </a:lnTo>
                  <a:lnTo>
                    <a:pt x="1585" y="2130"/>
                  </a:lnTo>
                  <a:lnTo>
                    <a:pt x="1585" y="2000"/>
                  </a:lnTo>
                  <a:lnTo>
                    <a:pt x="1533" y="1870"/>
                  </a:lnTo>
                  <a:lnTo>
                    <a:pt x="1481" y="1766"/>
                  </a:lnTo>
                  <a:lnTo>
                    <a:pt x="1403" y="1662"/>
                  </a:lnTo>
                  <a:lnTo>
                    <a:pt x="1299" y="1584"/>
                  </a:lnTo>
                  <a:lnTo>
                    <a:pt x="1195" y="1507"/>
                  </a:lnTo>
                  <a:lnTo>
                    <a:pt x="1065" y="1481"/>
                  </a:lnTo>
                  <a:lnTo>
                    <a:pt x="936" y="1455"/>
                  </a:lnTo>
                  <a:lnTo>
                    <a:pt x="546" y="1455"/>
                  </a:lnTo>
                  <a:lnTo>
                    <a:pt x="442" y="1377"/>
                  </a:lnTo>
                  <a:lnTo>
                    <a:pt x="390" y="1273"/>
                  </a:lnTo>
                  <a:lnTo>
                    <a:pt x="364" y="1169"/>
                  </a:lnTo>
                  <a:lnTo>
                    <a:pt x="390" y="1039"/>
                  </a:lnTo>
                  <a:lnTo>
                    <a:pt x="442" y="961"/>
                  </a:lnTo>
                  <a:lnTo>
                    <a:pt x="546" y="883"/>
                  </a:lnTo>
                  <a:lnTo>
                    <a:pt x="676" y="857"/>
                  </a:lnTo>
                  <a:lnTo>
                    <a:pt x="910" y="857"/>
                  </a:lnTo>
                  <a:lnTo>
                    <a:pt x="988" y="883"/>
                  </a:lnTo>
                  <a:lnTo>
                    <a:pt x="1065" y="909"/>
                  </a:lnTo>
                  <a:lnTo>
                    <a:pt x="1117" y="961"/>
                  </a:lnTo>
                  <a:lnTo>
                    <a:pt x="1143" y="1039"/>
                  </a:lnTo>
                  <a:lnTo>
                    <a:pt x="1169" y="1117"/>
                  </a:lnTo>
                  <a:lnTo>
                    <a:pt x="1221" y="1143"/>
                  </a:lnTo>
                  <a:lnTo>
                    <a:pt x="1299" y="1169"/>
                  </a:lnTo>
                  <a:lnTo>
                    <a:pt x="1377" y="1169"/>
                  </a:lnTo>
                  <a:lnTo>
                    <a:pt x="1429" y="1117"/>
                  </a:lnTo>
                  <a:lnTo>
                    <a:pt x="1481" y="1065"/>
                  </a:lnTo>
                  <a:lnTo>
                    <a:pt x="1481" y="1013"/>
                  </a:lnTo>
                  <a:lnTo>
                    <a:pt x="1481" y="935"/>
                  </a:lnTo>
                  <a:lnTo>
                    <a:pt x="1403" y="780"/>
                  </a:lnTo>
                  <a:lnTo>
                    <a:pt x="1299" y="650"/>
                  </a:lnTo>
                  <a:lnTo>
                    <a:pt x="1143" y="546"/>
                  </a:lnTo>
                  <a:lnTo>
                    <a:pt x="962" y="520"/>
                  </a:lnTo>
                  <a:lnTo>
                    <a:pt x="962" y="182"/>
                  </a:lnTo>
                  <a:lnTo>
                    <a:pt x="962" y="104"/>
                  </a:lnTo>
                  <a:lnTo>
                    <a:pt x="910" y="52"/>
                  </a:lnTo>
                  <a:lnTo>
                    <a:pt x="858" y="27"/>
                  </a:lnTo>
                  <a:lnTo>
                    <a:pt x="8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8"/>
            <p:cNvSpPr/>
            <p:nvPr/>
          </p:nvSpPr>
          <p:spPr>
            <a:xfrm>
              <a:off x="4049264" y="-1251130"/>
              <a:ext cx="152729" cy="152202"/>
            </a:xfrm>
            <a:custGeom>
              <a:avLst/>
              <a:gdLst/>
              <a:ahLst/>
              <a:cxnLst/>
              <a:rect l="l" t="t" r="r" b="b"/>
              <a:pathLst>
                <a:path w="3663" h="3662" extrusionOk="0">
                  <a:moveTo>
                    <a:pt x="1663" y="0"/>
                  </a:moveTo>
                  <a:lnTo>
                    <a:pt x="1481" y="26"/>
                  </a:lnTo>
                  <a:lnTo>
                    <a:pt x="1299" y="78"/>
                  </a:lnTo>
                  <a:lnTo>
                    <a:pt x="1117" y="130"/>
                  </a:lnTo>
                  <a:lnTo>
                    <a:pt x="962" y="208"/>
                  </a:lnTo>
                  <a:lnTo>
                    <a:pt x="806" y="312"/>
                  </a:lnTo>
                  <a:lnTo>
                    <a:pt x="676" y="416"/>
                  </a:lnTo>
                  <a:lnTo>
                    <a:pt x="546" y="520"/>
                  </a:lnTo>
                  <a:lnTo>
                    <a:pt x="416" y="649"/>
                  </a:lnTo>
                  <a:lnTo>
                    <a:pt x="312" y="805"/>
                  </a:lnTo>
                  <a:lnTo>
                    <a:pt x="235" y="961"/>
                  </a:lnTo>
                  <a:lnTo>
                    <a:pt x="157" y="1117"/>
                  </a:lnTo>
                  <a:lnTo>
                    <a:pt x="79" y="1273"/>
                  </a:lnTo>
                  <a:lnTo>
                    <a:pt x="53" y="1454"/>
                  </a:lnTo>
                  <a:lnTo>
                    <a:pt x="27" y="1636"/>
                  </a:lnTo>
                  <a:lnTo>
                    <a:pt x="1" y="1818"/>
                  </a:lnTo>
                  <a:lnTo>
                    <a:pt x="27" y="2000"/>
                  </a:lnTo>
                  <a:lnTo>
                    <a:pt x="53" y="2181"/>
                  </a:lnTo>
                  <a:lnTo>
                    <a:pt x="79" y="2363"/>
                  </a:lnTo>
                  <a:lnTo>
                    <a:pt x="157" y="2545"/>
                  </a:lnTo>
                  <a:lnTo>
                    <a:pt x="235" y="2701"/>
                  </a:lnTo>
                  <a:lnTo>
                    <a:pt x="312" y="2856"/>
                  </a:lnTo>
                  <a:lnTo>
                    <a:pt x="416" y="2986"/>
                  </a:lnTo>
                  <a:lnTo>
                    <a:pt x="546" y="3116"/>
                  </a:lnTo>
                  <a:lnTo>
                    <a:pt x="676" y="3246"/>
                  </a:lnTo>
                  <a:lnTo>
                    <a:pt x="806" y="3350"/>
                  </a:lnTo>
                  <a:lnTo>
                    <a:pt x="962" y="3428"/>
                  </a:lnTo>
                  <a:lnTo>
                    <a:pt x="1117" y="3506"/>
                  </a:lnTo>
                  <a:lnTo>
                    <a:pt x="1299" y="3583"/>
                  </a:lnTo>
                  <a:lnTo>
                    <a:pt x="1481" y="3609"/>
                  </a:lnTo>
                  <a:lnTo>
                    <a:pt x="1663" y="3635"/>
                  </a:lnTo>
                  <a:lnTo>
                    <a:pt x="1844" y="3661"/>
                  </a:lnTo>
                  <a:lnTo>
                    <a:pt x="2026" y="3635"/>
                  </a:lnTo>
                  <a:lnTo>
                    <a:pt x="2208" y="3609"/>
                  </a:lnTo>
                  <a:lnTo>
                    <a:pt x="2390" y="3583"/>
                  </a:lnTo>
                  <a:lnTo>
                    <a:pt x="2546" y="3506"/>
                  </a:lnTo>
                  <a:lnTo>
                    <a:pt x="2701" y="3428"/>
                  </a:lnTo>
                  <a:lnTo>
                    <a:pt x="2857" y="3350"/>
                  </a:lnTo>
                  <a:lnTo>
                    <a:pt x="3013" y="3246"/>
                  </a:lnTo>
                  <a:lnTo>
                    <a:pt x="3143" y="3116"/>
                  </a:lnTo>
                  <a:lnTo>
                    <a:pt x="3247" y="2986"/>
                  </a:lnTo>
                  <a:lnTo>
                    <a:pt x="3350" y="2856"/>
                  </a:lnTo>
                  <a:lnTo>
                    <a:pt x="3454" y="2701"/>
                  </a:lnTo>
                  <a:lnTo>
                    <a:pt x="3532" y="2545"/>
                  </a:lnTo>
                  <a:lnTo>
                    <a:pt x="3584" y="2363"/>
                  </a:lnTo>
                  <a:lnTo>
                    <a:pt x="3636" y="2181"/>
                  </a:lnTo>
                  <a:lnTo>
                    <a:pt x="3662" y="2000"/>
                  </a:lnTo>
                  <a:lnTo>
                    <a:pt x="3662" y="1818"/>
                  </a:lnTo>
                  <a:lnTo>
                    <a:pt x="3662" y="1636"/>
                  </a:lnTo>
                  <a:lnTo>
                    <a:pt x="3636" y="1584"/>
                  </a:lnTo>
                  <a:lnTo>
                    <a:pt x="3584" y="1532"/>
                  </a:lnTo>
                  <a:lnTo>
                    <a:pt x="3532" y="1480"/>
                  </a:lnTo>
                  <a:lnTo>
                    <a:pt x="3454" y="1480"/>
                  </a:lnTo>
                  <a:lnTo>
                    <a:pt x="3402" y="1506"/>
                  </a:lnTo>
                  <a:lnTo>
                    <a:pt x="3350" y="1558"/>
                  </a:lnTo>
                  <a:lnTo>
                    <a:pt x="3324" y="1610"/>
                  </a:lnTo>
                  <a:lnTo>
                    <a:pt x="3299" y="1688"/>
                  </a:lnTo>
                  <a:lnTo>
                    <a:pt x="3324" y="1818"/>
                  </a:lnTo>
                  <a:lnTo>
                    <a:pt x="3273" y="2129"/>
                  </a:lnTo>
                  <a:lnTo>
                    <a:pt x="3195" y="2389"/>
                  </a:lnTo>
                  <a:lnTo>
                    <a:pt x="3065" y="2649"/>
                  </a:lnTo>
                  <a:lnTo>
                    <a:pt x="2883" y="2856"/>
                  </a:lnTo>
                  <a:lnTo>
                    <a:pt x="2649" y="3038"/>
                  </a:lnTo>
                  <a:lnTo>
                    <a:pt x="2416" y="3194"/>
                  </a:lnTo>
                  <a:lnTo>
                    <a:pt x="2130" y="3272"/>
                  </a:lnTo>
                  <a:lnTo>
                    <a:pt x="1844" y="3298"/>
                  </a:lnTo>
                  <a:lnTo>
                    <a:pt x="1533" y="3272"/>
                  </a:lnTo>
                  <a:lnTo>
                    <a:pt x="1273" y="3194"/>
                  </a:lnTo>
                  <a:lnTo>
                    <a:pt x="1014" y="3038"/>
                  </a:lnTo>
                  <a:lnTo>
                    <a:pt x="806" y="2856"/>
                  </a:lnTo>
                  <a:lnTo>
                    <a:pt x="624" y="2649"/>
                  </a:lnTo>
                  <a:lnTo>
                    <a:pt x="468" y="2389"/>
                  </a:lnTo>
                  <a:lnTo>
                    <a:pt x="390" y="2129"/>
                  </a:lnTo>
                  <a:lnTo>
                    <a:pt x="364" y="1818"/>
                  </a:lnTo>
                  <a:lnTo>
                    <a:pt x="390" y="1532"/>
                  </a:lnTo>
                  <a:lnTo>
                    <a:pt x="468" y="1247"/>
                  </a:lnTo>
                  <a:lnTo>
                    <a:pt x="624" y="987"/>
                  </a:lnTo>
                  <a:lnTo>
                    <a:pt x="806" y="779"/>
                  </a:lnTo>
                  <a:lnTo>
                    <a:pt x="1014" y="597"/>
                  </a:lnTo>
                  <a:lnTo>
                    <a:pt x="1273" y="468"/>
                  </a:lnTo>
                  <a:lnTo>
                    <a:pt x="1533" y="364"/>
                  </a:lnTo>
                  <a:lnTo>
                    <a:pt x="1844" y="338"/>
                  </a:lnTo>
                  <a:lnTo>
                    <a:pt x="2026" y="364"/>
                  </a:lnTo>
                  <a:lnTo>
                    <a:pt x="2182" y="390"/>
                  </a:lnTo>
                  <a:lnTo>
                    <a:pt x="2364" y="442"/>
                  </a:lnTo>
                  <a:lnTo>
                    <a:pt x="2520" y="520"/>
                  </a:lnTo>
                  <a:lnTo>
                    <a:pt x="2675" y="597"/>
                  </a:lnTo>
                  <a:lnTo>
                    <a:pt x="2805" y="727"/>
                  </a:lnTo>
                  <a:lnTo>
                    <a:pt x="2935" y="857"/>
                  </a:lnTo>
                  <a:lnTo>
                    <a:pt x="3065" y="987"/>
                  </a:lnTo>
                  <a:lnTo>
                    <a:pt x="3117" y="1039"/>
                  </a:lnTo>
                  <a:lnTo>
                    <a:pt x="3169" y="1065"/>
                  </a:lnTo>
                  <a:lnTo>
                    <a:pt x="3247" y="1065"/>
                  </a:lnTo>
                  <a:lnTo>
                    <a:pt x="3299" y="1039"/>
                  </a:lnTo>
                  <a:lnTo>
                    <a:pt x="3350" y="987"/>
                  </a:lnTo>
                  <a:lnTo>
                    <a:pt x="3376" y="909"/>
                  </a:lnTo>
                  <a:lnTo>
                    <a:pt x="3376" y="857"/>
                  </a:lnTo>
                  <a:lnTo>
                    <a:pt x="3350" y="779"/>
                  </a:lnTo>
                  <a:lnTo>
                    <a:pt x="3221" y="623"/>
                  </a:lnTo>
                  <a:lnTo>
                    <a:pt x="3065" y="442"/>
                  </a:lnTo>
                  <a:lnTo>
                    <a:pt x="2883" y="312"/>
                  </a:lnTo>
                  <a:lnTo>
                    <a:pt x="2701" y="208"/>
                  </a:lnTo>
                  <a:lnTo>
                    <a:pt x="2494" y="104"/>
                  </a:lnTo>
                  <a:lnTo>
                    <a:pt x="2286" y="52"/>
                  </a:lnTo>
                  <a:lnTo>
                    <a:pt x="20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8"/>
            <p:cNvSpPr/>
            <p:nvPr/>
          </p:nvSpPr>
          <p:spPr>
            <a:xfrm>
              <a:off x="3804592" y="-1498275"/>
              <a:ext cx="504551" cy="502906"/>
            </a:xfrm>
            <a:custGeom>
              <a:avLst/>
              <a:gdLst/>
              <a:ahLst/>
              <a:cxnLst/>
              <a:rect l="l" t="t" r="r" b="b"/>
              <a:pathLst>
                <a:path w="12101" h="12100" extrusionOk="0">
                  <a:moveTo>
                    <a:pt x="4207" y="364"/>
                  </a:moveTo>
                  <a:lnTo>
                    <a:pt x="4363" y="390"/>
                  </a:lnTo>
                  <a:lnTo>
                    <a:pt x="4493" y="468"/>
                  </a:lnTo>
                  <a:lnTo>
                    <a:pt x="4571" y="597"/>
                  </a:lnTo>
                  <a:lnTo>
                    <a:pt x="4597" y="727"/>
                  </a:lnTo>
                  <a:lnTo>
                    <a:pt x="3818" y="727"/>
                  </a:lnTo>
                  <a:lnTo>
                    <a:pt x="3844" y="597"/>
                  </a:lnTo>
                  <a:lnTo>
                    <a:pt x="3947" y="468"/>
                  </a:lnTo>
                  <a:lnTo>
                    <a:pt x="4051" y="390"/>
                  </a:lnTo>
                  <a:lnTo>
                    <a:pt x="4207" y="364"/>
                  </a:lnTo>
                  <a:close/>
                  <a:moveTo>
                    <a:pt x="5869" y="1091"/>
                  </a:moveTo>
                  <a:lnTo>
                    <a:pt x="5869" y="1844"/>
                  </a:lnTo>
                  <a:lnTo>
                    <a:pt x="2545" y="1844"/>
                  </a:lnTo>
                  <a:lnTo>
                    <a:pt x="2545" y="1091"/>
                  </a:lnTo>
                  <a:close/>
                  <a:moveTo>
                    <a:pt x="8076" y="1091"/>
                  </a:moveTo>
                  <a:lnTo>
                    <a:pt x="8076" y="5219"/>
                  </a:lnTo>
                  <a:lnTo>
                    <a:pt x="7712" y="5193"/>
                  </a:lnTo>
                  <a:lnTo>
                    <a:pt x="7686" y="5193"/>
                  </a:lnTo>
                  <a:lnTo>
                    <a:pt x="7686" y="1584"/>
                  </a:lnTo>
                  <a:lnTo>
                    <a:pt x="7686" y="1506"/>
                  </a:lnTo>
                  <a:lnTo>
                    <a:pt x="7635" y="1454"/>
                  </a:lnTo>
                  <a:lnTo>
                    <a:pt x="7583" y="1428"/>
                  </a:lnTo>
                  <a:lnTo>
                    <a:pt x="7505" y="1402"/>
                  </a:lnTo>
                  <a:lnTo>
                    <a:pt x="6232" y="1402"/>
                  </a:lnTo>
                  <a:lnTo>
                    <a:pt x="6232" y="1091"/>
                  </a:lnTo>
                  <a:close/>
                  <a:moveTo>
                    <a:pt x="7946" y="5557"/>
                  </a:moveTo>
                  <a:lnTo>
                    <a:pt x="8154" y="5609"/>
                  </a:lnTo>
                  <a:lnTo>
                    <a:pt x="8362" y="5661"/>
                  </a:lnTo>
                  <a:lnTo>
                    <a:pt x="8569" y="5738"/>
                  </a:lnTo>
                  <a:lnTo>
                    <a:pt x="8751" y="5816"/>
                  </a:lnTo>
                  <a:lnTo>
                    <a:pt x="8959" y="5920"/>
                  </a:lnTo>
                  <a:lnTo>
                    <a:pt x="9115" y="6050"/>
                  </a:lnTo>
                  <a:lnTo>
                    <a:pt x="9270" y="6206"/>
                  </a:lnTo>
                  <a:lnTo>
                    <a:pt x="9426" y="6362"/>
                  </a:lnTo>
                  <a:lnTo>
                    <a:pt x="9556" y="6543"/>
                  </a:lnTo>
                  <a:lnTo>
                    <a:pt x="9660" y="6725"/>
                  </a:lnTo>
                  <a:lnTo>
                    <a:pt x="9738" y="6907"/>
                  </a:lnTo>
                  <a:lnTo>
                    <a:pt x="9816" y="7115"/>
                  </a:lnTo>
                  <a:lnTo>
                    <a:pt x="9868" y="7322"/>
                  </a:lnTo>
                  <a:lnTo>
                    <a:pt x="9920" y="7530"/>
                  </a:lnTo>
                  <a:lnTo>
                    <a:pt x="9920" y="7764"/>
                  </a:lnTo>
                  <a:lnTo>
                    <a:pt x="9920" y="7997"/>
                  </a:lnTo>
                  <a:lnTo>
                    <a:pt x="9868" y="8205"/>
                  </a:lnTo>
                  <a:lnTo>
                    <a:pt x="9816" y="8439"/>
                  </a:lnTo>
                  <a:lnTo>
                    <a:pt x="9738" y="8621"/>
                  </a:lnTo>
                  <a:lnTo>
                    <a:pt x="9660" y="8828"/>
                  </a:lnTo>
                  <a:lnTo>
                    <a:pt x="9530" y="9010"/>
                  </a:lnTo>
                  <a:lnTo>
                    <a:pt x="9426" y="9192"/>
                  </a:lnTo>
                  <a:lnTo>
                    <a:pt x="9270" y="9348"/>
                  </a:lnTo>
                  <a:lnTo>
                    <a:pt x="9115" y="9478"/>
                  </a:lnTo>
                  <a:lnTo>
                    <a:pt x="8933" y="9607"/>
                  </a:lnTo>
                  <a:lnTo>
                    <a:pt x="8751" y="9711"/>
                  </a:lnTo>
                  <a:lnTo>
                    <a:pt x="8569" y="9815"/>
                  </a:lnTo>
                  <a:lnTo>
                    <a:pt x="8362" y="9893"/>
                  </a:lnTo>
                  <a:lnTo>
                    <a:pt x="8154" y="9945"/>
                  </a:lnTo>
                  <a:lnTo>
                    <a:pt x="7946" y="9971"/>
                  </a:lnTo>
                  <a:lnTo>
                    <a:pt x="7479" y="9971"/>
                  </a:lnTo>
                  <a:lnTo>
                    <a:pt x="7271" y="9945"/>
                  </a:lnTo>
                  <a:lnTo>
                    <a:pt x="7063" y="9893"/>
                  </a:lnTo>
                  <a:lnTo>
                    <a:pt x="6856" y="9815"/>
                  </a:lnTo>
                  <a:lnTo>
                    <a:pt x="6648" y="9711"/>
                  </a:lnTo>
                  <a:lnTo>
                    <a:pt x="6466" y="9607"/>
                  </a:lnTo>
                  <a:lnTo>
                    <a:pt x="6310" y="9478"/>
                  </a:lnTo>
                  <a:lnTo>
                    <a:pt x="6155" y="9322"/>
                  </a:lnTo>
                  <a:lnTo>
                    <a:pt x="5999" y="9166"/>
                  </a:lnTo>
                  <a:lnTo>
                    <a:pt x="5869" y="9010"/>
                  </a:lnTo>
                  <a:lnTo>
                    <a:pt x="5765" y="8828"/>
                  </a:lnTo>
                  <a:lnTo>
                    <a:pt x="5661" y="8621"/>
                  </a:lnTo>
                  <a:lnTo>
                    <a:pt x="5583" y="8439"/>
                  </a:lnTo>
                  <a:lnTo>
                    <a:pt x="5531" y="8205"/>
                  </a:lnTo>
                  <a:lnTo>
                    <a:pt x="5505" y="7997"/>
                  </a:lnTo>
                  <a:lnTo>
                    <a:pt x="5505" y="7764"/>
                  </a:lnTo>
                  <a:lnTo>
                    <a:pt x="5505" y="7530"/>
                  </a:lnTo>
                  <a:lnTo>
                    <a:pt x="5531" y="7322"/>
                  </a:lnTo>
                  <a:lnTo>
                    <a:pt x="5583" y="7115"/>
                  </a:lnTo>
                  <a:lnTo>
                    <a:pt x="5661" y="6907"/>
                  </a:lnTo>
                  <a:lnTo>
                    <a:pt x="5765" y="6725"/>
                  </a:lnTo>
                  <a:lnTo>
                    <a:pt x="5869" y="6543"/>
                  </a:lnTo>
                  <a:lnTo>
                    <a:pt x="5999" y="6362"/>
                  </a:lnTo>
                  <a:lnTo>
                    <a:pt x="6155" y="6206"/>
                  </a:lnTo>
                  <a:lnTo>
                    <a:pt x="6310" y="6050"/>
                  </a:lnTo>
                  <a:lnTo>
                    <a:pt x="6466" y="5920"/>
                  </a:lnTo>
                  <a:lnTo>
                    <a:pt x="6648" y="5816"/>
                  </a:lnTo>
                  <a:lnTo>
                    <a:pt x="6856" y="5738"/>
                  </a:lnTo>
                  <a:lnTo>
                    <a:pt x="7063" y="5661"/>
                  </a:lnTo>
                  <a:lnTo>
                    <a:pt x="7271" y="5609"/>
                  </a:lnTo>
                  <a:lnTo>
                    <a:pt x="7479" y="5557"/>
                  </a:lnTo>
                  <a:close/>
                  <a:moveTo>
                    <a:pt x="9920" y="9088"/>
                  </a:moveTo>
                  <a:lnTo>
                    <a:pt x="10179" y="9374"/>
                  </a:lnTo>
                  <a:lnTo>
                    <a:pt x="9374" y="10179"/>
                  </a:lnTo>
                  <a:lnTo>
                    <a:pt x="9115" y="9919"/>
                  </a:lnTo>
                  <a:lnTo>
                    <a:pt x="9348" y="9763"/>
                  </a:lnTo>
                  <a:lnTo>
                    <a:pt x="9556" y="9555"/>
                  </a:lnTo>
                  <a:lnTo>
                    <a:pt x="9738" y="9348"/>
                  </a:lnTo>
                  <a:lnTo>
                    <a:pt x="9920" y="9088"/>
                  </a:lnTo>
                  <a:close/>
                  <a:moveTo>
                    <a:pt x="2208" y="1091"/>
                  </a:moveTo>
                  <a:lnTo>
                    <a:pt x="2208" y="1402"/>
                  </a:lnTo>
                  <a:lnTo>
                    <a:pt x="909" y="1402"/>
                  </a:lnTo>
                  <a:lnTo>
                    <a:pt x="832" y="1428"/>
                  </a:lnTo>
                  <a:lnTo>
                    <a:pt x="780" y="1454"/>
                  </a:lnTo>
                  <a:lnTo>
                    <a:pt x="754" y="1506"/>
                  </a:lnTo>
                  <a:lnTo>
                    <a:pt x="728" y="1584"/>
                  </a:lnTo>
                  <a:lnTo>
                    <a:pt x="728" y="2752"/>
                  </a:lnTo>
                  <a:lnTo>
                    <a:pt x="754" y="2830"/>
                  </a:lnTo>
                  <a:lnTo>
                    <a:pt x="780" y="2882"/>
                  </a:lnTo>
                  <a:lnTo>
                    <a:pt x="832" y="2908"/>
                  </a:lnTo>
                  <a:lnTo>
                    <a:pt x="909" y="2934"/>
                  </a:lnTo>
                  <a:lnTo>
                    <a:pt x="987" y="2908"/>
                  </a:lnTo>
                  <a:lnTo>
                    <a:pt x="1039" y="2882"/>
                  </a:lnTo>
                  <a:lnTo>
                    <a:pt x="1065" y="2830"/>
                  </a:lnTo>
                  <a:lnTo>
                    <a:pt x="1091" y="2752"/>
                  </a:lnTo>
                  <a:lnTo>
                    <a:pt x="1091" y="1766"/>
                  </a:lnTo>
                  <a:lnTo>
                    <a:pt x="2208" y="1766"/>
                  </a:lnTo>
                  <a:lnTo>
                    <a:pt x="2208" y="1844"/>
                  </a:lnTo>
                  <a:lnTo>
                    <a:pt x="2234" y="1974"/>
                  </a:lnTo>
                  <a:lnTo>
                    <a:pt x="2312" y="2103"/>
                  </a:lnTo>
                  <a:lnTo>
                    <a:pt x="2415" y="2155"/>
                  </a:lnTo>
                  <a:lnTo>
                    <a:pt x="2545" y="2181"/>
                  </a:lnTo>
                  <a:lnTo>
                    <a:pt x="5895" y="2181"/>
                  </a:lnTo>
                  <a:lnTo>
                    <a:pt x="6025" y="2155"/>
                  </a:lnTo>
                  <a:lnTo>
                    <a:pt x="6129" y="2103"/>
                  </a:lnTo>
                  <a:lnTo>
                    <a:pt x="6206" y="1974"/>
                  </a:lnTo>
                  <a:lnTo>
                    <a:pt x="6232" y="1844"/>
                  </a:lnTo>
                  <a:lnTo>
                    <a:pt x="6232" y="1766"/>
                  </a:lnTo>
                  <a:lnTo>
                    <a:pt x="7349" y="1766"/>
                  </a:lnTo>
                  <a:lnTo>
                    <a:pt x="7349" y="5219"/>
                  </a:lnTo>
                  <a:lnTo>
                    <a:pt x="7115" y="5271"/>
                  </a:lnTo>
                  <a:lnTo>
                    <a:pt x="6882" y="5323"/>
                  </a:lnTo>
                  <a:lnTo>
                    <a:pt x="6674" y="5427"/>
                  </a:lnTo>
                  <a:lnTo>
                    <a:pt x="6466" y="5505"/>
                  </a:lnTo>
                  <a:lnTo>
                    <a:pt x="6284" y="5635"/>
                  </a:lnTo>
                  <a:lnTo>
                    <a:pt x="6103" y="5764"/>
                  </a:lnTo>
                  <a:lnTo>
                    <a:pt x="5921" y="5920"/>
                  </a:lnTo>
                  <a:lnTo>
                    <a:pt x="5765" y="6076"/>
                  </a:lnTo>
                  <a:lnTo>
                    <a:pt x="5635" y="6258"/>
                  </a:lnTo>
                  <a:lnTo>
                    <a:pt x="5505" y="6440"/>
                  </a:lnTo>
                  <a:lnTo>
                    <a:pt x="5402" y="6647"/>
                  </a:lnTo>
                  <a:lnTo>
                    <a:pt x="5298" y="6855"/>
                  </a:lnTo>
                  <a:lnTo>
                    <a:pt x="5246" y="7063"/>
                  </a:lnTo>
                  <a:lnTo>
                    <a:pt x="5194" y="7296"/>
                  </a:lnTo>
                  <a:lnTo>
                    <a:pt x="5142" y="7530"/>
                  </a:lnTo>
                  <a:lnTo>
                    <a:pt x="5142" y="7764"/>
                  </a:lnTo>
                  <a:lnTo>
                    <a:pt x="5142" y="7997"/>
                  </a:lnTo>
                  <a:lnTo>
                    <a:pt x="5194" y="8231"/>
                  </a:lnTo>
                  <a:lnTo>
                    <a:pt x="5246" y="8465"/>
                  </a:lnTo>
                  <a:lnTo>
                    <a:pt x="5298" y="8699"/>
                  </a:lnTo>
                  <a:lnTo>
                    <a:pt x="5402" y="8906"/>
                  </a:lnTo>
                  <a:lnTo>
                    <a:pt x="5505" y="9088"/>
                  </a:lnTo>
                  <a:lnTo>
                    <a:pt x="5635" y="9270"/>
                  </a:lnTo>
                  <a:lnTo>
                    <a:pt x="5765" y="9452"/>
                  </a:lnTo>
                  <a:lnTo>
                    <a:pt x="5921" y="9607"/>
                  </a:lnTo>
                  <a:lnTo>
                    <a:pt x="6103" y="9763"/>
                  </a:lnTo>
                  <a:lnTo>
                    <a:pt x="6284" y="9893"/>
                  </a:lnTo>
                  <a:lnTo>
                    <a:pt x="6466" y="10023"/>
                  </a:lnTo>
                  <a:lnTo>
                    <a:pt x="6674" y="10127"/>
                  </a:lnTo>
                  <a:lnTo>
                    <a:pt x="6882" y="10205"/>
                  </a:lnTo>
                  <a:lnTo>
                    <a:pt x="7115" y="10256"/>
                  </a:lnTo>
                  <a:lnTo>
                    <a:pt x="7349" y="10308"/>
                  </a:lnTo>
                  <a:lnTo>
                    <a:pt x="7349" y="11009"/>
                  </a:lnTo>
                  <a:lnTo>
                    <a:pt x="5038" y="11009"/>
                  </a:lnTo>
                  <a:lnTo>
                    <a:pt x="4986" y="11035"/>
                  </a:lnTo>
                  <a:lnTo>
                    <a:pt x="4908" y="11061"/>
                  </a:lnTo>
                  <a:lnTo>
                    <a:pt x="4882" y="11113"/>
                  </a:lnTo>
                  <a:lnTo>
                    <a:pt x="4856" y="11191"/>
                  </a:lnTo>
                  <a:lnTo>
                    <a:pt x="4882" y="11269"/>
                  </a:lnTo>
                  <a:lnTo>
                    <a:pt x="4908" y="11321"/>
                  </a:lnTo>
                  <a:lnTo>
                    <a:pt x="4986" y="11347"/>
                  </a:lnTo>
                  <a:lnTo>
                    <a:pt x="5038" y="11373"/>
                  </a:lnTo>
                  <a:lnTo>
                    <a:pt x="7505" y="11373"/>
                  </a:lnTo>
                  <a:lnTo>
                    <a:pt x="7583" y="11347"/>
                  </a:lnTo>
                  <a:lnTo>
                    <a:pt x="7635" y="11321"/>
                  </a:lnTo>
                  <a:lnTo>
                    <a:pt x="7686" y="11269"/>
                  </a:lnTo>
                  <a:lnTo>
                    <a:pt x="7686" y="11191"/>
                  </a:lnTo>
                  <a:lnTo>
                    <a:pt x="7686" y="10334"/>
                  </a:lnTo>
                  <a:lnTo>
                    <a:pt x="7712" y="10334"/>
                  </a:lnTo>
                  <a:lnTo>
                    <a:pt x="8076" y="10308"/>
                  </a:lnTo>
                  <a:lnTo>
                    <a:pt x="8076" y="11736"/>
                  </a:lnTo>
                  <a:lnTo>
                    <a:pt x="364" y="11736"/>
                  </a:lnTo>
                  <a:lnTo>
                    <a:pt x="364" y="1091"/>
                  </a:lnTo>
                  <a:close/>
                  <a:moveTo>
                    <a:pt x="10153" y="9893"/>
                  </a:moveTo>
                  <a:lnTo>
                    <a:pt x="11737" y="11477"/>
                  </a:lnTo>
                  <a:lnTo>
                    <a:pt x="11477" y="11736"/>
                  </a:lnTo>
                  <a:lnTo>
                    <a:pt x="9894" y="10153"/>
                  </a:lnTo>
                  <a:lnTo>
                    <a:pt x="10153" y="9893"/>
                  </a:lnTo>
                  <a:close/>
                  <a:moveTo>
                    <a:pt x="4207" y="0"/>
                  </a:moveTo>
                  <a:lnTo>
                    <a:pt x="4077" y="26"/>
                  </a:lnTo>
                  <a:lnTo>
                    <a:pt x="3921" y="52"/>
                  </a:lnTo>
                  <a:lnTo>
                    <a:pt x="3792" y="130"/>
                  </a:lnTo>
                  <a:lnTo>
                    <a:pt x="3688" y="208"/>
                  </a:lnTo>
                  <a:lnTo>
                    <a:pt x="3610" y="338"/>
                  </a:lnTo>
                  <a:lnTo>
                    <a:pt x="3532" y="442"/>
                  </a:lnTo>
                  <a:lnTo>
                    <a:pt x="3480" y="597"/>
                  </a:lnTo>
                  <a:lnTo>
                    <a:pt x="3454" y="727"/>
                  </a:lnTo>
                  <a:lnTo>
                    <a:pt x="182" y="727"/>
                  </a:lnTo>
                  <a:lnTo>
                    <a:pt x="105" y="753"/>
                  </a:lnTo>
                  <a:lnTo>
                    <a:pt x="53" y="779"/>
                  </a:lnTo>
                  <a:lnTo>
                    <a:pt x="1" y="857"/>
                  </a:lnTo>
                  <a:lnTo>
                    <a:pt x="1" y="909"/>
                  </a:lnTo>
                  <a:lnTo>
                    <a:pt x="1" y="11918"/>
                  </a:lnTo>
                  <a:lnTo>
                    <a:pt x="1" y="11996"/>
                  </a:lnTo>
                  <a:lnTo>
                    <a:pt x="53" y="12048"/>
                  </a:lnTo>
                  <a:lnTo>
                    <a:pt x="105" y="12100"/>
                  </a:lnTo>
                  <a:lnTo>
                    <a:pt x="8310" y="12100"/>
                  </a:lnTo>
                  <a:lnTo>
                    <a:pt x="8388" y="12048"/>
                  </a:lnTo>
                  <a:lnTo>
                    <a:pt x="8414" y="11996"/>
                  </a:lnTo>
                  <a:lnTo>
                    <a:pt x="8439" y="11918"/>
                  </a:lnTo>
                  <a:lnTo>
                    <a:pt x="8439" y="10231"/>
                  </a:lnTo>
                  <a:lnTo>
                    <a:pt x="8777" y="10101"/>
                  </a:lnTo>
                  <a:lnTo>
                    <a:pt x="9141" y="10438"/>
                  </a:lnTo>
                  <a:lnTo>
                    <a:pt x="9244" y="10516"/>
                  </a:lnTo>
                  <a:lnTo>
                    <a:pt x="9374" y="10542"/>
                  </a:lnTo>
                  <a:lnTo>
                    <a:pt x="9478" y="10516"/>
                  </a:lnTo>
                  <a:lnTo>
                    <a:pt x="9556" y="10490"/>
                  </a:lnTo>
                  <a:lnTo>
                    <a:pt x="9634" y="10412"/>
                  </a:lnTo>
                  <a:lnTo>
                    <a:pt x="11244" y="11996"/>
                  </a:lnTo>
                  <a:lnTo>
                    <a:pt x="11348" y="12074"/>
                  </a:lnTo>
                  <a:lnTo>
                    <a:pt x="11477" y="12100"/>
                  </a:lnTo>
                  <a:lnTo>
                    <a:pt x="11607" y="12074"/>
                  </a:lnTo>
                  <a:lnTo>
                    <a:pt x="11711" y="11996"/>
                  </a:lnTo>
                  <a:lnTo>
                    <a:pt x="11997" y="11711"/>
                  </a:lnTo>
                  <a:lnTo>
                    <a:pt x="12075" y="11607"/>
                  </a:lnTo>
                  <a:lnTo>
                    <a:pt x="12101" y="11477"/>
                  </a:lnTo>
                  <a:lnTo>
                    <a:pt x="12075" y="11347"/>
                  </a:lnTo>
                  <a:lnTo>
                    <a:pt x="11997" y="11243"/>
                  </a:lnTo>
                  <a:lnTo>
                    <a:pt x="10413" y="9633"/>
                  </a:lnTo>
                  <a:lnTo>
                    <a:pt x="10439" y="9607"/>
                  </a:lnTo>
                  <a:lnTo>
                    <a:pt x="10517" y="9503"/>
                  </a:lnTo>
                  <a:lnTo>
                    <a:pt x="10543" y="9374"/>
                  </a:lnTo>
                  <a:lnTo>
                    <a:pt x="10517" y="9244"/>
                  </a:lnTo>
                  <a:lnTo>
                    <a:pt x="10439" y="9140"/>
                  </a:lnTo>
                  <a:lnTo>
                    <a:pt x="10075" y="8776"/>
                  </a:lnTo>
                  <a:lnTo>
                    <a:pt x="10153" y="8517"/>
                  </a:lnTo>
                  <a:lnTo>
                    <a:pt x="10231" y="8283"/>
                  </a:lnTo>
                  <a:lnTo>
                    <a:pt x="10257" y="8023"/>
                  </a:lnTo>
                  <a:lnTo>
                    <a:pt x="10283" y="7764"/>
                  </a:lnTo>
                  <a:lnTo>
                    <a:pt x="10257" y="7556"/>
                  </a:lnTo>
                  <a:lnTo>
                    <a:pt x="10231" y="7348"/>
                  </a:lnTo>
                  <a:lnTo>
                    <a:pt x="10205" y="7141"/>
                  </a:lnTo>
                  <a:lnTo>
                    <a:pt x="10127" y="6933"/>
                  </a:lnTo>
                  <a:lnTo>
                    <a:pt x="10075" y="6751"/>
                  </a:lnTo>
                  <a:lnTo>
                    <a:pt x="9971" y="6569"/>
                  </a:lnTo>
                  <a:lnTo>
                    <a:pt x="9868" y="6388"/>
                  </a:lnTo>
                  <a:lnTo>
                    <a:pt x="9764" y="6206"/>
                  </a:lnTo>
                  <a:lnTo>
                    <a:pt x="9634" y="6050"/>
                  </a:lnTo>
                  <a:lnTo>
                    <a:pt x="9478" y="5920"/>
                  </a:lnTo>
                  <a:lnTo>
                    <a:pt x="9322" y="5790"/>
                  </a:lnTo>
                  <a:lnTo>
                    <a:pt x="9167" y="5661"/>
                  </a:lnTo>
                  <a:lnTo>
                    <a:pt x="8985" y="5557"/>
                  </a:lnTo>
                  <a:lnTo>
                    <a:pt x="8803" y="5453"/>
                  </a:lnTo>
                  <a:lnTo>
                    <a:pt x="8621" y="5375"/>
                  </a:lnTo>
                  <a:lnTo>
                    <a:pt x="8439" y="5297"/>
                  </a:lnTo>
                  <a:lnTo>
                    <a:pt x="8439" y="909"/>
                  </a:lnTo>
                  <a:lnTo>
                    <a:pt x="8414" y="857"/>
                  </a:lnTo>
                  <a:lnTo>
                    <a:pt x="8388" y="779"/>
                  </a:lnTo>
                  <a:lnTo>
                    <a:pt x="8310" y="753"/>
                  </a:lnTo>
                  <a:lnTo>
                    <a:pt x="8258" y="727"/>
                  </a:lnTo>
                  <a:lnTo>
                    <a:pt x="4960" y="727"/>
                  </a:lnTo>
                  <a:lnTo>
                    <a:pt x="4934" y="597"/>
                  </a:lnTo>
                  <a:lnTo>
                    <a:pt x="4908" y="442"/>
                  </a:lnTo>
                  <a:lnTo>
                    <a:pt x="4830" y="338"/>
                  </a:lnTo>
                  <a:lnTo>
                    <a:pt x="4726" y="208"/>
                  </a:lnTo>
                  <a:lnTo>
                    <a:pt x="4623" y="130"/>
                  </a:lnTo>
                  <a:lnTo>
                    <a:pt x="4493" y="52"/>
                  </a:lnTo>
                  <a:lnTo>
                    <a:pt x="4363" y="26"/>
                  </a:lnTo>
                  <a:lnTo>
                    <a:pt x="42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8"/>
            <p:cNvSpPr/>
            <p:nvPr/>
          </p:nvSpPr>
          <p:spPr>
            <a:xfrm>
              <a:off x="3926928" y="-1223074"/>
              <a:ext cx="75843" cy="14048"/>
            </a:xfrm>
            <a:custGeom>
              <a:avLst/>
              <a:gdLst/>
              <a:ahLst/>
              <a:cxnLst/>
              <a:rect l="l" t="t" r="r" b="b"/>
              <a:pathLst>
                <a:path w="1819" h="338" extrusionOk="0">
                  <a:moveTo>
                    <a:pt x="105" y="0"/>
                  </a:moveTo>
                  <a:lnTo>
                    <a:pt x="53" y="52"/>
                  </a:lnTo>
                  <a:lnTo>
                    <a:pt x="27" y="104"/>
                  </a:lnTo>
                  <a:lnTo>
                    <a:pt x="1" y="156"/>
                  </a:lnTo>
                  <a:lnTo>
                    <a:pt x="27" y="234"/>
                  </a:lnTo>
                  <a:lnTo>
                    <a:pt x="53" y="286"/>
                  </a:lnTo>
                  <a:lnTo>
                    <a:pt x="105" y="338"/>
                  </a:lnTo>
                  <a:lnTo>
                    <a:pt x="1715" y="338"/>
                  </a:lnTo>
                  <a:lnTo>
                    <a:pt x="1766" y="286"/>
                  </a:lnTo>
                  <a:lnTo>
                    <a:pt x="1818" y="234"/>
                  </a:lnTo>
                  <a:lnTo>
                    <a:pt x="1818" y="156"/>
                  </a:lnTo>
                  <a:lnTo>
                    <a:pt x="1818" y="104"/>
                  </a:lnTo>
                  <a:lnTo>
                    <a:pt x="1766" y="52"/>
                  </a:lnTo>
                  <a:lnTo>
                    <a:pt x="17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8"/>
            <p:cNvSpPr/>
            <p:nvPr/>
          </p:nvSpPr>
          <p:spPr>
            <a:xfrm>
              <a:off x="3926928" y="-1192856"/>
              <a:ext cx="75843" cy="14048"/>
            </a:xfrm>
            <a:custGeom>
              <a:avLst/>
              <a:gdLst/>
              <a:ahLst/>
              <a:cxnLst/>
              <a:rect l="l" t="t" r="r" b="b"/>
              <a:pathLst>
                <a:path w="1819" h="338" extrusionOk="0">
                  <a:moveTo>
                    <a:pt x="105" y="0"/>
                  </a:moveTo>
                  <a:lnTo>
                    <a:pt x="53" y="52"/>
                  </a:lnTo>
                  <a:lnTo>
                    <a:pt x="27" y="104"/>
                  </a:lnTo>
                  <a:lnTo>
                    <a:pt x="1" y="182"/>
                  </a:lnTo>
                  <a:lnTo>
                    <a:pt x="27" y="234"/>
                  </a:lnTo>
                  <a:lnTo>
                    <a:pt x="53" y="286"/>
                  </a:lnTo>
                  <a:lnTo>
                    <a:pt x="105" y="338"/>
                  </a:lnTo>
                  <a:lnTo>
                    <a:pt x="1715" y="338"/>
                  </a:lnTo>
                  <a:lnTo>
                    <a:pt x="1766" y="286"/>
                  </a:lnTo>
                  <a:lnTo>
                    <a:pt x="1818" y="234"/>
                  </a:lnTo>
                  <a:lnTo>
                    <a:pt x="1818" y="182"/>
                  </a:lnTo>
                  <a:lnTo>
                    <a:pt x="1818" y="104"/>
                  </a:lnTo>
                  <a:lnTo>
                    <a:pt x="1766" y="52"/>
                  </a:lnTo>
                  <a:lnTo>
                    <a:pt x="17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8"/>
            <p:cNvSpPr/>
            <p:nvPr/>
          </p:nvSpPr>
          <p:spPr>
            <a:xfrm>
              <a:off x="3926928" y="-1162639"/>
              <a:ext cx="75843" cy="15129"/>
            </a:xfrm>
            <a:custGeom>
              <a:avLst/>
              <a:gdLst/>
              <a:ahLst/>
              <a:cxnLst/>
              <a:rect l="l" t="t" r="r" b="b"/>
              <a:pathLst>
                <a:path w="1819" h="364" extrusionOk="0">
                  <a:moveTo>
                    <a:pt x="183" y="0"/>
                  </a:moveTo>
                  <a:lnTo>
                    <a:pt x="105" y="26"/>
                  </a:lnTo>
                  <a:lnTo>
                    <a:pt x="53" y="52"/>
                  </a:lnTo>
                  <a:lnTo>
                    <a:pt x="27" y="104"/>
                  </a:lnTo>
                  <a:lnTo>
                    <a:pt x="1" y="182"/>
                  </a:lnTo>
                  <a:lnTo>
                    <a:pt x="27" y="260"/>
                  </a:lnTo>
                  <a:lnTo>
                    <a:pt x="53" y="312"/>
                  </a:lnTo>
                  <a:lnTo>
                    <a:pt x="105" y="338"/>
                  </a:lnTo>
                  <a:lnTo>
                    <a:pt x="183" y="364"/>
                  </a:lnTo>
                  <a:lnTo>
                    <a:pt x="1637" y="364"/>
                  </a:lnTo>
                  <a:lnTo>
                    <a:pt x="1715" y="338"/>
                  </a:lnTo>
                  <a:lnTo>
                    <a:pt x="1766" y="312"/>
                  </a:lnTo>
                  <a:lnTo>
                    <a:pt x="1818" y="260"/>
                  </a:lnTo>
                  <a:lnTo>
                    <a:pt x="1818" y="182"/>
                  </a:lnTo>
                  <a:lnTo>
                    <a:pt x="1818" y="104"/>
                  </a:lnTo>
                  <a:lnTo>
                    <a:pt x="1766" y="52"/>
                  </a:lnTo>
                  <a:lnTo>
                    <a:pt x="1715" y="26"/>
                  </a:lnTo>
                  <a:lnTo>
                    <a:pt x="16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8"/>
            <p:cNvSpPr/>
            <p:nvPr/>
          </p:nvSpPr>
          <p:spPr>
            <a:xfrm>
              <a:off x="3926928" y="-1132421"/>
              <a:ext cx="75843" cy="15129"/>
            </a:xfrm>
            <a:custGeom>
              <a:avLst/>
              <a:gdLst/>
              <a:ahLst/>
              <a:cxnLst/>
              <a:rect l="l" t="t" r="r" b="b"/>
              <a:pathLst>
                <a:path w="1819" h="364" extrusionOk="0">
                  <a:moveTo>
                    <a:pt x="183" y="0"/>
                  </a:moveTo>
                  <a:lnTo>
                    <a:pt x="105" y="26"/>
                  </a:lnTo>
                  <a:lnTo>
                    <a:pt x="53" y="52"/>
                  </a:lnTo>
                  <a:lnTo>
                    <a:pt x="27" y="130"/>
                  </a:lnTo>
                  <a:lnTo>
                    <a:pt x="1" y="182"/>
                  </a:lnTo>
                  <a:lnTo>
                    <a:pt x="27" y="260"/>
                  </a:lnTo>
                  <a:lnTo>
                    <a:pt x="53" y="312"/>
                  </a:lnTo>
                  <a:lnTo>
                    <a:pt x="105" y="338"/>
                  </a:lnTo>
                  <a:lnTo>
                    <a:pt x="183" y="364"/>
                  </a:lnTo>
                  <a:lnTo>
                    <a:pt x="1637" y="364"/>
                  </a:lnTo>
                  <a:lnTo>
                    <a:pt x="1715" y="338"/>
                  </a:lnTo>
                  <a:lnTo>
                    <a:pt x="1766" y="312"/>
                  </a:lnTo>
                  <a:lnTo>
                    <a:pt x="1818" y="260"/>
                  </a:lnTo>
                  <a:lnTo>
                    <a:pt x="1818" y="182"/>
                  </a:lnTo>
                  <a:lnTo>
                    <a:pt x="1818" y="130"/>
                  </a:lnTo>
                  <a:lnTo>
                    <a:pt x="1766" y="52"/>
                  </a:lnTo>
                  <a:lnTo>
                    <a:pt x="1715" y="26"/>
                  </a:lnTo>
                  <a:lnTo>
                    <a:pt x="16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8"/>
            <p:cNvSpPr/>
            <p:nvPr/>
          </p:nvSpPr>
          <p:spPr>
            <a:xfrm>
              <a:off x="3926928" y="-1101123"/>
              <a:ext cx="107240" cy="14048"/>
            </a:xfrm>
            <a:custGeom>
              <a:avLst/>
              <a:gdLst/>
              <a:ahLst/>
              <a:cxnLst/>
              <a:rect l="l" t="t" r="r" b="b"/>
              <a:pathLst>
                <a:path w="2572" h="338" extrusionOk="0">
                  <a:moveTo>
                    <a:pt x="105" y="0"/>
                  </a:moveTo>
                  <a:lnTo>
                    <a:pt x="53" y="52"/>
                  </a:lnTo>
                  <a:lnTo>
                    <a:pt x="27" y="104"/>
                  </a:lnTo>
                  <a:lnTo>
                    <a:pt x="1" y="156"/>
                  </a:lnTo>
                  <a:lnTo>
                    <a:pt x="27" y="234"/>
                  </a:lnTo>
                  <a:lnTo>
                    <a:pt x="53" y="286"/>
                  </a:lnTo>
                  <a:lnTo>
                    <a:pt x="105" y="338"/>
                  </a:lnTo>
                  <a:lnTo>
                    <a:pt x="2442" y="338"/>
                  </a:lnTo>
                  <a:lnTo>
                    <a:pt x="2519" y="286"/>
                  </a:lnTo>
                  <a:lnTo>
                    <a:pt x="2545" y="234"/>
                  </a:lnTo>
                  <a:lnTo>
                    <a:pt x="2571" y="156"/>
                  </a:lnTo>
                  <a:lnTo>
                    <a:pt x="2545" y="104"/>
                  </a:lnTo>
                  <a:lnTo>
                    <a:pt x="2519" y="52"/>
                  </a:lnTo>
                  <a:lnTo>
                    <a:pt x="2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8"/>
            <p:cNvSpPr/>
            <p:nvPr/>
          </p:nvSpPr>
          <p:spPr>
            <a:xfrm>
              <a:off x="3926928" y="-1070905"/>
              <a:ext cx="107240" cy="15129"/>
            </a:xfrm>
            <a:custGeom>
              <a:avLst/>
              <a:gdLst/>
              <a:ahLst/>
              <a:cxnLst/>
              <a:rect l="l" t="t" r="r" b="b"/>
              <a:pathLst>
                <a:path w="2572" h="364" extrusionOk="0">
                  <a:moveTo>
                    <a:pt x="105" y="0"/>
                  </a:moveTo>
                  <a:lnTo>
                    <a:pt x="53" y="52"/>
                  </a:lnTo>
                  <a:lnTo>
                    <a:pt x="27" y="104"/>
                  </a:lnTo>
                  <a:lnTo>
                    <a:pt x="1" y="182"/>
                  </a:lnTo>
                  <a:lnTo>
                    <a:pt x="27" y="234"/>
                  </a:lnTo>
                  <a:lnTo>
                    <a:pt x="53" y="312"/>
                  </a:lnTo>
                  <a:lnTo>
                    <a:pt x="105" y="338"/>
                  </a:lnTo>
                  <a:lnTo>
                    <a:pt x="183" y="364"/>
                  </a:lnTo>
                  <a:lnTo>
                    <a:pt x="2390" y="364"/>
                  </a:lnTo>
                  <a:lnTo>
                    <a:pt x="2442" y="338"/>
                  </a:lnTo>
                  <a:lnTo>
                    <a:pt x="2519" y="312"/>
                  </a:lnTo>
                  <a:lnTo>
                    <a:pt x="2545" y="234"/>
                  </a:lnTo>
                  <a:lnTo>
                    <a:pt x="2571" y="182"/>
                  </a:lnTo>
                  <a:lnTo>
                    <a:pt x="2545" y="104"/>
                  </a:lnTo>
                  <a:lnTo>
                    <a:pt x="2519" y="52"/>
                  </a:lnTo>
                  <a:lnTo>
                    <a:pt x="2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8" name="Google Shape;3138;p68"/>
          <p:cNvGrpSpPr/>
          <p:nvPr/>
        </p:nvGrpSpPr>
        <p:grpSpPr>
          <a:xfrm>
            <a:off x="4836318" y="1853067"/>
            <a:ext cx="443927" cy="502906"/>
            <a:chOff x="5102714" y="-1498275"/>
            <a:chExt cx="443927" cy="502906"/>
          </a:xfrm>
        </p:grpSpPr>
        <p:sp>
          <p:nvSpPr>
            <p:cNvPr id="3139" name="Google Shape;3139;p68"/>
            <p:cNvSpPr/>
            <p:nvPr/>
          </p:nvSpPr>
          <p:spPr>
            <a:xfrm>
              <a:off x="5140616" y="-1307243"/>
              <a:ext cx="368125" cy="243930"/>
            </a:xfrm>
            <a:custGeom>
              <a:avLst/>
              <a:gdLst/>
              <a:ahLst/>
              <a:cxnLst/>
              <a:rect l="l" t="t" r="r" b="b"/>
              <a:pathLst>
                <a:path w="8829" h="5869" extrusionOk="0">
                  <a:moveTo>
                    <a:pt x="104" y="0"/>
                  </a:moveTo>
                  <a:lnTo>
                    <a:pt x="52" y="52"/>
                  </a:lnTo>
                  <a:lnTo>
                    <a:pt x="26" y="104"/>
                  </a:lnTo>
                  <a:lnTo>
                    <a:pt x="0" y="156"/>
                  </a:lnTo>
                  <a:lnTo>
                    <a:pt x="0" y="5868"/>
                  </a:lnTo>
                  <a:lnTo>
                    <a:pt x="8828" y="5868"/>
                  </a:lnTo>
                  <a:lnTo>
                    <a:pt x="8828" y="156"/>
                  </a:lnTo>
                  <a:lnTo>
                    <a:pt x="8802" y="104"/>
                  </a:lnTo>
                  <a:lnTo>
                    <a:pt x="8776" y="52"/>
                  </a:lnTo>
                  <a:lnTo>
                    <a:pt x="8699"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8"/>
            <p:cNvSpPr/>
            <p:nvPr/>
          </p:nvSpPr>
          <p:spPr>
            <a:xfrm>
              <a:off x="5140616" y="-1307243"/>
              <a:ext cx="55246" cy="243930"/>
            </a:xfrm>
            <a:custGeom>
              <a:avLst/>
              <a:gdLst/>
              <a:ahLst/>
              <a:cxnLst/>
              <a:rect l="l" t="t" r="r" b="b"/>
              <a:pathLst>
                <a:path w="1325" h="5869" extrusionOk="0">
                  <a:moveTo>
                    <a:pt x="104" y="0"/>
                  </a:moveTo>
                  <a:lnTo>
                    <a:pt x="52" y="52"/>
                  </a:lnTo>
                  <a:lnTo>
                    <a:pt x="26" y="104"/>
                  </a:lnTo>
                  <a:lnTo>
                    <a:pt x="0" y="156"/>
                  </a:lnTo>
                  <a:lnTo>
                    <a:pt x="0" y="5868"/>
                  </a:lnTo>
                  <a:lnTo>
                    <a:pt x="1220" y="5868"/>
                  </a:lnTo>
                  <a:lnTo>
                    <a:pt x="1220" y="156"/>
                  </a:lnTo>
                  <a:lnTo>
                    <a:pt x="1220" y="104"/>
                  </a:lnTo>
                  <a:lnTo>
                    <a:pt x="1272" y="52"/>
                  </a:lnTo>
                  <a:lnTo>
                    <a:pt x="1324"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8"/>
            <p:cNvSpPr/>
            <p:nvPr/>
          </p:nvSpPr>
          <p:spPr>
            <a:xfrm>
              <a:off x="5172013" y="-1277025"/>
              <a:ext cx="305332" cy="213714"/>
            </a:xfrm>
            <a:custGeom>
              <a:avLst/>
              <a:gdLst/>
              <a:ahLst/>
              <a:cxnLst/>
              <a:rect l="l" t="t" r="r" b="b"/>
              <a:pathLst>
                <a:path w="7323" h="5142" extrusionOk="0">
                  <a:moveTo>
                    <a:pt x="104" y="0"/>
                  </a:moveTo>
                  <a:lnTo>
                    <a:pt x="52" y="52"/>
                  </a:lnTo>
                  <a:lnTo>
                    <a:pt x="0" y="104"/>
                  </a:lnTo>
                  <a:lnTo>
                    <a:pt x="0" y="182"/>
                  </a:lnTo>
                  <a:lnTo>
                    <a:pt x="0" y="5141"/>
                  </a:lnTo>
                  <a:lnTo>
                    <a:pt x="7322" y="5141"/>
                  </a:lnTo>
                  <a:lnTo>
                    <a:pt x="7322" y="182"/>
                  </a:lnTo>
                  <a:lnTo>
                    <a:pt x="7322" y="104"/>
                  </a:lnTo>
                  <a:lnTo>
                    <a:pt x="7270" y="52"/>
                  </a:lnTo>
                  <a:lnTo>
                    <a:pt x="72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8"/>
            <p:cNvSpPr/>
            <p:nvPr/>
          </p:nvSpPr>
          <p:spPr>
            <a:xfrm>
              <a:off x="5172013" y="-1277025"/>
              <a:ext cx="23850" cy="213714"/>
            </a:xfrm>
            <a:custGeom>
              <a:avLst/>
              <a:gdLst/>
              <a:ahLst/>
              <a:cxnLst/>
              <a:rect l="l" t="t" r="r" b="b"/>
              <a:pathLst>
                <a:path w="572" h="5142" extrusionOk="0">
                  <a:moveTo>
                    <a:pt x="104" y="0"/>
                  </a:moveTo>
                  <a:lnTo>
                    <a:pt x="52" y="52"/>
                  </a:lnTo>
                  <a:lnTo>
                    <a:pt x="0" y="104"/>
                  </a:lnTo>
                  <a:lnTo>
                    <a:pt x="0" y="182"/>
                  </a:lnTo>
                  <a:lnTo>
                    <a:pt x="0" y="5141"/>
                  </a:lnTo>
                  <a:lnTo>
                    <a:pt x="467" y="5141"/>
                  </a:lnTo>
                  <a:lnTo>
                    <a:pt x="467" y="182"/>
                  </a:lnTo>
                  <a:lnTo>
                    <a:pt x="467" y="104"/>
                  </a:lnTo>
                  <a:lnTo>
                    <a:pt x="519" y="52"/>
                  </a:lnTo>
                  <a:lnTo>
                    <a:pt x="571" y="0"/>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8"/>
            <p:cNvSpPr/>
            <p:nvPr/>
          </p:nvSpPr>
          <p:spPr>
            <a:xfrm>
              <a:off x="5202326" y="-1490752"/>
              <a:ext cx="244708" cy="427429"/>
            </a:xfrm>
            <a:custGeom>
              <a:avLst/>
              <a:gdLst/>
              <a:ahLst/>
              <a:cxnLst/>
              <a:rect l="l" t="t" r="r" b="b"/>
              <a:pathLst>
                <a:path w="5869" h="10284" extrusionOk="0">
                  <a:moveTo>
                    <a:pt x="0" y="1"/>
                  </a:moveTo>
                  <a:lnTo>
                    <a:pt x="0" y="10283"/>
                  </a:lnTo>
                  <a:lnTo>
                    <a:pt x="5868" y="10283"/>
                  </a:lnTo>
                  <a:lnTo>
                    <a:pt x="5868" y="3870"/>
                  </a:lnTo>
                  <a:lnTo>
                    <a:pt x="5661" y="3870"/>
                  </a:lnTo>
                  <a:lnTo>
                    <a:pt x="5479" y="3844"/>
                  </a:lnTo>
                  <a:lnTo>
                    <a:pt x="5297" y="3792"/>
                  </a:lnTo>
                  <a:lnTo>
                    <a:pt x="5115" y="3714"/>
                  </a:lnTo>
                  <a:lnTo>
                    <a:pt x="4934" y="3636"/>
                  </a:lnTo>
                  <a:lnTo>
                    <a:pt x="4778" y="3532"/>
                  </a:lnTo>
                  <a:lnTo>
                    <a:pt x="4648" y="3428"/>
                  </a:lnTo>
                  <a:lnTo>
                    <a:pt x="4492" y="3299"/>
                  </a:lnTo>
                  <a:lnTo>
                    <a:pt x="4362" y="3169"/>
                  </a:lnTo>
                  <a:lnTo>
                    <a:pt x="4258" y="3013"/>
                  </a:lnTo>
                  <a:lnTo>
                    <a:pt x="4155" y="2857"/>
                  </a:lnTo>
                  <a:lnTo>
                    <a:pt x="4077" y="2701"/>
                  </a:lnTo>
                  <a:lnTo>
                    <a:pt x="4025" y="2520"/>
                  </a:lnTo>
                  <a:lnTo>
                    <a:pt x="3973" y="2338"/>
                  </a:lnTo>
                  <a:lnTo>
                    <a:pt x="3947" y="2130"/>
                  </a:lnTo>
                  <a:lnTo>
                    <a:pt x="3921" y="1922"/>
                  </a:lnTo>
                  <a:lnTo>
                    <a:pt x="3947" y="1741"/>
                  </a:lnTo>
                  <a:lnTo>
                    <a:pt x="3973" y="1559"/>
                  </a:lnTo>
                  <a:lnTo>
                    <a:pt x="4025" y="1377"/>
                  </a:lnTo>
                  <a:lnTo>
                    <a:pt x="4077" y="1195"/>
                  </a:lnTo>
                  <a:lnTo>
                    <a:pt x="4155" y="1040"/>
                  </a:lnTo>
                  <a:lnTo>
                    <a:pt x="4258" y="858"/>
                  </a:lnTo>
                  <a:lnTo>
                    <a:pt x="4362" y="728"/>
                  </a:lnTo>
                  <a:lnTo>
                    <a:pt x="4466" y="572"/>
                  </a:lnTo>
                  <a:lnTo>
                    <a:pt x="4622" y="468"/>
                  </a:lnTo>
                  <a:lnTo>
                    <a:pt x="4752" y="338"/>
                  </a:lnTo>
                  <a:lnTo>
                    <a:pt x="4908" y="261"/>
                  </a:lnTo>
                  <a:lnTo>
                    <a:pt x="5063" y="157"/>
                  </a:lnTo>
                  <a:lnTo>
                    <a:pt x="5245" y="105"/>
                  </a:lnTo>
                  <a:lnTo>
                    <a:pt x="5427" y="53"/>
                  </a:lnTo>
                  <a:lnTo>
                    <a:pt x="5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8"/>
            <p:cNvSpPr/>
            <p:nvPr/>
          </p:nvSpPr>
          <p:spPr>
            <a:xfrm>
              <a:off x="5110303" y="-1063340"/>
              <a:ext cx="428750" cy="60473"/>
            </a:xfrm>
            <a:custGeom>
              <a:avLst/>
              <a:gdLst/>
              <a:ahLst/>
              <a:cxnLst/>
              <a:rect l="l" t="t" r="r" b="b"/>
              <a:pathLst>
                <a:path w="10283" h="1455" extrusionOk="0">
                  <a:moveTo>
                    <a:pt x="104" y="0"/>
                  </a:moveTo>
                  <a:lnTo>
                    <a:pt x="52" y="52"/>
                  </a:lnTo>
                  <a:lnTo>
                    <a:pt x="0" y="104"/>
                  </a:lnTo>
                  <a:lnTo>
                    <a:pt x="0" y="182"/>
                  </a:lnTo>
                  <a:lnTo>
                    <a:pt x="0" y="727"/>
                  </a:lnTo>
                  <a:lnTo>
                    <a:pt x="26" y="883"/>
                  </a:lnTo>
                  <a:lnTo>
                    <a:pt x="52" y="1013"/>
                  </a:lnTo>
                  <a:lnTo>
                    <a:pt x="130" y="1143"/>
                  </a:lnTo>
                  <a:lnTo>
                    <a:pt x="208" y="1247"/>
                  </a:lnTo>
                  <a:lnTo>
                    <a:pt x="312" y="1350"/>
                  </a:lnTo>
                  <a:lnTo>
                    <a:pt x="441" y="1402"/>
                  </a:lnTo>
                  <a:lnTo>
                    <a:pt x="571" y="1454"/>
                  </a:lnTo>
                  <a:lnTo>
                    <a:pt x="9685" y="1454"/>
                  </a:lnTo>
                  <a:lnTo>
                    <a:pt x="9841" y="1402"/>
                  </a:lnTo>
                  <a:lnTo>
                    <a:pt x="9945" y="1350"/>
                  </a:lnTo>
                  <a:lnTo>
                    <a:pt x="10075" y="1247"/>
                  </a:lnTo>
                  <a:lnTo>
                    <a:pt x="10153" y="1143"/>
                  </a:lnTo>
                  <a:lnTo>
                    <a:pt x="10230" y="1013"/>
                  </a:lnTo>
                  <a:lnTo>
                    <a:pt x="10256" y="883"/>
                  </a:lnTo>
                  <a:lnTo>
                    <a:pt x="10282" y="727"/>
                  </a:lnTo>
                  <a:lnTo>
                    <a:pt x="10282" y="182"/>
                  </a:lnTo>
                  <a:lnTo>
                    <a:pt x="10256" y="104"/>
                  </a:lnTo>
                  <a:lnTo>
                    <a:pt x="10230" y="52"/>
                  </a:lnTo>
                  <a:lnTo>
                    <a:pt x="10179"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8"/>
            <p:cNvSpPr/>
            <p:nvPr/>
          </p:nvSpPr>
          <p:spPr>
            <a:xfrm>
              <a:off x="5110303" y="-1063340"/>
              <a:ext cx="105030" cy="60473"/>
            </a:xfrm>
            <a:custGeom>
              <a:avLst/>
              <a:gdLst/>
              <a:ahLst/>
              <a:cxnLst/>
              <a:rect l="l" t="t" r="r" b="b"/>
              <a:pathLst>
                <a:path w="2519" h="1455" extrusionOk="0">
                  <a:moveTo>
                    <a:pt x="104" y="0"/>
                  </a:moveTo>
                  <a:lnTo>
                    <a:pt x="52" y="52"/>
                  </a:lnTo>
                  <a:lnTo>
                    <a:pt x="0" y="104"/>
                  </a:lnTo>
                  <a:lnTo>
                    <a:pt x="0" y="182"/>
                  </a:lnTo>
                  <a:lnTo>
                    <a:pt x="0" y="727"/>
                  </a:lnTo>
                  <a:lnTo>
                    <a:pt x="26" y="883"/>
                  </a:lnTo>
                  <a:lnTo>
                    <a:pt x="52" y="1013"/>
                  </a:lnTo>
                  <a:lnTo>
                    <a:pt x="130" y="1143"/>
                  </a:lnTo>
                  <a:lnTo>
                    <a:pt x="208" y="1247"/>
                  </a:lnTo>
                  <a:lnTo>
                    <a:pt x="312" y="1350"/>
                  </a:lnTo>
                  <a:lnTo>
                    <a:pt x="441" y="1402"/>
                  </a:lnTo>
                  <a:lnTo>
                    <a:pt x="571" y="1454"/>
                  </a:lnTo>
                  <a:lnTo>
                    <a:pt x="2519" y="1454"/>
                  </a:lnTo>
                  <a:lnTo>
                    <a:pt x="2389" y="1402"/>
                  </a:lnTo>
                  <a:lnTo>
                    <a:pt x="2259" y="1350"/>
                  </a:lnTo>
                  <a:lnTo>
                    <a:pt x="2155" y="1247"/>
                  </a:lnTo>
                  <a:lnTo>
                    <a:pt x="2077" y="1143"/>
                  </a:lnTo>
                  <a:lnTo>
                    <a:pt x="1999" y="1013"/>
                  </a:lnTo>
                  <a:lnTo>
                    <a:pt x="1947" y="883"/>
                  </a:lnTo>
                  <a:lnTo>
                    <a:pt x="1947" y="727"/>
                  </a:lnTo>
                  <a:lnTo>
                    <a:pt x="1947" y="182"/>
                  </a:lnTo>
                  <a:lnTo>
                    <a:pt x="1947" y="104"/>
                  </a:lnTo>
                  <a:lnTo>
                    <a:pt x="1999" y="52"/>
                  </a:lnTo>
                  <a:lnTo>
                    <a:pt x="2051"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8"/>
            <p:cNvSpPr/>
            <p:nvPr/>
          </p:nvSpPr>
          <p:spPr>
            <a:xfrm>
              <a:off x="5294349" y="-1063340"/>
              <a:ext cx="60666" cy="30258"/>
            </a:xfrm>
            <a:custGeom>
              <a:avLst/>
              <a:gdLst/>
              <a:ahLst/>
              <a:cxnLst/>
              <a:rect l="l" t="t" r="r" b="b"/>
              <a:pathLst>
                <a:path w="1455" h="728" extrusionOk="0">
                  <a:moveTo>
                    <a:pt x="0" y="0"/>
                  </a:moveTo>
                  <a:lnTo>
                    <a:pt x="0" y="545"/>
                  </a:lnTo>
                  <a:lnTo>
                    <a:pt x="0" y="623"/>
                  </a:lnTo>
                  <a:lnTo>
                    <a:pt x="52" y="675"/>
                  </a:lnTo>
                  <a:lnTo>
                    <a:pt x="104" y="727"/>
                  </a:lnTo>
                  <a:lnTo>
                    <a:pt x="1350" y="727"/>
                  </a:lnTo>
                  <a:lnTo>
                    <a:pt x="1402" y="675"/>
                  </a:lnTo>
                  <a:lnTo>
                    <a:pt x="1454" y="623"/>
                  </a:lnTo>
                  <a:lnTo>
                    <a:pt x="1454" y="545"/>
                  </a:lnTo>
                  <a:lnTo>
                    <a:pt x="1454"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8"/>
            <p:cNvSpPr/>
            <p:nvPr/>
          </p:nvSpPr>
          <p:spPr>
            <a:xfrm>
              <a:off x="5202326" y="-1490752"/>
              <a:ext cx="19513" cy="427429"/>
            </a:xfrm>
            <a:custGeom>
              <a:avLst/>
              <a:gdLst/>
              <a:ahLst/>
              <a:cxnLst/>
              <a:rect l="l" t="t" r="r" b="b"/>
              <a:pathLst>
                <a:path w="468" h="10284" extrusionOk="0">
                  <a:moveTo>
                    <a:pt x="0" y="1"/>
                  </a:moveTo>
                  <a:lnTo>
                    <a:pt x="0" y="10283"/>
                  </a:lnTo>
                  <a:lnTo>
                    <a:pt x="468" y="10283"/>
                  </a:lnTo>
                  <a:lnTo>
                    <a:pt x="4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8"/>
            <p:cNvSpPr/>
            <p:nvPr/>
          </p:nvSpPr>
          <p:spPr>
            <a:xfrm>
              <a:off x="5232639" y="-1338541"/>
              <a:ext cx="184083" cy="213714"/>
            </a:xfrm>
            <a:custGeom>
              <a:avLst/>
              <a:gdLst/>
              <a:ahLst/>
              <a:cxnLst/>
              <a:rect l="l" t="t" r="r" b="b"/>
              <a:pathLst>
                <a:path w="4415" h="5142" extrusionOk="0">
                  <a:moveTo>
                    <a:pt x="0" y="0"/>
                  </a:moveTo>
                  <a:lnTo>
                    <a:pt x="0" y="5141"/>
                  </a:lnTo>
                  <a:lnTo>
                    <a:pt x="4414" y="5141"/>
                  </a:lnTo>
                  <a:lnTo>
                    <a:pt x="44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8"/>
            <p:cNvSpPr/>
            <p:nvPr/>
          </p:nvSpPr>
          <p:spPr>
            <a:xfrm>
              <a:off x="5232639" y="-1338541"/>
              <a:ext cx="19513" cy="213714"/>
            </a:xfrm>
            <a:custGeom>
              <a:avLst/>
              <a:gdLst/>
              <a:ahLst/>
              <a:cxnLst/>
              <a:rect l="l" t="t" r="r" b="b"/>
              <a:pathLst>
                <a:path w="468" h="5142" extrusionOk="0">
                  <a:moveTo>
                    <a:pt x="0" y="0"/>
                  </a:moveTo>
                  <a:lnTo>
                    <a:pt x="0" y="5141"/>
                  </a:lnTo>
                  <a:lnTo>
                    <a:pt x="468" y="5141"/>
                  </a:lnTo>
                  <a:lnTo>
                    <a:pt x="4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8"/>
            <p:cNvSpPr/>
            <p:nvPr/>
          </p:nvSpPr>
          <p:spPr>
            <a:xfrm>
              <a:off x="5365774" y="-1490752"/>
              <a:ext cx="162444" cy="160847"/>
            </a:xfrm>
            <a:custGeom>
              <a:avLst/>
              <a:gdLst/>
              <a:ahLst/>
              <a:cxnLst/>
              <a:rect l="l" t="t" r="r" b="b"/>
              <a:pathLst>
                <a:path w="3896" h="3870" extrusionOk="0">
                  <a:moveTo>
                    <a:pt x="1741" y="1"/>
                  </a:moveTo>
                  <a:lnTo>
                    <a:pt x="1559" y="27"/>
                  </a:lnTo>
                  <a:lnTo>
                    <a:pt x="1377" y="79"/>
                  </a:lnTo>
                  <a:lnTo>
                    <a:pt x="1195" y="157"/>
                  </a:lnTo>
                  <a:lnTo>
                    <a:pt x="1014" y="235"/>
                  </a:lnTo>
                  <a:lnTo>
                    <a:pt x="858" y="338"/>
                  </a:lnTo>
                  <a:lnTo>
                    <a:pt x="728" y="442"/>
                  </a:lnTo>
                  <a:lnTo>
                    <a:pt x="572" y="572"/>
                  </a:lnTo>
                  <a:lnTo>
                    <a:pt x="442" y="702"/>
                  </a:lnTo>
                  <a:lnTo>
                    <a:pt x="338" y="858"/>
                  </a:lnTo>
                  <a:lnTo>
                    <a:pt x="235" y="1014"/>
                  </a:lnTo>
                  <a:lnTo>
                    <a:pt x="157" y="1169"/>
                  </a:lnTo>
                  <a:lnTo>
                    <a:pt x="105" y="1351"/>
                  </a:lnTo>
                  <a:lnTo>
                    <a:pt x="53" y="1533"/>
                  </a:lnTo>
                  <a:lnTo>
                    <a:pt x="27" y="1741"/>
                  </a:lnTo>
                  <a:lnTo>
                    <a:pt x="1" y="1922"/>
                  </a:lnTo>
                  <a:lnTo>
                    <a:pt x="27" y="2130"/>
                  </a:lnTo>
                  <a:lnTo>
                    <a:pt x="53" y="2338"/>
                  </a:lnTo>
                  <a:lnTo>
                    <a:pt x="105" y="2520"/>
                  </a:lnTo>
                  <a:lnTo>
                    <a:pt x="157" y="2701"/>
                  </a:lnTo>
                  <a:lnTo>
                    <a:pt x="235" y="2857"/>
                  </a:lnTo>
                  <a:lnTo>
                    <a:pt x="338" y="3013"/>
                  </a:lnTo>
                  <a:lnTo>
                    <a:pt x="442" y="3169"/>
                  </a:lnTo>
                  <a:lnTo>
                    <a:pt x="572" y="3299"/>
                  </a:lnTo>
                  <a:lnTo>
                    <a:pt x="728" y="3428"/>
                  </a:lnTo>
                  <a:lnTo>
                    <a:pt x="858" y="3532"/>
                  </a:lnTo>
                  <a:lnTo>
                    <a:pt x="1014" y="3636"/>
                  </a:lnTo>
                  <a:lnTo>
                    <a:pt x="1195" y="3714"/>
                  </a:lnTo>
                  <a:lnTo>
                    <a:pt x="1377" y="3792"/>
                  </a:lnTo>
                  <a:lnTo>
                    <a:pt x="1559" y="3844"/>
                  </a:lnTo>
                  <a:lnTo>
                    <a:pt x="1741" y="3870"/>
                  </a:lnTo>
                  <a:lnTo>
                    <a:pt x="2156" y="3870"/>
                  </a:lnTo>
                  <a:lnTo>
                    <a:pt x="2338" y="3844"/>
                  </a:lnTo>
                  <a:lnTo>
                    <a:pt x="2520" y="3792"/>
                  </a:lnTo>
                  <a:lnTo>
                    <a:pt x="2701" y="3714"/>
                  </a:lnTo>
                  <a:lnTo>
                    <a:pt x="2883" y="3636"/>
                  </a:lnTo>
                  <a:lnTo>
                    <a:pt x="3039" y="3532"/>
                  </a:lnTo>
                  <a:lnTo>
                    <a:pt x="3195" y="3428"/>
                  </a:lnTo>
                  <a:lnTo>
                    <a:pt x="3324" y="3299"/>
                  </a:lnTo>
                  <a:lnTo>
                    <a:pt x="3454" y="3169"/>
                  </a:lnTo>
                  <a:lnTo>
                    <a:pt x="3558" y="3013"/>
                  </a:lnTo>
                  <a:lnTo>
                    <a:pt x="3662" y="2857"/>
                  </a:lnTo>
                  <a:lnTo>
                    <a:pt x="3740" y="2701"/>
                  </a:lnTo>
                  <a:lnTo>
                    <a:pt x="3792" y="2520"/>
                  </a:lnTo>
                  <a:lnTo>
                    <a:pt x="3844" y="2338"/>
                  </a:lnTo>
                  <a:lnTo>
                    <a:pt x="3870" y="2130"/>
                  </a:lnTo>
                  <a:lnTo>
                    <a:pt x="3896" y="1922"/>
                  </a:lnTo>
                  <a:lnTo>
                    <a:pt x="3870" y="1741"/>
                  </a:lnTo>
                  <a:lnTo>
                    <a:pt x="3844" y="1533"/>
                  </a:lnTo>
                  <a:lnTo>
                    <a:pt x="3792" y="1351"/>
                  </a:lnTo>
                  <a:lnTo>
                    <a:pt x="3740" y="1169"/>
                  </a:lnTo>
                  <a:lnTo>
                    <a:pt x="3662" y="1014"/>
                  </a:lnTo>
                  <a:lnTo>
                    <a:pt x="3558" y="858"/>
                  </a:lnTo>
                  <a:lnTo>
                    <a:pt x="3454" y="702"/>
                  </a:lnTo>
                  <a:lnTo>
                    <a:pt x="3324" y="572"/>
                  </a:lnTo>
                  <a:lnTo>
                    <a:pt x="3195" y="442"/>
                  </a:lnTo>
                  <a:lnTo>
                    <a:pt x="3039" y="338"/>
                  </a:lnTo>
                  <a:lnTo>
                    <a:pt x="2883" y="235"/>
                  </a:lnTo>
                  <a:lnTo>
                    <a:pt x="2701" y="157"/>
                  </a:lnTo>
                  <a:lnTo>
                    <a:pt x="2520" y="79"/>
                  </a:lnTo>
                  <a:lnTo>
                    <a:pt x="2338" y="27"/>
                  </a:lnTo>
                  <a:lnTo>
                    <a:pt x="2156"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8"/>
            <p:cNvSpPr/>
            <p:nvPr/>
          </p:nvSpPr>
          <p:spPr>
            <a:xfrm>
              <a:off x="5232639" y="-1399018"/>
              <a:ext cx="178663" cy="60515"/>
            </a:xfrm>
            <a:custGeom>
              <a:avLst/>
              <a:gdLst/>
              <a:ahLst/>
              <a:cxnLst/>
              <a:rect l="l" t="t" r="r" b="b"/>
              <a:pathLst>
                <a:path w="4285" h="1456" extrusionOk="0">
                  <a:moveTo>
                    <a:pt x="0" y="1"/>
                  </a:moveTo>
                  <a:lnTo>
                    <a:pt x="0" y="1455"/>
                  </a:lnTo>
                  <a:lnTo>
                    <a:pt x="4284" y="1455"/>
                  </a:lnTo>
                  <a:lnTo>
                    <a:pt x="4077" y="1351"/>
                  </a:lnTo>
                  <a:lnTo>
                    <a:pt x="3895" y="1195"/>
                  </a:lnTo>
                  <a:lnTo>
                    <a:pt x="3713" y="1040"/>
                  </a:lnTo>
                  <a:lnTo>
                    <a:pt x="3583" y="858"/>
                  </a:lnTo>
                  <a:lnTo>
                    <a:pt x="3454" y="676"/>
                  </a:lnTo>
                  <a:lnTo>
                    <a:pt x="3350" y="468"/>
                  </a:lnTo>
                  <a:lnTo>
                    <a:pt x="3272" y="235"/>
                  </a:lnTo>
                  <a:lnTo>
                    <a:pt x="3220" y="1"/>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8"/>
            <p:cNvSpPr/>
            <p:nvPr/>
          </p:nvSpPr>
          <p:spPr>
            <a:xfrm>
              <a:off x="5365774" y="-1490752"/>
              <a:ext cx="90978" cy="160847"/>
            </a:xfrm>
            <a:custGeom>
              <a:avLst/>
              <a:gdLst/>
              <a:ahLst/>
              <a:cxnLst/>
              <a:rect l="l" t="t" r="r" b="b"/>
              <a:pathLst>
                <a:path w="2182" h="3870" extrusionOk="0">
                  <a:moveTo>
                    <a:pt x="1741" y="1"/>
                  </a:moveTo>
                  <a:lnTo>
                    <a:pt x="1559" y="27"/>
                  </a:lnTo>
                  <a:lnTo>
                    <a:pt x="1377" y="79"/>
                  </a:lnTo>
                  <a:lnTo>
                    <a:pt x="1195" y="157"/>
                  </a:lnTo>
                  <a:lnTo>
                    <a:pt x="1014" y="235"/>
                  </a:lnTo>
                  <a:lnTo>
                    <a:pt x="858" y="338"/>
                  </a:lnTo>
                  <a:lnTo>
                    <a:pt x="728" y="442"/>
                  </a:lnTo>
                  <a:lnTo>
                    <a:pt x="572" y="572"/>
                  </a:lnTo>
                  <a:lnTo>
                    <a:pt x="442" y="702"/>
                  </a:lnTo>
                  <a:lnTo>
                    <a:pt x="338" y="858"/>
                  </a:lnTo>
                  <a:lnTo>
                    <a:pt x="235" y="1014"/>
                  </a:lnTo>
                  <a:lnTo>
                    <a:pt x="157" y="1169"/>
                  </a:lnTo>
                  <a:lnTo>
                    <a:pt x="105" y="1351"/>
                  </a:lnTo>
                  <a:lnTo>
                    <a:pt x="53" y="1533"/>
                  </a:lnTo>
                  <a:lnTo>
                    <a:pt x="27" y="1741"/>
                  </a:lnTo>
                  <a:lnTo>
                    <a:pt x="1" y="1922"/>
                  </a:lnTo>
                  <a:lnTo>
                    <a:pt x="27" y="2130"/>
                  </a:lnTo>
                  <a:lnTo>
                    <a:pt x="53" y="2338"/>
                  </a:lnTo>
                  <a:lnTo>
                    <a:pt x="105" y="2520"/>
                  </a:lnTo>
                  <a:lnTo>
                    <a:pt x="157" y="2701"/>
                  </a:lnTo>
                  <a:lnTo>
                    <a:pt x="235" y="2857"/>
                  </a:lnTo>
                  <a:lnTo>
                    <a:pt x="338" y="3013"/>
                  </a:lnTo>
                  <a:lnTo>
                    <a:pt x="442" y="3169"/>
                  </a:lnTo>
                  <a:lnTo>
                    <a:pt x="572" y="3299"/>
                  </a:lnTo>
                  <a:lnTo>
                    <a:pt x="728" y="3428"/>
                  </a:lnTo>
                  <a:lnTo>
                    <a:pt x="858" y="3532"/>
                  </a:lnTo>
                  <a:lnTo>
                    <a:pt x="1014" y="3636"/>
                  </a:lnTo>
                  <a:lnTo>
                    <a:pt x="1195" y="3714"/>
                  </a:lnTo>
                  <a:lnTo>
                    <a:pt x="1377" y="3792"/>
                  </a:lnTo>
                  <a:lnTo>
                    <a:pt x="1559" y="3844"/>
                  </a:lnTo>
                  <a:lnTo>
                    <a:pt x="1741" y="3870"/>
                  </a:lnTo>
                  <a:lnTo>
                    <a:pt x="2182" y="3870"/>
                  </a:lnTo>
                  <a:lnTo>
                    <a:pt x="2000" y="3818"/>
                  </a:lnTo>
                  <a:lnTo>
                    <a:pt x="1844" y="3792"/>
                  </a:lnTo>
                  <a:lnTo>
                    <a:pt x="1663" y="3714"/>
                  </a:lnTo>
                  <a:lnTo>
                    <a:pt x="1507" y="3636"/>
                  </a:lnTo>
                  <a:lnTo>
                    <a:pt x="1221" y="3454"/>
                  </a:lnTo>
                  <a:lnTo>
                    <a:pt x="988" y="3221"/>
                  </a:lnTo>
                  <a:lnTo>
                    <a:pt x="780" y="2935"/>
                  </a:lnTo>
                  <a:lnTo>
                    <a:pt x="676" y="2805"/>
                  </a:lnTo>
                  <a:lnTo>
                    <a:pt x="624" y="2649"/>
                  </a:lnTo>
                  <a:lnTo>
                    <a:pt x="546" y="2468"/>
                  </a:lnTo>
                  <a:lnTo>
                    <a:pt x="520" y="2286"/>
                  </a:lnTo>
                  <a:lnTo>
                    <a:pt x="494" y="2130"/>
                  </a:lnTo>
                  <a:lnTo>
                    <a:pt x="494" y="1922"/>
                  </a:lnTo>
                  <a:lnTo>
                    <a:pt x="494" y="1741"/>
                  </a:lnTo>
                  <a:lnTo>
                    <a:pt x="520" y="1585"/>
                  </a:lnTo>
                  <a:lnTo>
                    <a:pt x="546" y="1403"/>
                  </a:lnTo>
                  <a:lnTo>
                    <a:pt x="624" y="1221"/>
                  </a:lnTo>
                  <a:lnTo>
                    <a:pt x="676" y="1065"/>
                  </a:lnTo>
                  <a:lnTo>
                    <a:pt x="780" y="910"/>
                  </a:lnTo>
                  <a:lnTo>
                    <a:pt x="988" y="650"/>
                  </a:lnTo>
                  <a:lnTo>
                    <a:pt x="1221" y="416"/>
                  </a:lnTo>
                  <a:lnTo>
                    <a:pt x="1507" y="235"/>
                  </a:lnTo>
                  <a:lnTo>
                    <a:pt x="1663" y="157"/>
                  </a:lnTo>
                  <a:lnTo>
                    <a:pt x="1844" y="79"/>
                  </a:lnTo>
                  <a:lnTo>
                    <a:pt x="2000" y="53"/>
                  </a:lnTo>
                  <a:lnTo>
                    <a:pt x="2182"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8"/>
            <p:cNvSpPr/>
            <p:nvPr/>
          </p:nvSpPr>
          <p:spPr>
            <a:xfrm>
              <a:off x="5232639" y="-1399018"/>
              <a:ext cx="19513" cy="60515"/>
            </a:xfrm>
            <a:custGeom>
              <a:avLst/>
              <a:gdLst/>
              <a:ahLst/>
              <a:cxnLst/>
              <a:rect l="l" t="t" r="r" b="b"/>
              <a:pathLst>
                <a:path w="468" h="1456" extrusionOk="0">
                  <a:moveTo>
                    <a:pt x="0" y="1"/>
                  </a:moveTo>
                  <a:lnTo>
                    <a:pt x="0" y="1455"/>
                  </a:lnTo>
                  <a:lnTo>
                    <a:pt x="468" y="1455"/>
                  </a:lnTo>
                  <a:lnTo>
                    <a:pt x="468" y="1"/>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8"/>
            <p:cNvSpPr/>
            <p:nvPr/>
          </p:nvSpPr>
          <p:spPr>
            <a:xfrm>
              <a:off x="5102714" y="-1498275"/>
              <a:ext cx="443927" cy="502906"/>
            </a:xfrm>
            <a:custGeom>
              <a:avLst/>
              <a:gdLst/>
              <a:ahLst/>
              <a:cxnLst/>
              <a:rect l="l" t="t" r="r" b="b"/>
              <a:pathLst>
                <a:path w="10647" h="12100" extrusionOk="0">
                  <a:moveTo>
                    <a:pt x="3687" y="2571"/>
                  </a:moveTo>
                  <a:lnTo>
                    <a:pt x="3687" y="3661"/>
                  </a:lnTo>
                  <a:lnTo>
                    <a:pt x="3298" y="3661"/>
                  </a:lnTo>
                  <a:lnTo>
                    <a:pt x="3298" y="2571"/>
                  </a:lnTo>
                  <a:close/>
                  <a:moveTo>
                    <a:pt x="5505" y="2571"/>
                  </a:moveTo>
                  <a:lnTo>
                    <a:pt x="5505" y="3661"/>
                  </a:lnTo>
                  <a:lnTo>
                    <a:pt x="4025" y="3661"/>
                  </a:lnTo>
                  <a:lnTo>
                    <a:pt x="4025" y="2571"/>
                  </a:lnTo>
                  <a:close/>
                  <a:moveTo>
                    <a:pt x="6180" y="2571"/>
                  </a:moveTo>
                  <a:lnTo>
                    <a:pt x="6284" y="2882"/>
                  </a:lnTo>
                  <a:lnTo>
                    <a:pt x="6414" y="3168"/>
                  </a:lnTo>
                  <a:lnTo>
                    <a:pt x="6596" y="3428"/>
                  </a:lnTo>
                  <a:lnTo>
                    <a:pt x="6829" y="3661"/>
                  </a:lnTo>
                  <a:lnTo>
                    <a:pt x="5868" y="3661"/>
                  </a:lnTo>
                  <a:lnTo>
                    <a:pt x="5868" y="2571"/>
                  </a:lnTo>
                  <a:close/>
                  <a:moveTo>
                    <a:pt x="3687" y="4025"/>
                  </a:moveTo>
                  <a:lnTo>
                    <a:pt x="3687" y="4414"/>
                  </a:lnTo>
                  <a:lnTo>
                    <a:pt x="3298" y="4414"/>
                  </a:lnTo>
                  <a:lnTo>
                    <a:pt x="3298" y="4025"/>
                  </a:lnTo>
                  <a:close/>
                  <a:moveTo>
                    <a:pt x="5505" y="4025"/>
                  </a:moveTo>
                  <a:lnTo>
                    <a:pt x="5505" y="4414"/>
                  </a:lnTo>
                  <a:lnTo>
                    <a:pt x="4025" y="4414"/>
                  </a:lnTo>
                  <a:lnTo>
                    <a:pt x="4025" y="4025"/>
                  </a:lnTo>
                  <a:close/>
                  <a:moveTo>
                    <a:pt x="7349" y="4025"/>
                  </a:moveTo>
                  <a:lnTo>
                    <a:pt x="7349" y="4414"/>
                  </a:lnTo>
                  <a:lnTo>
                    <a:pt x="5868" y="4414"/>
                  </a:lnTo>
                  <a:lnTo>
                    <a:pt x="5868" y="4025"/>
                  </a:lnTo>
                  <a:close/>
                  <a:moveTo>
                    <a:pt x="3687" y="4752"/>
                  </a:moveTo>
                  <a:lnTo>
                    <a:pt x="3687" y="5141"/>
                  </a:lnTo>
                  <a:lnTo>
                    <a:pt x="3298" y="5141"/>
                  </a:lnTo>
                  <a:lnTo>
                    <a:pt x="3298" y="4752"/>
                  </a:lnTo>
                  <a:close/>
                  <a:moveTo>
                    <a:pt x="5505" y="4752"/>
                  </a:moveTo>
                  <a:lnTo>
                    <a:pt x="5505" y="5141"/>
                  </a:lnTo>
                  <a:lnTo>
                    <a:pt x="4025" y="5141"/>
                  </a:lnTo>
                  <a:lnTo>
                    <a:pt x="4025" y="4752"/>
                  </a:lnTo>
                  <a:close/>
                  <a:moveTo>
                    <a:pt x="7349" y="4752"/>
                  </a:moveTo>
                  <a:lnTo>
                    <a:pt x="7349" y="5141"/>
                  </a:lnTo>
                  <a:lnTo>
                    <a:pt x="5868" y="5141"/>
                  </a:lnTo>
                  <a:lnTo>
                    <a:pt x="5868" y="4752"/>
                  </a:lnTo>
                  <a:close/>
                  <a:moveTo>
                    <a:pt x="3687" y="5505"/>
                  </a:moveTo>
                  <a:lnTo>
                    <a:pt x="3687" y="5868"/>
                  </a:lnTo>
                  <a:lnTo>
                    <a:pt x="3298" y="5868"/>
                  </a:lnTo>
                  <a:lnTo>
                    <a:pt x="3298" y="5505"/>
                  </a:lnTo>
                  <a:close/>
                  <a:moveTo>
                    <a:pt x="5505" y="5505"/>
                  </a:moveTo>
                  <a:lnTo>
                    <a:pt x="5505" y="5868"/>
                  </a:lnTo>
                  <a:lnTo>
                    <a:pt x="4025" y="5868"/>
                  </a:lnTo>
                  <a:lnTo>
                    <a:pt x="4025" y="5505"/>
                  </a:lnTo>
                  <a:close/>
                  <a:moveTo>
                    <a:pt x="7349" y="5505"/>
                  </a:moveTo>
                  <a:lnTo>
                    <a:pt x="7349" y="5868"/>
                  </a:lnTo>
                  <a:lnTo>
                    <a:pt x="5868" y="5868"/>
                  </a:lnTo>
                  <a:lnTo>
                    <a:pt x="5868" y="5505"/>
                  </a:lnTo>
                  <a:close/>
                  <a:moveTo>
                    <a:pt x="3687" y="6232"/>
                  </a:moveTo>
                  <a:lnTo>
                    <a:pt x="3687" y="6621"/>
                  </a:lnTo>
                  <a:lnTo>
                    <a:pt x="3298" y="6621"/>
                  </a:lnTo>
                  <a:lnTo>
                    <a:pt x="3298" y="6232"/>
                  </a:lnTo>
                  <a:close/>
                  <a:moveTo>
                    <a:pt x="5505" y="6232"/>
                  </a:moveTo>
                  <a:lnTo>
                    <a:pt x="5505" y="6621"/>
                  </a:lnTo>
                  <a:lnTo>
                    <a:pt x="4025" y="6621"/>
                  </a:lnTo>
                  <a:lnTo>
                    <a:pt x="4025" y="6232"/>
                  </a:lnTo>
                  <a:close/>
                  <a:moveTo>
                    <a:pt x="7349" y="6232"/>
                  </a:moveTo>
                  <a:lnTo>
                    <a:pt x="7349" y="6621"/>
                  </a:lnTo>
                  <a:lnTo>
                    <a:pt x="5868" y="6621"/>
                  </a:lnTo>
                  <a:lnTo>
                    <a:pt x="5868" y="6232"/>
                  </a:lnTo>
                  <a:close/>
                  <a:moveTo>
                    <a:pt x="3687" y="6959"/>
                  </a:moveTo>
                  <a:lnTo>
                    <a:pt x="3687" y="7348"/>
                  </a:lnTo>
                  <a:lnTo>
                    <a:pt x="3298" y="7348"/>
                  </a:lnTo>
                  <a:lnTo>
                    <a:pt x="3298" y="6959"/>
                  </a:lnTo>
                  <a:close/>
                  <a:moveTo>
                    <a:pt x="5505" y="6959"/>
                  </a:moveTo>
                  <a:lnTo>
                    <a:pt x="5505" y="7348"/>
                  </a:lnTo>
                  <a:lnTo>
                    <a:pt x="4025" y="7348"/>
                  </a:lnTo>
                  <a:lnTo>
                    <a:pt x="4025" y="6959"/>
                  </a:lnTo>
                  <a:close/>
                  <a:moveTo>
                    <a:pt x="7349" y="6959"/>
                  </a:moveTo>
                  <a:lnTo>
                    <a:pt x="7349" y="7348"/>
                  </a:lnTo>
                  <a:lnTo>
                    <a:pt x="5868" y="7348"/>
                  </a:lnTo>
                  <a:lnTo>
                    <a:pt x="5868" y="6959"/>
                  </a:lnTo>
                  <a:close/>
                  <a:moveTo>
                    <a:pt x="3687" y="7686"/>
                  </a:moveTo>
                  <a:lnTo>
                    <a:pt x="3687" y="8075"/>
                  </a:lnTo>
                  <a:lnTo>
                    <a:pt x="3298" y="8075"/>
                  </a:lnTo>
                  <a:lnTo>
                    <a:pt x="3298" y="7686"/>
                  </a:lnTo>
                  <a:close/>
                  <a:moveTo>
                    <a:pt x="5505" y="7686"/>
                  </a:moveTo>
                  <a:lnTo>
                    <a:pt x="5505" y="8075"/>
                  </a:lnTo>
                  <a:lnTo>
                    <a:pt x="4025" y="8075"/>
                  </a:lnTo>
                  <a:lnTo>
                    <a:pt x="4025" y="7686"/>
                  </a:lnTo>
                  <a:close/>
                  <a:moveTo>
                    <a:pt x="7349" y="7686"/>
                  </a:moveTo>
                  <a:lnTo>
                    <a:pt x="7349" y="8075"/>
                  </a:lnTo>
                  <a:lnTo>
                    <a:pt x="5868" y="8075"/>
                  </a:lnTo>
                  <a:lnTo>
                    <a:pt x="5868" y="7686"/>
                  </a:lnTo>
                  <a:close/>
                  <a:moveTo>
                    <a:pt x="3687" y="8439"/>
                  </a:moveTo>
                  <a:lnTo>
                    <a:pt x="3687" y="8802"/>
                  </a:lnTo>
                  <a:lnTo>
                    <a:pt x="3298" y="8802"/>
                  </a:lnTo>
                  <a:lnTo>
                    <a:pt x="3298" y="8439"/>
                  </a:lnTo>
                  <a:close/>
                  <a:moveTo>
                    <a:pt x="5505" y="8439"/>
                  </a:moveTo>
                  <a:lnTo>
                    <a:pt x="5505" y="8802"/>
                  </a:lnTo>
                  <a:lnTo>
                    <a:pt x="4025" y="8802"/>
                  </a:lnTo>
                  <a:lnTo>
                    <a:pt x="4025" y="8439"/>
                  </a:lnTo>
                  <a:close/>
                  <a:moveTo>
                    <a:pt x="7349" y="8439"/>
                  </a:moveTo>
                  <a:lnTo>
                    <a:pt x="7349" y="8802"/>
                  </a:lnTo>
                  <a:lnTo>
                    <a:pt x="5868" y="8802"/>
                  </a:lnTo>
                  <a:lnTo>
                    <a:pt x="5868" y="8439"/>
                  </a:lnTo>
                  <a:close/>
                  <a:moveTo>
                    <a:pt x="2207" y="5505"/>
                  </a:moveTo>
                  <a:lnTo>
                    <a:pt x="2207" y="10282"/>
                  </a:lnTo>
                  <a:lnTo>
                    <a:pt x="1818" y="10282"/>
                  </a:lnTo>
                  <a:lnTo>
                    <a:pt x="1818" y="5505"/>
                  </a:lnTo>
                  <a:close/>
                  <a:moveTo>
                    <a:pt x="8803" y="5505"/>
                  </a:moveTo>
                  <a:lnTo>
                    <a:pt x="8803" y="10282"/>
                  </a:lnTo>
                  <a:lnTo>
                    <a:pt x="8439" y="10282"/>
                  </a:lnTo>
                  <a:lnTo>
                    <a:pt x="8439" y="5505"/>
                  </a:lnTo>
                  <a:close/>
                  <a:moveTo>
                    <a:pt x="9556" y="4752"/>
                  </a:moveTo>
                  <a:lnTo>
                    <a:pt x="9556" y="10282"/>
                  </a:lnTo>
                  <a:lnTo>
                    <a:pt x="9166" y="10282"/>
                  </a:lnTo>
                  <a:lnTo>
                    <a:pt x="9166" y="5505"/>
                  </a:lnTo>
                  <a:lnTo>
                    <a:pt x="9140" y="5349"/>
                  </a:lnTo>
                  <a:lnTo>
                    <a:pt x="9062" y="5245"/>
                  </a:lnTo>
                  <a:lnTo>
                    <a:pt x="8958" y="5167"/>
                  </a:lnTo>
                  <a:lnTo>
                    <a:pt x="8803" y="5141"/>
                  </a:lnTo>
                  <a:lnTo>
                    <a:pt x="8439" y="5141"/>
                  </a:lnTo>
                  <a:lnTo>
                    <a:pt x="8439" y="4752"/>
                  </a:lnTo>
                  <a:close/>
                  <a:moveTo>
                    <a:pt x="5868" y="10646"/>
                  </a:moveTo>
                  <a:lnTo>
                    <a:pt x="5868" y="11009"/>
                  </a:lnTo>
                  <a:lnTo>
                    <a:pt x="4752" y="11009"/>
                  </a:lnTo>
                  <a:lnTo>
                    <a:pt x="4752" y="10646"/>
                  </a:lnTo>
                  <a:close/>
                  <a:moveTo>
                    <a:pt x="10283" y="10646"/>
                  </a:moveTo>
                  <a:lnTo>
                    <a:pt x="10283" y="11191"/>
                  </a:lnTo>
                  <a:lnTo>
                    <a:pt x="10283" y="11295"/>
                  </a:lnTo>
                  <a:lnTo>
                    <a:pt x="10231" y="11399"/>
                  </a:lnTo>
                  <a:lnTo>
                    <a:pt x="10179" y="11503"/>
                  </a:lnTo>
                  <a:lnTo>
                    <a:pt x="10127" y="11581"/>
                  </a:lnTo>
                  <a:lnTo>
                    <a:pt x="10049" y="11659"/>
                  </a:lnTo>
                  <a:lnTo>
                    <a:pt x="9945" y="11711"/>
                  </a:lnTo>
                  <a:lnTo>
                    <a:pt x="9841" y="11736"/>
                  </a:lnTo>
                  <a:lnTo>
                    <a:pt x="9737" y="11762"/>
                  </a:lnTo>
                  <a:lnTo>
                    <a:pt x="909" y="11762"/>
                  </a:lnTo>
                  <a:lnTo>
                    <a:pt x="805" y="11736"/>
                  </a:lnTo>
                  <a:lnTo>
                    <a:pt x="701" y="11711"/>
                  </a:lnTo>
                  <a:lnTo>
                    <a:pt x="598" y="11659"/>
                  </a:lnTo>
                  <a:lnTo>
                    <a:pt x="520" y="11581"/>
                  </a:lnTo>
                  <a:lnTo>
                    <a:pt x="442" y="11503"/>
                  </a:lnTo>
                  <a:lnTo>
                    <a:pt x="390" y="11399"/>
                  </a:lnTo>
                  <a:lnTo>
                    <a:pt x="364" y="11295"/>
                  </a:lnTo>
                  <a:lnTo>
                    <a:pt x="364" y="11191"/>
                  </a:lnTo>
                  <a:lnTo>
                    <a:pt x="364" y="10646"/>
                  </a:lnTo>
                  <a:lnTo>
                    <a:pt x="4414" y="10646"/>
                  </a:lnTo>
                  <a:lnTo>
                    <a:pt x="4414" y="11009"/>
                  </a:lnTo>
                  <a:lnTo>
                    <a:pt x="4440" y="11165"/>
                  </a:lnTo>
                  <a:lnTo>
                    <a:pt x="4518" y="11269"/>
                  </a:lnTo>
                  <a:lnTo>
                    <a:pt x="4622" y="11347"/>
                  </a:lnTo>
                  <a:lnTo>
                    <a:pt x="4752" y="11373"/>
                  </a:lnTo>
                  <a:lnTo>
                    <a:pt x="5868" y="11373"/>
                  </a:lnTo>
                  <a:lnTo>
                    <a:pt x="6024" y="11347"/>
                  </a:lnTo>
                  <a:lnTo>
                    <a:pt x="6128" y="11269"/>
                  </a:lnTo>
                  <a:lnTo>
                    <a:pt x="6206" y="11165"/>
                  </a:lnTo>
                  <a:lnTo>
                    <a:pt x="6232" y="11009"/>
                  </a:lnTo>
                  <a:lnTo>
                    <a:pt x="6232" y="10646"/>
                  </a:lnTo>
                  <a:close/>
                  <a:moveTo>
                    <a:pt x="2389" y="0"/>
                  </a:moveTo>
                  <a:lnTo>
                    <a:pt x="2311" y="26"/>
                  </a:lnTo>
                  <a:lnTo>
                    <a:pt x="2259" y="52"/>
                  </a:lnTo>
                  <a:lnTo>
                    <a:pt x="2233" y="104"/>
                  </a:lnTo>
                  <a:lnTo>
                    <a:pt x="2207" y="182"/>
                  </a:lnTo>
                  <a:lnTo>
                    <a:pt x="2207" y="4414"/>
                  </a:lnTo>
                  <a:lnTo>
                    <a:pt x="1091" y="4414"/>
                  </a:lnTo>
                  <a:lnTo>
                    <a:pt x="961" y="4440"/>
                  </a:lnTo>
                  <a:lnTo>
                    <a:pt x="831" y="4518"/>
                  </a:lnTo>
                  <a:lnTo>
                    <a:pt x="779" y="4622"/>
                  </a:lnTo>
                  <a:lnTo>
                    <a:pt x="727" y="4752"/>
                  </a:lnTo>
                  <a:lnTo>
                    <a:pt x="727" y="8257"/>
                  </a:lnTo>
                  <a:lnTo>
                    <a:pt x="753" y="8335"/>
                  </a:lnTo>
                  <a:lnTo>
                    <a:pt x="779" y="8387"/>
                  </a:lnTo>
                  <a:lnTo>
                    <a:pt x="857" y="8413"/>
                  </a:lnTo>
                  <a:lnTo>
                    <a:pt x="909" y="8439"/>
                  </a:lnTo>
                  <a:lnTo>
                    <a:pt x="987" y="8413"/>
                  </a:lnTo>
                  <a:lnTo>
                    <a:pt x="1039" y="8387"/>
                  </a:lnTo>
                  <a:lnTo>
                    <a:pt x="1091" y="8335"/>
                  </a:lnTo>
                  <a:lnTo>
                    <a:pt x="1091" y="8257"/>
                  </a:lnTo>
                  <a:lnTo>
                    <a:pt x="1091" y="4752"/>
                  </a:lnTo>
                  <a:lnTo>
                    <a:pt x="2207" y="4752"/>
                  </a:lnTo>
                  <a:lnTo>
                    <a:pt x="2207" y="5141"/>
                  </a:lnTo>
                  <a:lnTo>
                    <a:pt x="1818" y="5141"/>
                  </a:lnTo>
                  <a:lnTo>
                    <a:pt x="1688" y="5167"/>
                  </a:lnTo>
                  <a:lnTo>
                    <a:pt x="1584" y="5245"/>
                  </a:lnTo>
                  <a:lnTo>
                    <a:pt x="1506" y="5349"/>
                  </a:lnTo>
                  <a:lnTo>
                    <a:pt x="1480" y="5505"/>
                  </a:lnTo>
                  <a:lnTo>
                    <a:pt x="1480" y="10282"/>
                  </a:lnTo>
                  <a:lnTo>
                    <a:pt x="1091" y="10282"/>
                  </a:lnTo>
                  <a:lnTo>
                    <a:pt x="1091" y="8984"/>
                  </a:lnTo>
                  <a:lnTo>
                    <a:pt x="1091" y="8932"/>
                  </a:lnTo>
                  <a:lnTo>
                    <a:pt x="1039" y="8854"/>
                  </a:lnTo>
                  <a:lnTo>
                    <a:pt x="987" y="8828"/>
                  </a:lnTo>
                  <a:lnTo>
                    <a:pt x="909" y="8802"/>
                  </a:lnTo>
                  <a:lnTo>
                    <a:pt x="857" y="8828"/>
                  </a:lnTo>
                  <a:lnTo>
                    <a:pt x="779" y="8854"/>
                  </a:lnTo>
                  <a:lnTo>
                    <a:pt x="753" y="8932"/>
                  </a:lnTo>
                  <a:lnTo>
                    <a:pt x="727" y="8984"/>
                  </a:lnTo>
                  <a:lnTo>
                    <a:pt x="727" y="10282"/>
                  </a:lnTo>
                  <a:lnTo>
                    <a:pt x="364" y="10282"/>
                  </a:lnTo>
                  <a:lnTo>
                    <a:pt x="208" y="10308"/>
                  </a:lnTo>
                  <a:lnTo>
                    <a:pt x="104" y="10386"/>
                  </a:lnTo>
                  <a:lnTo>
                    <a:pt x="26" y="10490"/>
                  </a:lnTo>
                  <a:lnTo>
                    <a:pt x="0" y="10646"/>
                  </a:lnTo>
                  <a:lnTo>
                    <a:pt x="0" y="11191"/>
                  </a:lnTo>
                  <a:lnTo>
                    <a:pt x="26" y="11373"/>
                  </a:lnTo>
                  <a:lnTo>
                    <a:pt x="78" y="11555"/>
                  </a:lnTo>
                  <a:lnTo>
                    <a:pt x="156" y="11711"/>
                  </a:lnTo>
                  <a:lnTo>
                    <a:pt x="260" y="11840"/>
                  </a:lnTo>
                  <a:lnTo>
                    <a:pt x="416" y="11944"/>
                  </a:lnTo>
                  <a:lnTo>
                    <a:pt x="572" y="12022"/>
                  </a:lnTo>
                  <a:lnTo>
                    <a:pt x="727" y="12074"/>
                  </a:lnTo>
                  <a:lnTo>
                    <a:pt x="909" y="12100"/>
                  </a:lnTo>
                  <a:lnTo>
                    <a:pt x="9737" y="12100"/>
                  </a:lnTo>
                  <a:lnTo>
                    <a:pt x="9919" y="12074"/>
                  </a:lnTo>
                  <a:lnTo>
                    <a:pt x="10075" y="12022"/>
                  </a:lnTo>
                  <a:lnTo>
                    <a:pt x="10231" y="11944"/>
                  </a:lnTo>
                  <a:lnTo>
                    <a:pt x="10361" y="11840"/>
                  </a:lnTo>
                  <a:lnTo>
                    <a:pt x="10490" y="11711"/>
                  </a:lnTo>
                  <a:lnTo>
                    <a:pt x="10568" y="11555"/>
                  </a:lnTo>
                  <a:lnTo>
                    <a:pt x="10620" y="11373"/>
                  </a:lnTo>
                  <a:lnTo>
                    <a:pt x="10646" y="11191"/>
                  </a:lnTo>
                  <a:lnTo>
                    <a:pt x="10646" y="10646"/>
                  </a:lnTo>
                  <a:lnTo>
                    <a:pt x="10620" y="10490"/>
                  </a:lnTo>
                  <a:lnTo>
                    <a:pt x="10542" y="10386"/>
                  </a:lnTo>
                  <a:lnTo>
                    <a:pt x="10412" y="10308"/>
                  </a:lnTo>
                  <a:lnTo>
                    <a:pt x="10283" y="10282"/>
                  </a:lnTo>
                  <a:lnTo>
                    <a:pt x="9893" y="10282"/>
                  </a:lnTo>
                  <a:lnTo>
                    <a:pt x="9893" y="4752"/>
                  </a:lnTo>
                  <a:lnTo>
                    <a:pt x="9867" y="4622"/>
                  </a:lnTo>
                  <a:lnTo>
                    <a:pt x="9789" y="4518"/>
                  </a:lnTo>
                  <a:lnTo>
                    <a:pt x="9685" y="4440"/>
                  </a:lnTo>
                  <a:lnTo>
                    <a:pt x="9556" y="4414"/>
                  </a:lnTo>
                  <a:lnTo>
                    <a:pt x="8439" y="4414"/>
                  </a:lnTo>
                  <a:lnTo>
                    <a:pt x="8439" y="4233"/>
                  </a:lnTo>
                  <a:lnTo>
                    <a:pt x="8777" y="4155"/>
                  </a:lnTo>
                  <a:lnTo>
                    <a:pt x="9088" y="4051"/>
                  </a:lnTo>
                  <a:lnTo>
                    <a:pt x="9400" y="3895"/>
                  </a:lnTo>
                  <a:lnTo>
                    <a:pt x="9659" y="3687"/>
                  </a:lnTo>
                  <a:lnTo>
                    <a:pt x="9893" y="3454"/>
                  </a:lnTo>
                  <a:lnTo>
                    <a:pt x="10075" y="3168"/>
                  </a:lnTo>
                  <a:lnTo>
                    <a:pt x="10231" y="2882"/>
                  </a:lnTo>
                  <a:lnTo>
                    <a:pt x="10335" y="2545"/>
                  </a:lnTo>
                  <a:lnTo>
                    <a:pt x="10335" y="2467"/>
                  </a:lnTo>
                  <a:lnTo>
                    <a:pt x="10309" y="2415"/>
                  </a:lnTo>
                  <a:lnTo>
                    <a:pt x="10257" y="2363"/>
                  </a:lnTo>
                  <a:lnTo>
                    <a:pt x="10205" y="2337"/>
                  </a:lnTo>
                  <a:lnTo>
                    <a:pt x="10127" y="2337"/>
                  </a:lnTo>
                  <a:lnTo>
                    <a:pt x="10049" y="2363"/>
                  </a:lnTo>
                  <a:lnTo>
                    <a:pt x="10023" y="2415"/>
                  </a:lnTo>
                  <a:lnTo>
                    <a:pt x="9971" y="2467"/>
                  </a:lnTo>
                  <a:lnTo>
                    <a:pt x="9893" y="2752"/>
                  </a:lnTo>
                  <a:lnTo>
                    <a:pt x="9763" y="3038"/>
                  </a:lnTo>
                  <a:lnTo>
                    <a:pt x="9582" y="3272"/>
                  </a:lnTo>
                  <a:lnTo>
                    <a:pt x="9374" y="3480"/>
                  </a:lnTo>
                  <a:lnTo>
                    <a:pt x="9140" y="3635"/>
                  </a:lnTo>
                  <a:lnTo>
                    <a:pt x="8855" y="3765"/>
                  </a:lnTo>
                  <a:lnTo>
                    <a:pt x="8569" y="3843"/>
                  </a:lnTo>
                  <a:lnTo>
                    <a:pt x="8257" y="3869"/>
                  </a:lnTo>
                  <a:lnTo>
                    <a:pt x="8076" y="3869"/>
                  </a:lnTo>
                  <a:lnTo>
                    <a:pt x="7894" y="3843"/>
                  </a:lnTo>
                  <a:lnTo>
                    <a:pt x="7738" y="3791"/>
                  </a:lnTo>
                  <a:lnTo>
                    <a:pt x="7582" y="3739"/>
                  </a:lnTo>
                  <a:lnTo>
                    <a:pt x="7426" y="3661"/>
                  </a:lnTo>
                  <a:lnTo>
                    <a:pt x="7271" y="3583"/>
                  </a:lnTo>
                  <a:lnTo>
                    <a:pt x="7141" y="3480"/>
                  </a:lnTo>
                  <a:lnTo>
                    <a:pt x="7011" y="3350"/>
                  </a:lnTo>
                  <a:lnTo>
                    <a:pt x="6907" y="3246"/>
                  </a:lnTo>
                  <a:lnTo>
                    <a:pt x="6803" y="3090"/>
                  </a:lnTo>
                  <a:lnTo>
                    <a:pt x="6699" y="2960"/>
                  </a:lnTo>
                  <a:lnTo>
                    <a:pt x="6647" y="2804"/>
                  </a:lnTo>
                  <a:lnTo>
                    <a:pt x="6570" y="2649"/>
                  </a:lnTo>
                  <a:lnTo>
                    <a:pt x="6544" y="2467"/>
                  </a:lnTo>
                  <a:lnTo>
                    <a:pt x="6518" y="2285"/>
                  </a:lnTo>
                  <a:lnTo>
                    <a:pt x="6492" y="2103"/>
                  </a:lnTo>
                  <a:lnTo>
                    <a:pt x="6518" y="1948"/>
                  </a:lnTo>
                  <a:lnTo>
                    <a:pt x="6544" y="1766"/>
                  </a:lnTo>
                  <a:lnTo>
                    <a:pt x="6570" y="1610"/>
                  </a:lnTo>
                  <a:lnTo>
                    <a:pt x="6621" y="1454"/>
                  </a:lnTo>
                  <a:lnTo>
                    <a:pt x="6699" y="1298"/>
                  </a:lnTo>
                  <a:lnTo>
                    <a:pt x="6777" y="1143"/>
                  </a:lnTo>
                  <a:lnTo>
                    <a:pt x="6985" y="883"/>
                  </a:lnTo>
                  <a:lnTo>
                    <a:pt x="7245" y="675"/>
                  </a:lnTo>
                  <a:lnTo>
                    <a:pt x="7374" y="597"/>
                  </a:lnTo>
                  <a:lnTo>
                    <a:pt x="7530" y="519"/>
                  </a:lnTo>
                  <a:lnTo>
                    <a:pt x="7686" y="442"/>
                  </a:lnTo>
                  <a:lnTo>
                    <a:pt x="7868" y="390"/>
                  </a:lnTo>
                  <a:lnTo>
                    <a:pt x="8024" y="364"/>
                  </a:lnTo>
                  <a:lnTo>
                    <a:pt x="8205" y="364"/>
                  </a:lnTo>
                  <a:lnTo>
                    <a:pt x="8543" y="390"/>
                  </a:lnTo>
                  <a:lnTo>
                    <a:pt x="8855" y="468"/>
                  </a:lnTo>
                  <a:lnTo>
                    <a:pt x="9140" y="597"/>
                  </a:lnTo>
                  <a:lnTo>
                    <a:pt x="9400" y="779"/>
                  </a:lnTo>
                  <a:lnTo>
                    <a:pt x="9608" y="987"/>
                  </a:lnTo>
                  <a:lnTo>
                    <a:pt x="9763" y="1221"/>
                  </a:lnTo>
                  <a:lnTo>
                    <a:pt x="9893" y="1480"/>
                  </a:lnTo>
                  <a:lnTo>
                    <a:pt x="9971" y="1766"/>
                  </a:lnTo>
                  <a:lnTo>
                    <a:pt x="10023" y="1818"/>
                  </a:lnTo>
                  <a:lnTo>
                    <a:pt x="10049" y="1870"/>
                  </a:lnTo>
                  <a:lnTo>
                    <a:pt x="10127" y="1896"/>
                  </a:lnTo>
                  <a:lnTo>
                    <a:pt x="10205" y="1896"/>
                  </a:lnTo>
                  <a:lnTo>
                    <a:pt x="10257" y="1870"/>
                  </a:lnTo>
                  <a:lnTo>
                    <a:pt x="10309" y="1818"/>
                  </a:lnTo>
                  <a:lnTo>
                    <a:pt x="10335" y="1766"/>
                  </a:lnTo>
                  <a:lnTo>
                    <a:pt x="10335" y="1688"/>
                  </a:lnTo>
                  <a:lnTo>
                    <a:pt x="10283" y="1506"/>
                  </a:lnTo>
                  <a:lnTo>
                    <a:pt x="10231" y="1324"/>
                  </a:lnTo>
                  <a:lnTo>
                    <a:pt x="10153" y="1169"/>
                  </a:lnTo>
                  <a:lnTo>
                    <a:pt x="10049" y="1013"/>
                  </a:lnTo>
                  <a:lnTo>
                    <a:pt x="9945" y="857"/>
                  </a:lnTo>
                  <a:lnTo>
                    <a:pt x="9841" y="701"/>
                  </a:lnTo>
                  <a:lnTo>
                    <a:pt x="9582" y="468"/>
                  </a:lnTo>
                  <a:lnTo>
                    <a:pt x="9270" y="260"/>
                  </a:lnTo>
                  <a:lnTo>
                    <a:pt x="9114" y="182"/>
                  </a:lnTo>
                  <a:lnTo>
                    <a:pt x="8932" y="104"/>
                  </a:lnTo>
                  <a:lnTo>
                    <a:pt x="8751" y="52"/>
                  </a:lnTo>
                  <a:lnTo>
                    <a:pt x="8569" y="26"/>
                  </a:lnTo>
                  <a:lnTo>
                    <a:pt x="8387" y="0"/>
                  </a:lnTo>
                  <a:lnTo>
                    <a:pt x="4285" y="0"/>
                  </a:lnTo>
                  <a:lnTo>
                    <a:pt x="4233" y="26"/>
                  </a:lnTo>
                  <a:lnTo>
                    <a:pt x="4181" y="52"/>
                  </a:lnTo>
                  <a:lnTo>
                    <a:pt x="4129" y="104"/>
                  </a:lnTo>
                  <a:lnTo>
                    <a:pt x="4129" y="182"/>
                  </a:lnTo>
                  <a:lnTo>
                    <a:pt x="4129" y="260"/>
                  </a:lnTo>
                  <a:lnTo>
                    <a:pt x="4181" y="312"/>
                  </a:lnTo>
                  <a:lnTo>
                    <a:pt x="4233" y="338"/>
                  </a:lnTo>
                  <a:lnTo>
                    <a:pt x="4285" y="364"/>
                  </a:lnTo>
                  <a:lnTo>
                    <a:pt x="7089" y="364"/>
                  </a:lnTo>
                  <a:lnTo>
                    <a:pt x="6881" y="519"/>
                  </a:lnTo>
                  <a:lnTo>
                    <a:pt x="6699" y="701"/>
                  </a:lnTo>
                  <a:lnTo>
                    <a:pt x="6544" y="883"/>
                  </a:lnTo>
                  <a:lnTo>
                    <a:pt x="6414" y="1091"/>
                  </a:lnTo>
                  <a:lnTo>
                    <a:pt x="6284" y="1324"/>
                  </a:lnTo>
                  <a:lnTo>
                    <a:pt x="6206" y="1584"/>
                  </a:lnTo>
                  <a:lnTo>
                    <a:pt x="6154" y="1844"/>
                  </a:lnTo>
                  <a:lnTo>
                    <a:pt x="6154" y="2103"/>
                  </a:lnTo>
                  <a:lnTo>
                    <a:pt x="6154" y="2207"/>
                  </a:lnTo>
                  <a:lnTo>
                    <a:pt x="3038" y="2207"/>
                  </a:lnTo>
                  <a:lnTo>
                    <a:pt x="2986" y="2259"/>
                  </a:lnTo>
                  <a:lnTo>
                    <a:pt x="2960" y="2311"/>
                  </a:lnTo>
                  <a:lnTo>
                    <a:pt x="2934" y="2389"/>
                  </a:lnTo>
                  <a:lnTo>
                    <a:pt x="2934" y="8984"/>
                  </a:lnTo>
                  <a:lnTo>
                    <a:pt x="2960" y="9062"/>
                  </a:lnTo>
                  <a:lnTo>
                    <a:pt x="2986" y="9114"/>
                  </a:lnTo>
                  <a:lnTo>
                    <a:pt x="3038" y="9166"/>
                  </a:lnTo>
                  <a:lnTo>
                    <a:pt x="7582" y="9166"/>
                  </a:lnTo>
                  <a:lnTo>
                    <a:pt x="7660" y="9114"/>
                  </a:lnTo>
                  <a:lnTo>
                    <a:pt x="7686" y="9062"/>
                  </a:lnTo>
                  <a:lnTo>
                    <a:pt x="7712" y="8984"/>
                  </a:lnTo>
                  <a:lnTo>
                    <a:pt x="7712" y="4155"/>
                  </a:lnTo>
                  <a:lnTo>
                    <a:pt x="7894" y="4207"/>
                  </a:lnTo>
                  <a:lnTo>
                    <a:pt x="8076" y="4233"/>
                  </a:lnTo>
                  <a:lnTo>
                    <a:pt x="8076" y="10282"/>
                  </a:lnTo>
                  <a:lnTo>
                    <a:pt x="2571" y="10282"/>
                  </a:lnTo>
                  <a:lnTo>
                    <a:pt x="2571" y="364"/>
                  </a:lnTo>
                  <a:lnTo>
                    <a:pt x="3532" y="364"/>
                  </a:lnTo>
                  <a:lnTo>
                    <a:pt x="3584" y="338"/>
                  </a:lnTo>
                  <a:lnTo>
                    <a:pt x="3635" y="312"/>
                  </a:lnTo>
                  <a:lnTo>
                    <a:pt x="3687" y="260"/>
                  </a:lnTo>
                  <a:lnTo>
                    <a:pt x="3687" y="182"/>
                  </a:lnTo>
                  <a:lnTo>
                    <a:pt x="3687" y="104"/>
                  </a:lnTo>
                  <a:lnTo>
                    <a:pt x="3635" y="52"/>
                  </a:lnTo>
                  <a:lnTo>
                    <a:pt x="3584" y="26"/>
                  </a:lnTo>
                  <a:lnTo>
                    <a:pt x="35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8"/>
            <p:cNvSpPr/>
            <p:nvPr/>
          </p:nvSpPr>
          <p:spPr>
            <a:xfrm>
              <a:off x="5415601" y="-1475622"/>
              <a:ext cx="62834" cy="130631"/>
            </a:xfrm>
            <a:custGeom>
              <a:avLst/>
              <a:gdLst/>
              <a:ahLst/>
              <a:cxnLst/>
              <a:rect l="l" t="t" r="r" b="b"/>
              <a:pathLst>
                <a:path w="1507" h="3143" extrusionOk="0">
                  <a:moveTo>
                    <a:pt x="753" y="0"/>
                  </a:moveTo>
                  <a:lnTo>
                    <a:pt x="675" y="26"/>
                  </a:lnTo>
                  <a:lnTo>
                    <a:pt x="623" y="52"/>
                  </a:lnTo>
                  <a:lnTo>
                    <a:pt x="598" y="130"/>
                  </a:lnTo>
                  <a:lnTo>
                    <a:pt x="572" y="182"/>
                  </a:lnTo>
                  <a:lnTo>
                    <a:pt x="572" y="494"/>
                  </a:lnTo>
                  <a:lnTo>
                    <a:pt x="468" y="520"/>
                  </a:lnTo>
                  <a:lnTo>
                    <a:pt x="338" y="546"/>
                  </a:lnTo>
                  <a:lnTo>
                    <a:pt x="260" y="624"/>
                  </a:lnTo>
                  <a:lnTo>
                    <a:pt x="156" y="701"/>
                  </a:lnTo>
                  <a:lnTo>
                    <a:pt x="104" y="779"/>
                  </a:lnTo>
                  <a:lnTo>
                    <a:pt x="52" y="883"/>
                  </a:lnTo>
                  <a:lnTo>
                    <a:pt x="0" y="987"/>
                  </a:lnTo>
                  <a:lnTo>
                    <a:pt x="0" y="1117"/>
                  </a:lnTo>
                  <a:lnTo>
                    <a:pt x="0" y="1247"/>
                  </a:lnTo>
                  <a:lnTo>
                    <a:pt x="52" y="1351"/>
                  </a:lnTo>
                  <a:lnTo>
                    <a:pt x="104" y="1480"/>
                  </a:lnTo>
                  <a:lnTo>
                    <a:pt x="182" y="1558"/>
                  </a:lnTo>
                  <a:lnTo>
                    <a:pt x="286" y="1636"/>
                  </a:lnTo>
                  <a:lnTo>
                    <a:pt x="390" y="1688"/>
                  </a:lnTo>
                  <a:lnTo>
                    <a:pt x="494" y="1740"/>
                  </a:lnTo>
                  <a:lnTo>
                    <a:pt x="883" y="1740"/>
                  </a:lnTo>
                  <a:lnTo>
                    <a:pt x="987" y="1766"/>
                  </a:lnTo>
                  <a:lnTo>
                    <a:pt x="1065" y="1818"/>
                  </a:lnTo>
                  <a:lnTo>
                    <a:pt x="1143" y="1922"/>
                  </a:lnTo>
                  <a:lnTo>
                    <a:pt x="1143" y="2026"/>
                  </a:lnTo>
                  <a:lnTo>
                    <a:pt x="1143" y="2130"/>
                  </a:lnTo>
                  <a:lnTo>
                    <a:pt x="1065" y="2207"/>
                  </a:lnTo>
                  <a:lnTo>
                    <a:pt x="987" y="2285"/>
                  </a:lnTo>
                  <a:lnTo>
                    <a:pt x="883" y="2311"/>
                  </a:lnTo>
                  <a:lnTo>
                    <a:pt x="598" y="2311"/>
                  </a:lnTo>
                  <a:lnTo>
                    <a:pt x="520" y="2285"/>
                  </a:lnTo>
                  <a:lnTo>
                    <a:pt x="468" y="2259"/>
                  </a:lnTo>
                  <a:lnTo>
                    <a:pt x="416" y="2207"/>
                  </a:lnTo>
                  <a:lnTo>
                    <a:pt x="364" y="2130"/>
                  </a:lnTo>
                  <a:lnTo>
                    <a:pt x="338" y="2078"/>
                  </a:lnTo>
                  <a:lnTo>
                    <a:pt x="286" y="2026"/>
                  </a:lnTo>
                  <a:lnTo>
                    <a:pt x="234" y="2000"/>
                  </a:lnTo>
                  <a:lnTo>
                    <a:pt x="156" y="2026"/>
                  </a:lnTo>
                  <a:lnTo>
                    <a:pt x="104" y="2052"/>
                  </a:lnTo>
                  <a:lnTo>
                    <a:pt x="52" y="2104"/>
                  </a:lnTo>
                  <a:lnTo>
                    <a:pt x="26" y="2156"/>
                  </a:lnTo>
                  <a:lnTo>
                    <a:pt x="26" y="2233"/>
                  </a:lnTo>
                  <a:lnTo>
                    <a:pt x="104" y="2415"/>
                  </a:lnTo>
                  <a:lnTo>
                    <a:pt x="234" y="2545"/>
                  </a:lnTo>
                  <a:lnTo>
                    <a:pt x="390" y="2623"/>
                  </a:lnTo>
                  <a:lnTo>
                    <a:pt x="572" y="2649"/>
                  </a:lnTo>
                  <a:lnTo>
                    <a:pt x="572" y="2960"/>
                  </a:lnTo>
                  <a:lnTo>
                    <a:pt x="598" y="3012"/>
                  </a:lnTo>
                  <a:lnTo>
                    <a:pt x="623" y="3090"/>
                  </a:lnTo>
                  <a:lnTo>
                    <a:pt x="675" y="3116"/>
                  </a:lnTo>
                  <a:lnTo>
                    <a:pt x="753" y="3142"/>
                  </a:lnTo>
                  <a:lnTo>
                    <a:pt x="831" y="3116"/>
                  </a:lnTo>
                  <a:lnTo>
                    <a:pt x="883" y="3090"/>
                  </a:lnTo>
                  <a:lnTo>
                    <a:pt x="909" y="3012"/>
                  </a:lnTo>
                  <a:lnTo>
                    <a:pt x="935" y="2960"/>
                  </a:lnTo>
                  <a:lnTo>
                    <a:pt x="935" y="2649"/>
                  </a:lnTo>
                  <a:lnTo>
                    <a:pt x="1039" y="2623"/>
                  </a:lnTo>
                  <a:lnTo>
                    <a:pt x="1169" y="2597"/>
                  </a:lnTo>
                  <a:lnTo>
                    <a:pt x="1247" y="2519"/>
                  </a:lnTo>
                  <a:lnTo>
                    <a:pt x="1351" y="2441"/>
                  </a:lnTo>
                  <a:lnTo>
                    <a:pt x="1402" y="2363"/>
                  </a:lnTo>
                  <a:lnTo>
                    <a:pt x="1454" y="2259"/>
                  </a:lnTo>
                  <a:lnTo>
                    <a:pt x="1506" y="2156"/>
                  </a:lnTo>
                  <a:lnTo>
                    <a:pt x="1506" y="2026"/>
                  </a:lnTo>
                  <a:lnTo>
                    <a:pt x="1506" y="1896"/>
                  </a:lnTo>
                  <a:lnTo>
                    <a:pt x="1454" y="1766"/>
                  </a:lnTo>
                  <a:lnTo>
                    <a:pt x="1402" y="1662"/>
                  </a:lnTo>
                  <a:lnTo>
                    <a:pt x="1325" y="1584"/>
                  </a:lnTo>
                  <a:lnTo>
                    <a:pt x="1221" y="1506"/>
                  </a:lnTo>
                  <a:lnTo>
                    <a:pt x="1117" y="1454"/>
                  </a:lnTo>
                  <a:lnTo>
                    <a:pt x="1013" y="1403"/>
                  </a:lnTo>
                  <a:lnTo>
                    <a:pt x="623" y="1403"/>
                  </a:lnTo>
                  <a:lnTo>
                    <a:pt x="520" y="1377"/>
                  </a:lnTo>
                  <a:lnTo>
                    <a:pt x="442" y="1325"/>
                  </a:lnTo>
                  <a:lnTo>
                    <a:pt x="364" y="1221"/>
                  </a:lnTo>
                  <a:lnTo>
                    <a:pt x="364" y="1117"/>
                  </a:lnTo>
                  <a:lnTo>
                    <a:pt x="364" y="1013"/>
                  </a:lnTo>
                  <a:lnTo>
                    <a:pt x="442" y="935"/>
                  </a:lnTo>
                  <a:lnTo>
                    <a:pt x="520" y="857"/>
                  </a:lnTo>
                  <a:lnTo>
                    <a:pt x="623" y="831"/>
                  </a:lnTo>
                  <a:lnTo>
                    <a:pt x="857" y="831"/>
                  </a:lnTo>
                  <a:lnTo>
                    <a:pt x="935" y="857"/>
                  </a:lnTo>
                  <a:lnTo>
                    <a:pt x="987" y="883"/>
                  </a:lnTo>
                  <a:lnTo>
                    <a:pt x="1039" y="935"/>
                  </a:lnTo>
                  <a:lnTo>
                    <a:pt x="1065" y="1013"/>
                  </a:lnTo>
                  <a:lnTo>
                    <a:pt x="1117" y="1065"/>
                  </a:lnTo>
                  <a:lnTo>
                    <a:pt x="1169" y="1117"/>
                  </a:lnTo>
                  <a:lnTo>
                    <a:pt x="1221" y="1143"/>
                  </a:lnTo>
                  <a:lnTo>
                    <a:pt x="1299" y="1117"/>
                  </a:lnTo>
                  <a:lnTo>
                    <a:pt x="1351" y="1091"/>
                  </a:lnTo>
                  <a:lnTo>
                    <a:pt x="1402" y="1039"/>
                  </a:lnTo>
                  <a:lnTo>
                    <a:pt x="1428" y="987"/>
                  </a:lnTo>
                  <a:lnTo>
                    <a:pt x="1402" y="909"/>
                  </a:lnTo>
                  <a:lnTo>
                    <a:pt x="1351" y="753"/>
                  </a:lnTo>
                  <a:lnTo>
                    <a:pt x="1221" y="624"/>
                  </a:lnTo>
                  <a:lnTo>
                    <a:pt x="1091" y="546"/>
                  </a:lnTo>
                  <a:lnTo>
                    <a:pt x="935" y="494"/>
                  </a:lnTo>
                  <a:lnTo>
                    <a:pt x="935" y="182"/>
                  </a:lnTo>
                  <a:lnTo>
                    <a:pt x="909" y="130"/>
                  </a:lnTo>
                  <a:lnTo>
                    <a:pt x="883" y="52"/>
                  </a:lnTo>
                  <a:lnTo>
                    <a:pt x="831" y="26"/>
                  </a:lnTo>
                  <a:lnTo>
                    <a:pt x="7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6" name="Google Shape;3156;p68"/>
          <p:cNvGrpSpPr/>
          <p:nvPr/>
        </p:nvGrpSpPr>
        <p:grpSpPr>
          <a:xfrm>
            <a:off x="4841489" y="3234823"/>
            <a:ext cx="478584" cy="502906"/>
            <a:chOff x="6353177" y="-1498275"/>
            <a:chExt cx="478584" cy="502906"/>
          </a:xfrm>
        </p:grpSpPr>
        <p:sp>
          <p:nvSpPr>
            <p:cNvPr id="3157" name="Google Shape;3157;p68"/>
            <p:cNvSpPr/>
            <p:nvPr/>
          </p:nvSpPr>
          <p:spPr>
            <a:xfrm>
              <a:off x="6360766" y="-1490752"/>
              <a:ext cx="306417" cy="487861"/>
            </a:xfrm>
            <a:custGeom>
              <a:avLst/>
              <a:gdLst/>
              <a:ahLst/>
              <a:cxnLst/>
              <a:rect l="l" t="t" r="r" b="b"/>
              <a:pathLst>
                <a:path w="7349" h="11738" extrusionOk="0">
                  <a:moveTo>
                    <a:pt x="0" y="1"/>
                  </a:moveTo>
                  <a:lnTo>
                    <a:pt x="0" y="11737"/>
                  </a:lnTo>
                  <a:lnTo>
                    <a:pt x="7348" y="11737"/>
                  </a:lnTo>
                  <a:lnTo>
                    <a:pt x="7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8"/>
            <p:cNvSpPr/>
            <p:nvPr/>
          </p:nvSpPr>
          <p:spPr>
            <a:xfrm>
              <a:off x="6360766" y="-1490752"/>
              <a:ext cx="49826" cy="487861"/>
            </a:xfrm>
            <a:custGeom>
              <a:avLst/>
              <a:gdLst/>
              <a:ahLst/>
              <a:cxnLst/>
              <a:rect l="l" t="t" r="r" b="b"/>
              <a:pathLst>
                <a:path w="1195" h="11738" extrusionOk="0">
                  <a:moveTo>
                    <a:pt x="0" y="1"/>
                  </a:moveTo>
                  <a:lnTo>
                    <a:pt x="0" y="11737"/>
                  </a:lnTo>
                  <a:lnTo>
                    <a:pt x="1195" y="11737"/>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8"/>
            <p:cNvSpPr/>
            <p:nvPr/>
          </p:nvSpPr>
          <p:spPr>
            <a:xfrm>
              <a:off x="6391079" y="-1323453"/>
              <a:ext cx="92063" cy="91770"/>
            </a:xfrm>
            <a:custGeom>
              <a:avLst/>
              <a:gdLst/>
              <a:ahLst/>
              <a:cxnLst/>
              <a:rect l="l" t="t" r="r" b="b"/>
              <a:pathLst>
                <a:path w="2208" h="2208" extrusionOk="0">
                  <a:moveTo>
                    <a:pt x="182" y="1"/>
                  </a:moveTo>
                  <a:lnTo>
                    <a:pt x="104" y="27"/>
                  </a:lnTo>
                  <a:lnTo>
                    <a:pt x="52" y="52"/>
                  </a:lnTo>
                  <a:lnTo>
                    <a:pt x="26" y="104"/>
                  </a:lnTo>
                  <a:lnTo>
                    <a:pt x="0" y="182"/>
                  </a:lnTo>
                  <a:lnTo>
                    <a:pt x="0" y="2052"/>
                  </a:lnTo>
                  <a:lnTo>
                    <a:pt x="26" y="2104"/>
                  </a:lnTo>
                  <a:lnTo>
                    <a:pt x="52" y="2156"/>
                  </a:lnTo>
                  <a:lnTo>
                    <a:pt x="104" y="2208"/>
                  </a:lnTo>
                  <a:lnTo>
                    <a:pt x="2103" y="2208"/>
                  </a:lnTo>
                  <a:lnTo>
                    <a:pt x="2155" y="2156"/>
                  </a:lnTo>
                  <a:lnTo>
                    <a:pt x="2207" y="2104"/>
                  </a:lnTo>
                  <a:lnTo>
                    <a:pt x="2207" y="2052"/>
                  </a:lnTo>
                  <a:lnTo>
                    <a:pt x="2207" y="182"/>
                  </a:lnTo>
                  <a:lnTo>
                    <a:pt x="2207" y="104"/>
                  </a:lnTo>
                  <a:lnTo>
                    <a:pt x="2155" y="52"/>
                  </a:lnTo>
                  <a:lnTo>
                    <a:pt x="2103" y="27"/>
                  </a:lnTo>
                  <a:lnTo>
                    <a:pt x="20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8"/>
            <p:cNvSpPr/>
            <p:nvPr/>
          </p:nvSpPr>
          <p:spPr>
            <a:xfrm>
              <a:off x="6391079" y="-1200421"/>
              <a:ext cx="92063" cy="90689"/>
            </a:xfrm>
            <a:custGeom>
              <a:avLst/>
              <a:gdLst/>
              <a:ahLst/>
              <a:cxnLst/>
              <a:rect l="l" t="t" r="r" b="b"/>
              <a:pathLst>
                <a:path w="2208" h="2182" extrusionOk="0">
                  <a:moveTo>
                    <a:pt x="104" y="1"/>
                  </a:moveTo>
                  <a:lnTo>
                    <a:pt x="52" y="27"/>
                  </a:lnTo>
                  <a:lnTo>
                    <a:pt x="26" y="78"/>
                  </a:lnTo>
                  <a:lnTo>
                    <a:pt x="0" y="156"/>
                  </a:lnTo>
                  <a:lnTo>
                    <a:pt x="0" y="2026"/>
                  </a:lnTo>
                  <a:lnTo>
                    <a:pt x="26" y="2078"/>
                  </a:lnTo>
                  <a:lnTo>
                    <a:pt x="52" y="2156"/>
                  </a:lnTo>
                  <a:lnTo>
                    <a:pt x="104" y="2182"/>
                  </a:lnTo>
                  <a:lnTo>
                    <a:pt x="2103" y="2182"/>
                  </a:lnTo>
                  <a:lnTo>
                    <a:pt x="2155" y="2156"/>
                  </a:lnTo>
                  <a:lnTo>
                    <a:pt x="2207" y="2078"/>
                  </a:lnTo>
                  <a:lnTo>
                    <a:pt x="2207" y="2026"/>
                  </a:lnTo>
                  <a:lnTo>
                    <a:pt x="2207" y="156"/>
                  </a:lnTo>
                  <a:lnTo>
                    <a:pt x="2207" y="78"/>
                  </a:lnTo>
                  <a:lnTo>
                    <a:pt x="2155" y="27"/>
                  </a:lnTo>
                  <a:lnTo>
                    <a:pt x="2103"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8"/>
            <p:cNvSpPr/>
            <p:nvPr/>
          </p:nvSpPr>
          <p:spPr>
            <a:xfrm>
              <a:off x="6391079" y="-1323453"/>
              <a:ext cx="27102" cy="91770"/>
            </a:xfrm>
            <a:custGeom>
              <a:avLst/>
              <a:gdLst/>
              <a:ahLst/>
              <a:cxnLst/>
              <a:rect l="l" t="t" r="r" b="b"/>
              <a:pathLst>
                <a:path w="650" h="2208" extrusionOk="0">
                  <a:moveTo>
                    <a:pt x="182" y="1"/>
                  </a:moveTo>
                  <a:lnTo>
                    <a:pt x="104" y="27"/>
                  </a:lnTo>
                  <a:lnTo>
                    <a:pt x="52" y="52"/>
                  </a:lnTo>
                  <a:lnTo>
                    <a:pt x="26" y="104"/>
                  </a:lnTo>
                  <a:lnTo>
                    <a:pt x="0" y="182"/>
                  </a:lnTo>
                  <a:lnTo>
                    <a:pt x="0" y="2052"/>
                  </a:lnTo>
                  <a:lnTo>
                    <a:pt x="26" y="2104"/>
                  </a:lnTo>
                  <a:lnTo>
                    <a:pt x="52" y="2156"/>
                  </a:lnTo>
                  <a:lnTo>
                    <a:pt x="104" y="2208"/>
                  </a:lnTo>
                  <a:lnTo>
                    <a:pt x="571" y="2208"/>
                  </a:lnTo>
                  <a:lnTo>
                    <a:pt x="520" y="2156"/>
                  </a:lnTo>
                  <a:lnTo>
                    <a:pt x="494" y="2104"/>
                  </a:lnTo>
                  <a:lnTo>
                    <a:pt x="468" y="2052"/>
                  </a:lnTo>
                  <a:lnTo>
                    <a:pt x="468" y="182"/>
                  </a:lnTo>
                  <a:lnTo>
                    <a:pt x="494" y="104"/>
                  </a:lnTo>
                  <a:lnTo>
                    <a:pt x="520" y="52"/>
                  </a:lnTo>
                  <a:lnTo>
                    <a:pt x="571" y="27"/>
                  </a:lnTo>
                  <a:lnTo>
                    <a:pt x="649"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8"/>
            <p:cNvSpPr/>
            <p:nvPr/>
          </p:nvSpPr>
          <p:spPr>
            <a:xfrm>
              <a:off x="6391079" y="-1200421"/>
              <a:ext cx="23850" cy="90689"/>
            </a:xfrm>
            <a:custGeom>
              <a:avLst/>
              <a:gdLst/>
              <a:ahLst/>
              <a:cxnLst/>
              <a:rect l="l" t="t" r="r" b="b"/>
              <a:pathLst>
                <a:path w="572" h="2182" extrusionOk="0">
                  <a:moveTo>
                    <a:pt x="104" y="1"/>
                  </a:moveTo>
                  <a:lnTo>
                    <a:pt x="52" y="27"/>
                  </a:lnTo>
                  <a:lnTo>
                    <a:pt x="26" y="78"/>
                  </a:lnTo>
                  <a:lnTo>
                    <a:pt x="0" y="156"/>
                  </a:lnTo>
                  <a:lnTo>
                    <a:pt x="0" y="2026"/>
                  </a:lnTo>
                  <a:lnTo>
                    <a:pt x="26" y="2078"/>
                  </a:lnTo>
                  <a:lnTo>
                    <a:pt x="52" y="2156"/>
                  </a:lnTo>
                  <a:lnTo>
                    <a:pt x="104" y="2182"/>
                  </a:lnTo>
                  <a:lnTo>
                    <a:pt x="571" y="2182"/>
                  </a:lnTo>
                  <a:lnTo>
                    <a:pt x="520" y="2156"/>
                  </a:lnTo>
                  <a:lnTo>
                    <a:pt x="494" y="2078"/>
                  </a:lnTo>
                  <a:lnTo>
                    <a:pt x="468" y="2026"/>
                  </a:lnTo>
                  <a:lnTo>
                    <a:pt x="468" y="156"/>
                  </a:lnTo>
                  <a:lnTo>
                    <a:pt x="494" y="78"/>
                  </a:lnTo>
                  <a:lnTo>
                    <a:pt x="520" y="27"/>
                  </a:lnTo>
                  <a:lnTo>
                    <a:pt x="571"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8"/>
            <p:cNvSpPr/>
            <p:nvPr/>
          </p:nvSpPr>
          <p:spPr>
            <a:xfrm>
              <a:off x="6729943" y="-1447566"/>
              <a:ext cx="94231" cy="93931"/>
            </a:xfrm>
            <a:custGeom>
              <a:avLst/>
              <a:gdLst/>
              <a:ahLst/>
              <a:cxnLst/>
              <a:rect l="l" t="t" r="r" b="b"/>
              <a:pathLst>
                <a:path w="2260" h="2260" extrusionOk="0">
                  <a:moveTo>
                    <a:pt x="0" y="1"/>
                  </a:moveTo>
                  <a:lnTo>
                    <a:pt x="0" y="2260"/>
                  </a:lnTo>
                  <a:lnTo>
                    <a:pt x="2259" y="2260"/>
                  </a:lnTo>
                  <a:lnTo>
                    <a:pt x="2233" y="2026"/>
                  </a:lnTo>
                  <a:lnTo>
                    <a:pt x="2207" y="1818"/>
                  </a:lnTo>
                  <a:lnTo>
                    <a:pt x="2156" y="1584"/>
                  </a:lnTo>
                  <a:lnTo>
                    <a:pt x="2078" y="1377"/>
                  </a:lnTo>
                  <a:lnTo>
                    <a:pt x="1974" y="1195"/>
                  </a:lnTo>
                  <a:lnTo>
                    <a:pt x="1870" y="1013"/>
                  </a:lnTo>
                  <a:lnTo>
                    <a:pt x="1740" y="831"/>
                  </a:lnTo>
                  <a:lnTo>
                    <a:pt x="1584" y="676"/>
                  </a:lnTo>
                  <a:lnTo>
                    <a:pt x="1429" y="520"/>
                  </a:lnTo>
                  <a:lnTo>
                    <a:pt x="1273" y="390"/>
                  </a:lnTo>
                  <a:lnTo>
                    <a:pt x="1065" y="286"/>
                  </a:lnTo>
                  <a:lnTo>
                    <a:pt x="883" y="182"/>
                  </a:lnTo>
                  <a:lnTo>
                    <a:pt x="676" y="104"/>
                  </a:lnTo>
                  <a:lnTo>
                    <a:pt x="468" y="52"/>
                  </a:lnTo>
                  <a:lnTo>
                    <a:pt x="234" y="26"/>
                  </a:lnTo>
                  <a:lnTo>
                    <a:pt x="0"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8"/>
            <p:cNvSpPr/>
            <p:nvPr/>
          </p:nvSpPr>
          <p:spPr>
            <a:xfrm>
              <a:off x="6729943" y="-1447566"/>
              <a:ext cx="19513" cy="93931"/>
            </a:xfrm>
            <a:custGeom>
              <a:avLst/>
              <a:gdLst/>
              <a:ahLst/>
              <a:cxnLst/>
              <a:rect l="l" t="t" r="r" b="b"/>
              <a:pathLst>
                <a:path w="468" h="2260" extrusionOk="0">
                  <a:moveTo>
                    <a:pt x="0" y="1"/>
                  </a:moveTo>
                  <a:lnTo>
                    <a:pt x="0" y="2260"/>
                  </a:lnTo>
                  <a:lnTo>
                    <a:pt x="468" y="2260"/>
                  </a:lnTo>
                  <a:lnTo>
                    <a:pt x="468" y="52"/>
                  </a:lnTo>
                  <a:lnTo>
                    <a:pt x="234" y="26"/>
                  </a:lnTo>
                  <a:lnTo>
                    <a:pt x="0"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8"/>
            <p:cNvSpPr/>
            <p:nvPr/>
          </p:nvSpPr>
          <p:spPr>
            <a:xfrm>
              <a:off x="6699630" y="-1323453"/>
              <a:ext cx="93147" cy="70199"/>
            </a:xfrm>
            <a:custGeom>
              <a:avLst/>
              <a:gdLst/>
              <a:ahLst/>
              <a:cxnLst/>
              <a:rect l="l" t="t" r="r" b="b"/>
              <a:pathLst>
                <a:path w="2234" h="1689" extrusionOk="0">
                  <a:moveTo>
                    <a:pt x="0" y="1"/>
                  </a:moveTo>
                  <a:lnTo>
                    <a:pt x="1506" y="1688"/>
                  </a:lnTo>
                  <a:lnTo>
                    <a:pt x="1662" y="1532"/>
                  </a:lnTo>
                  <a:lnTo>
                    <a:pt x="1818" y="1351"/>
                  </a:lnTo>
                  <a:lnTo>
                    <a:pt x="1922" y="1143"/>
                  </a:lnTo>
                  <a:lnTo>
                    <a:pt x="2052" y="935"/>
                  </a:lnTo>
                  <a:lnTo>
                    <a:pt x="2130" y="728"/>
                  </a:lnTo>
                  <a:lnTo>
                    <a:pt x="2181" y="494"/>
                  </a:lnTo>
                  <a:lnTo>
                    <a:pt x="2233" y="260"/>
                  </a:lnTo>
                  <a:lnTo>
                    <a:pt x="2233" y="1"/>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8"/>
            <p:cNvSpPr/>
            <p:nvPr/>
          </p:nvSpPr>
          <p:spPr>
            <a:xfrm>
              <a:off x="6605438" y="-1416267"/>
              <a:ext cx="94231" cy="167331"/>
            </a:xfrm>
            <a:custGeom>
              <a:avLst/>
              <a:gdLst/>
              <a:ahLst/>
              <a:cxnLst/>
              <a:rect l="l" t="t" r="r" b="b"/>
              <a:pathLst>
                <a:path w="2260" h="4026" extrusionOk="0">
                  <a:moveTo>
                    <a:pt x="2026" y="1"/>
                  </a:moveTo>
                  <a:lnTo>
                    <a:pt x="1792" y="52"/>
                  </a:lnTo>
                  <a:lnTo>
                    <a:pt x="1584" y="104"/>
                  </a:lnTo>
                  <a:lnTo>
                    <a:pt x="1377" y="182"/>
                  </a:lnTo>
                  <a:lnTo>
                    <a:pt x="1195" y="260"/>
                  </a:lnTo>
                  <a:lnTo>
                    <a:pt x="987" y="390"/>
                  </a:lnTo>
                  <a:lnTo>
                    <a:pt x="831" y="520"/>
                  </a:lnTo>
                  <a:lnTo>
                    <a:pt x="675" y="650"/>
                  </a:lnTo>
                  <a:lnTo>
                    <a:pt x="520" y="805"/>
                  </a:lnTo>
                  <a:lnTo>
                    <a:pt x="390" y="987"/>
                  </a:lnTo>
                  <a:lnTo>
                    <a:pt x="286" y="1169"/>
                  </a:lnTo>
                  <a:lnTo>
                    <a:pt x="182" y="1377"/>
                  </a:lnTo>
                  <a:lnTo>
                    <a:pt x="104" y="1584"/>
                  </a:lnTo>
                  <a:lnTo>
                    <a:pt x="52" y="1792"/>
                  </a:lnTo>
                  <a:lnTo>
                    <a:pt x="26" y="2026"/>
                  </a:lnTo>
                  <a:lnTo>
                    <a:pt x="0" y="2234"/>
                  </a:lnTo>
                  <a:lnTo>
                    <a:pt x="26" y="2519"/>
                  </a:lnTo>
                  <a:lnTo>
                    <a:pt x="78" y="2779"/>
                  </a:lnTo>
                  <a:lnTo>
                    <a:pt x="130" y="3013"/>
                  </a:lnTo>
                  <a:lnTo>
                    <a:pt x="234" y="3246"/>
                  </a:lnTo>
                  <a:lnTo>
                    <a:pt x="364" y="3454"/>
                  </a:lnTo>
                  <a:lnTo>
                    <a:pt x="520" y="3662"/>
                  </a:lnTo>
                  <a:lnTo>
                    <a:pt x="675" y="3843"/>
                  </a:lnTo>
                  <a:lnTo>
                    <a:pt x="857" y="4025"/>
                  </a:lnTo>
                  <a:lnTo>
                    <a:pt x="2259" y="2234"/>
                  </a:lnTo>
                  <a:lnTo>
                    <a:pt x="2259"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8"/>
            <p:cNvSpPr/>
            <p:nvPr/>
          </p:nvSpPr>
          <p:spPr>
            <a:xfrm>
              <a:off x="6641172" y="-1323453"/>
              <a:ext cx="121291" cy="93931"/>
            </a:xfrm>
            <a:custGeom>
              <a:avLst/>
              <a:gdLst/>
              <a:ahLst/>
              <a:cxnLst/>
              <a:rect l="l" t="t" r="r" b="b"/>
              <a:pathLst>
                <a:path w="2909" h="2260" extrusionOk="0">
                  <a:moveTo>
                    <a:pt x="1402" y="1"/>
                  </a:moveTo>
                  <a:lnTo>
                    <a:pt x="0" y="1792"/>
                  </a:lnTo>
                  <a:lnTo>
                    <a:pt x="312" y="1974"/>
                  </a:lnTo>
                  <a:lnTo>
                    <a:pt x="649" y="2130"/>
                  </a:lnTo>
                  <a:lnTo>
                    <a:pt x="831" y="2182"/>
                  </a:lnTo>
                  <a:lnTo>
                    <a:pt x="1013" y="2234"/>
                  </a:lnTo>
                  <a:lnTo>
                    <a:pt x="1195" y="2260"/>
                  </a:lnTo>
                  <a:lnTo>
                    <a:pt x="1610" y="2260"/>
                  </a:lnTo>
                  <a:lnTo>
                    <a:pt x="1818" y="2234"/>
                  </a:lnTo>
                  <a:lnTo>
                    <a:pt x="2026" y="2182"/>
                  </a:lnTo>
                  <a:lnTo>
                    <a:pt x="2207" y="2104"/>
                  </a:lnTo>
                  <a:lnTo>
                    <a:pt x="2389" y="2026"/>
                  </a:lnTo>
                  <a:lnTo>
                    <a:pt x="2571" y="1922"/>
                  </a:lnTo>
                  <a:lnTo>
                    <a:pt x="2753" y="1818"/>
                  </a:lnTo>
                  <a:lnTo>
                    <a:pt x="2908" y="1688"/>
                  </a:lnTo>
                  <a:lnTo>
                    <a:pt x="1402"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8"/>
            <p:cNvSpPr/>
            <p:nvPr/>
          </p:nvSpPr>
          <p:spPr>
            <a:xfrm>
              <a:off x="6353177" y="-1498275"/>
              <a:ext cx="231741" cy="90689"/>
            </a:xfrm>
            <a:custGeom>
              <a:avLst/>
              <a:gdLst/>
              <a:ahLst/>
              <a:cxnLst/>
              <a:rect l="l" t="t" r="r" b="b"/>
              <a:pathLst>
                <a:path w="5558" h="2182" extrusionOk="0">
                  <a:moveTo>
                    <a:pt x="182" y="0"/>
                  </a:moveTo>
                  <a:lnTo>
                    <a:pt x="104" y="26"/>
                  </a:lnTo>
                  <a:lnTo>
                    <a:pt x="52" y="52"/>
                  </a:lnTo>
                  <a:lnTo>
                    <a:pt x="26" y="104"/>
                  </a:lnTo>
                  <a:lnTo>
                    <a:pt x="0" y="182"/>
                  </a:lnTo>
                  <a:lnTo>
                    <a:pt x="0" y="2025"/>
                  </a:lnTo>
                  <a:lnTo>
                    <a:pt x="26" y="2077"/>
                  </a:lnTo>
                  <a:lnTo>
                    <a:pt x="52" y="2129"/>
                  </a:lnTo>
                  <a:lnTo>
                    <a:pt x="104" y="2181"/>
                  </a:lnTo>
                  <a:lnTo>
                    <a:pt x="260" y="2181"/>
                  </a:lnTo>
                  <a:lnTo>
                    <a:pt x="312" y="2129"/>
                  </a:lnTo>
                  <a:lnTo>
                    <a:pt x="338" y="2077"/>
                  </a:lnTo>
                  <a:lnTo>
                    <a:pt x="364" y="2025"/>
                  </a:lnTo>
                  <a:lnTo>
                    <a:pt x="364" y="364"/>
                  </a:lnTo>
                  <a:lnTo>
                    <a:pt x="5375" y="364"/>
                  </a:lnTo>
                  <a:lnTo>
                    <a:pt x="5427" y="338"/>
                  </a:lnTo>
                  <a:lnTo>
                    <a:pt x="5505" y="312"/>
                  </a:lnTo>
                  <a:lnTo>
                    <a:pt x="5531" y="260"/>
                  </a:lnTo>
                  <a:lnTo>
                    <a:pt x="5557" y="182"/>
                  </a:lnTo>
                  <a:lnTo>
                    <a:pt x="5531" y="104"/>
                  </a:lnTo>
                  <a:lnTo>
                    <a:pt x="5505" y="52"/>
                  </a:lnTo>
                  <a:lnTo>
                    <a:pt x="5427" y="26"/>
                  </a:lnTo>
                  <a:lnTo>
                    <a:pt x="53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8"/>
            <p:cNvSpPr/>
            <p:nvPr/>
          </p:nvSpPr>
          <p:spPr>
            <a:xfrm>
              <a:off x="6485270" y="-1458373"/>
              <a:ext cx="57414" cy="117705"/>
            </a:xfrm>
            <a:custGeom>
              <a:avLst/>
              <a:gdLst/>
              <a:ahLst/>
              <a:cxnLst/>
              <a:rect l="l" t="t" r="r" b="b"/>
              <a:pathLst>
                <a:path w="1377" h="2832" extrusionOk="0">
                  <a:moveTo>
                    <a:pt x="675" y="1"/>
                  </a:moveTo>
                  <a:lnTo>
                    <a:pt x="623" y="27"/>
                  </a:lnTo>
                  <a:lnTo>
                    <a:pt x="571" y="53"/>
                  </a:lnTo>
                  <a:lnTo>
                    <a:pt x="520" y="105"/>
                  </a:lnTo>
                  <a:lnTo>
                    <a:pt x="520" y="183"/>
                  </a:lnTo>
                  <a:lnTo>
                    <a:pt x="520" y="442"/>
                  </a:lnTo>
                  <a:lnTo>
                    <a:pt x="390" y="468"/>
                  </a:lnTo>
                  <a:lnTo>
                    <a:pt x="312" y="494"/>
                  </a:lnTo>
                  <a:lnTo>
                    <a:pt x="208" y="546"/>
                  </a:lnTo>
                  <a:lnTo>
                    <a:pt x="130" y="624"/>
                  </a:lnTo>
                  <a:lnTo>
                    <a:pt x="78" y="702"/>
                  </a:lnTo>
                  <a:lnTo>
                    <a:pt x="26" y="806"/>
                  </a:lnTo>
                  <a:lnTo>
                    <a:pt x="0" y="910"/>
                  </a:lnTo>
                  <a:lnTo>
                    <a:pt x="0" y="1014"/>
                  </a:lnTo>
                  <a:lnTo>
                    <a:pt x="0" y="1143"/>
                  </a:lnTo>
                  <a:lnTo>
                    <a:pt x="26" y="1247"/>
                  </a:lnTo>
                  <a:lnTo>
                    <a:pt x="78" y="1351"/>
                  </a:lnTo>
                  <a:lnTo>
                    <a:pt x="156" y="1429"/>
                  </a:lnTo>
                  <a:lnTo>
                    <a:pt x="260" y="1507"/>
                  </a:lnTo>
                  <a:lnTo>
                    <a:pt x="338" y="1559"/>
                  </a:lnTo>
                  <a:lnTo>
                    <a:pt x="468" y="1585"/>
                  </a:lnTo>
                  <a:lnTo>
                    <a:pt x="805" y="1585"/>
                  </a:lnTo>
                  <a:lnTo>
                    <a:pt x="883" y="1611"/>
                  </a:lnTo>
                  <a:lnTo>
                    <a:pt x="961" y="1663"/>
                  </a:lnTo>
                  <a:lnTo>
                    <a:pt x="1013" y="1741"/>
                  </a:lnTo>
                  <a:lnTo>
                    <a:pt x="1013" y="1818"/>
                  </a:lnTo>
                  <a:lnTo>
                    <a:pt x="1013" y="1922"/>
                  </a:lnTo>
                  <a:lnTo>
                    <a:pt x="961" y="1974"/>
                  </a:lnTo>
                  <a:lnTo>
                    <a:pt x="883" y="2026"/>
                  </a:lnTo>
                  <a:lnTo>
                    <a:pt x="805" y="2052"/>
                  </a:lnTo>
                  <a:lnTo>
                    <a:pt x="494" y="2052"/>
                  </a:lnTo>
                  <a:lnTo>
                    <a:pt x="442" y="2026"/>
                  </a:lnTo>
                  <a:lnTo>
                    <a:pt x="390" y="1974"/>
                  </a:lnTo>
                  <a:lnTo>
                    <a:pt x="364" y="1922"/>
                  </a:lnTo>
                  <a:lnTo>
                    <a:pt x="338" y="1844"/>
                  </a:lnTo>
                  <a:lnTo>
                    <a:pt x="286" y="1818"/>
                  </a:lnTo>
                  <a:lnTo>
                    <a:pt x="208" y="1792"/>
                  </a:lnTo>
                  <a:lnTo>
                    <a:pt x="130" y="1792"/>
                  </a:lnTo>
                  <a:lnTo>
                    <a:pt x="78" y="1844"/>
                  </a:lnTo>
                  <a:lnTo>
                    <a:pt x="26" y="1896"/>
                  </a:lnTo>
                  <a:lnTo>
                    <a:pt x="26" y="1948"/>
                  </a:lnTo>
                  <a:lnTo>
                    <a:pt x="26" y="2026"/>
                  </a:lnTo>
                  <a:lnTo>
                    <a:pt x="104" y="2182"/>
                  </a:lnTo>
                  <a:lnTo>
                    <a:pt x="208" y="2286"/>
                  </a:lnTo>
                  <a:lnTo>
                    <a:pt x="338" y="2364"/>
                  </a:lnTo>
                  <a:lnTo>
                    <a:pt x="520" y="2416"/>
                  </a:lnTo>
                  <a:lnTo>
                    <a:pt x="520" y="2649"/>
                  </a:lnTo>
                  <a:lnTo>
                    <a:pt x="520" y="2727"/>
                  </a:lnTo>
                  <a:lnTo>
                    <a:pt x="571" y="2779"/>
                  </a:lnTo>
                  <a:lnTo>
                    <a:pt x="623" y="2831"/>
                  </a:lnTo>
                  <a:lnTo>
                    <a:pt x="753" y="2831"/>
                  </a:lnTo>
                  <a:lnTo>
                    <a:pt x="805" y="2779"/>
                  </a:lnTo>
                  <a:lnTo>
                    <a:pt x="857" y="2727"/>
                  </a:lnTo>
                  <a:lnTo>
                    <a:pt x="857" y="2649"/>
                  </a:lnTo>
                  <a:lnTo>
                    <a:pt x="857" y="2416"/>
                  </a:lnTo>
                  <a:lnTo>
                    <a:pt x="961" y="2390"/>
                  </a:lnTo>
                  <a:lnTo>
                    <a:pt x="1065" y="2338"/>
                  </a:lnTo>
                  <a:lnTo>
                    <a:pt x="1143" y="2286"/>
                  </a:lnTo>
                  <a:lnTo>
                    <a:pt x="1221" y="2208"/>
                  </a:lnTo>
                  <a:lnTo>
                    <a:pt x="1298" y="2130"/>
                  </a:lnTo>
                  <a:lnTo>
                    <a:pt x="1350" y="2026"/>
                  </a:lnTo>
                  <a:lnTo>
                    <a:pt x="1376" y="1922"/>
                  </a:lnTo>
                  <a:lnTo>
                    <a:pt x="1376" y="1818"/>
                  </a:lnTo>
                  <a:lnTo>
                    <a:pt x="1376" y="1715"/>
                  </a:lnTo>
                  <a:lnTo>
                    <a:pt x="1324" y="1611"/>
                  </a:lnTo>
                  <a:lnTo>
                    <a:pt x="1273" y="1507"/>
                  </a:lnTo>
                  <a:lnTo>
                    <a:pt x="1195" y="1403"/>
                  </a:lnTo>
                  <a:lnTo>
                    <a:pt x="1117" y="1351"/>
                  </a:lnTo>
                  <a:lnTo>
                    <a:pt x="1013" y="1299"/>
                  </a:lnTo>
                  <a:lnTo>
                    <a:pt x="909" y="1247"/>
                  </a:lnTo>
                  <a:lnTo>
                    <a:pt x="571" y="1247"/>
                  </a:lnTo>
                  <a:lnTo>
                    <a:pt x="494" y="1221"/>
                  </a:lnTo>
                  <a:lnTo>
                    <a:pt x="416" y="1169"/>
                  </a:lnTo>
                  <a:lnTo>
                    <a:pt x="364" y="1091"/>
                  </a:lnTo>
                  <a:lnTo>
                    <a:pt x="338" y="1014"/>
                  </a:lnTo>
                  <a:lnTo>
                    <a:pt x="364" y="936"/>
                  </a:lnTo>
                  <a:lnTo>
                    <a:pt x="416" y="858"/>
                  </a:lnTo>
                  <a:lnTo>
                    <a:pt x="494" y="806"/>
                  </a:lnTo>
                  <a:lnTo>
                    <a:pt x="571" y="780"/>
                  </a:lnTo>
                  <a:lnTo>
                    <a:pt x="779" y="780"/>
                  </a:lnTo>
                  <a:lnTo>
                    <a:pt x="831" y="806"/>
                  </a:lnTo>
                  <a:lnTo>
                    <a:pt x="883" y="832"/>
                  </a:lnTo>
                  <a:lnTo>
                    <a:pt x="935" y="858"/>
                  </a:lnTo>
                  <a:lnTo>
                    <a:pt x="961" y="910"/>
                  </a:lnTo>
                  <a:lnTo>
                    <a:pt x="987" y="988"/>
                  </a:lnTo>
                  <a:lnTo>
                    <a:pt x="1039" y="1014"/>
                  </a:lnTo>
                  <a:lnTo>
                    <a:pt x="1091" y="1039"/>
                  </a:lnTo>
                  <a:lnTo>
                    <a:pt x="1169" y="1039"/>
                  </a:lnTo>
                  <a:lnTo>
                    <a:pt x="1247" y="1014"/>
                  </a:lnTo>
                  <a:lnTo>
                    <a:pt x="1273" y="962"/>
                  </a:lnTo>
                  <a:lnTo>
                    <a:pt x="1298" y="884"/>
                  </a:lnTo>
                  <a:lnTo>
                    <a:pt x="1298" y="806"/>
                  </a:lnTo>
                  <a:lnTo>
                    <a:pt x="1221" y="676"/>
                  </a:lnTo>
                  <a:lnTo>
                    <a:pt x="1143" y="572"/>
                  </a:lnTo>
                  <a:lnTo>
                    <a:pt x="1013" y="494"/>
                  </a:lnTo>
                  <a:lnTo>
                    <a:pt x="857" y="442"/>
                  </a:lnTo>
                  <a:lnTo>
                    <a:pt x="857" y="183"/>
                  </a:lnTo>
                  <a:lnTo>
                    <a:pt x="857" y="105"/>
                  </a:lnTo>
                  <a:lnTo>
                    <a:pt x="805" y="53"/>
                  </a:lnTo>
                  <a:lnTo>
                    <a:pt x="753" y="27"/>
                  </a:lnTo>
                  <a:lnTo>
                    <a:pt x="6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8"/>
            <p:cNvSpPr/>
            <p:nvPr/>
          </p:nvSpPr>
          <p:spPr>
            <a:xfrm>
              <a:off x="6383490" y="-1329937"/>
              <a:ext cx="107240" cy="105818"/>
            </a:xfrm>
            <a:custGeom>
              <a:avLst/>
              <a:gdLst/>
              <a:ahLst/>
              <a:cxnLst/>
              <a:rect l="l" t="t" r="r" b="b"/>
              <a:pathLst>
                <a:path w="2572" h="2546" extrusionOk="0">
                  <a:moveTo>
                    <a:pt x="2208" y="338"/>
                  </a:moveTo>
                  <a:lnTo>
                    <a:pt x="2208" y="2182"/>
                  </a:lnTo>
                  <a:lnTo>
                    <a:pt x="364" y="2182"/>
                  </a:lnTo>
                  <a:lnTo>
                    <a:pt x="364" y="338"/>
                  </a:lnTo>
                  <a:close/>
                  <a:moveTo>
                    <a:pt x="364" y="1"/>
                  </a:moveTo>
                  <a:lnTo>
                    <a:pt x="208" y="27"/>
                  </a:lnTo>
                  <a:lnTo>
                    <a:pt x="104" y="79"/>
                  </a:lnTo>
                  <a:lnTo>
                    <a:pt x="26" y="208"/>
                  </a:lnTo>
                  <a:lnTo>
                    <a:pt x="0" y="338"/>
                  </a:lnTo>
                  <a:lnTo>
                    <a:pt x="0" y="2208"/>
                  </a:lnTo>
                  <a:lnTo>
                    <a:pt x="26" y="2338"/>
                  </a:lnTo>
                  <a:lnTo>
                    <a:pt x="104" y="2441"/>
                  </a:lnTo>
                  <a:lnTo>
                    <a:pt x="208" y="2519"/>
                  </a:lnTo>
                  <a:lnTo>
                    <a:pt x="364" y="2545"/>
                  </a:lnTo>
                  <a:lnTo>
                    <a:pt x="2233" y="2545"/>
                  </a:lnTo>
                  <a:lnTo>
                    <a:pt x="2363" y="2519"/>
                  </a:lnTo>
                  <a:lnTo>
                    <a:pt x="2467" y="2441"/>
                  </a:lnTo>
                  <a:lnTo>
                    <a:pt x="2545" y="2338"/>
                  </a:lnTo>
                  <a:lnTo>
                    <a:pt x="2571" y="2208"/>
                  </a:lnTo>
                  <a:lnTo>
                    <a:pt x="2571" y="338"/>
                  </a:lnTo>
                  <a:lnTo>
                    <a:pt x="2545" y="208"/>
                  </a:lnTo>
                  <a:lnTo>
                    <a:pt x="2467" y="79"/>
                  </a:lnTo>
                  <a:lnTo>
                    <a:pt x="2363" y="27"/>
                  </a:lnTo>
                  <a:lnTo>
                    <a:pt x="22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8"/>
            <p:cNvSpPr/>
            <p:nvPr/>
          </p:nvSpPr>
          <p:spPr>
            <a:xfrm>
              <a:off x="6383490" y="-1207986"/>
              <a:ext cx="107240" cy="105818"/>
            </a:xfrm>
            <a:custGeom>
              <a:avLst/>
              <a:gdLst/>
              <a:ahLst/>
              <a:cxnLst/>
              <a:rect l="l" t="t" r="r" b="b"/>
              <a:pathLst>
                <a:path w="2572" h="2546" extrusionOk="0">
                  <a:moveTo>
                    <a:pt x="2208" y="338"/>
                  </a:moveTo>
                  <a:lnTo>
                    <a:pt x="2208" y="2208"/>
                  </a:lnTo>
                  <a:lnTo>
                    <a:pt x="364" y="2208"/>
                  </a:lnTo>
                  <a:lnTo>
                    <a:pt x="364" y="338"/>
                  </a:lnTo>
                  <a:close/>
                  <a:moveTo>
                    <a:pt x="364" y="1"/>
                  </a:moveTo>
                  <a:lnTo>
                    <a:pt x="208" y="27"/>
                  </a:lnTo>
                  <a:lnTo>
                    <a:pt x="104" y="105"/>
                  </a:lnTo>
                  <a:lnTo>
                    <a:pt x="26" y="209"/>
                  </a:lnTo>
                  <a:lnTo>
                    <a:pt x="0" y="338"/>
                  </a:lnTo>
                  <a:lnTo>
                    <a:pt x="0" y="2208"/>
                  </a:lnTo>
                  <a:lnTo>
                    <a:pt x="26" y="2338"/>
                  </a:lnTo>
                  <a:lnTo>
                    <a:pt x="104" y="2442"/>
                  </a:lnTo>
                  <a:lnTo>
                    <a:pt x="208" y="2519"/>
                  </a:lnTo>
                  <a:lnTo>
                    <a:pt x="364" y="2545"/>
                  </a:lnTo>
                  <a:lnTo>
                    <a:pt x="2233" y="2545"/>
                  </a:lnTo>
                  <a:lnTo>
                    <a:pt x="2363" y="2519"/>
                  </a:lnTo>
                  <a:lnTo>
                    <a:pt x="2467" y="2442"/>
                  </a:lnTo>
                  <a:lnTo>
                    <a:pt x="2545" y="2338"/>
                  </a:lnTo>
                  <a:lnTo>
                    <a:pt x="2571" y="2208"/>
                  </a:lnTo>
                  <a:lnTo>
                    <a:pt x="2571" y="338"/>
                  </a:lnTo>
                  <a:lnTo>
                    <a:pt x="2545" y="209"/>
                  </a:lnTo>
                  <a:lnTo>
                    <a:pt x="2467" y="105"/>
                  </a:lnTo>
                  <a:lnTo>
                    <a:pt x="2363" y="27"/>
                  </a:lnTo>
                  <a:lnTo>
                    <a:pt x="22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8"/>
            <p:cNvSpPr/>
            <p:nvPr/>
          </p:nvSpPr>
          <p:spPr>
            <a:xfrm>
              <a:off x="6505827" y="-1314808"/>
              <a:ext cx="76927" cy="14048"/>
            </a:xfrm>
            <a:custGeom>
              <a:avLst/>
              <a:gdLst/>
              <a:ahLst/>
              <a:cxnLst/>
              <a:rect l="l" t="t" r="r" b="b"/>
              <a:pathLst>
                <a:path w="1845" h="338" extrusionOk="0">
                  <a:moveTo>
                    <a:pt x="104" y="0"/>
                  </a:moveTo>
                  <a:lnTo>
                    <a:pt x="52" y="52"/>
                  </a:lnTo>
                  <a:lnTo>
                    <a:pt x="27" y="104"/>
                  </a:lnTo>
                  <a:lnTo>
                    <a:pt x="1" y="182"/>
                  </a:lnTo>
                  <a:lnTo>
                    <a:pt x="27" y="234"/>
                  </a:lnTo>
                  <a:lnTo>
                    <a:pt x="52" y="286"/>
                  </a:lnTo>
                  <a:lnTo>
                    <a:pt x="104" y="338"/>
                  </a:lnTo>
                  <a:lnTo>
                    <a:pt x="1740" y="338"/>
                  </a:lnTo>
                  <a:lnTo>
                    <a:pt x="1792" y="286"/>
                  </a:lnTo>
                  <a:lnTo>
                    <a:pt x="1818" y="234"/>
                  </a:lnTo>
                  <a:lnTo>
                    <a:pt x="1844" y="182"/>
                  </a:lnTo>
                  <a:lnTo>
                    <a:pt x="1818" y="104"/>
                  </a:lnTo>
                  <a:lnTo>
                    <a:pt x="1792" y="52"/>
                  </a:lnTo>
                  <a:lnTo>
                    <a:pt x="17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8"/>
            <p:cNvSpPr/>
            <p:nvPr/>
          </p:nvSpPr>
          <p:spPr>
            <a:xfrm>
              <a:off x="6506911" y="-1254372"/>
              <a:ext cx="45531" cy="15129"/>
            </a:xfrm>
            <a:custGeom>
              <a:avLst/>
              <a:gdLst/>
              <a:ahLst/>
              <a:cxnLst/>
              <a:rect l="l" t="t" r="r" b="b"/>
              <a:pathLst>
                <a:path w="1092" h="364" extrusionOk="0">
                  <a:moveTo>
                    <a:pt x="182" y="0"/>
                  </a:moveTo>
                  <a:lnTo>
                    <a:pt x="104" y="26"/>
                  </a:lnTo>
                  <a:lnTo>
                    <a:pt x="52" y="52"/>
                  </a:lnTo>
                  <a:lnTo>
                    <a:pt x="1" y="104"/>
                  </a:lnTo>
                  <a:lnTo>
                    <a:pt x="1" y="182"/>
                  </a:lnTo>
                  <a:lnTo>
                    <a:pt x="1" y="260"/>
                  </a:lnTo>
                  <a:lnTo>
                    <a:pt x="52" y="312"/>
                  </a:lnTo>
                  <a:lnTo>
                    <a:pt x="104" y="338"/>
                  </a:lnTo>
                  <a:lnTo>
                    <a:pt x="182" y="364"/>
                  </a:lnTo>
                  <a:lnTo>
                    <a:pt x="909" y="364"/>
                  </a:lnTo>
                  <a:lnTo>
                    <a:pt x="987" y="338"/>
                  </a:lnTo>
                  <a:lnTo>
                    <a:pt x="1039" y="312"/>
                  </a:lnTo>
                  <a:lnTo>
                    <a:pt x="1065" y="260"/>
                  </a:lnTo>
                  <a:lnTo>
                    <a:pt x="1091" y="182"/>
                  </a:lnTo>
                  <a:lnTo>
                    <a:pt x="1065" y="104"/>
                  </a:lnTo>
                  <a:lnTo>
                    <a:pt x="1039" y="52"/>
                  </a:lnTo>
                  <a:lnTo>
                    <a:pt x="987" y="26"/>
                  </a:lnTo>
                  <a:lnTo>
                    <a:pt x="9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8"/>
            <p:cNvSpPr/>
            <p:nvPr/>
          </p:nvSpPr>
          <p:spPr>
            <a:xfrm>
              <a:off x="6505827" y="-1192856"/>
              <a:ext cx="76927" cy="15129"/>
            </a:xfrm>
            <a:custGeom>
              <a:avLst/>
              <a:gdLst/>
              <a:ahLst/>
              <a:cxnLst/>
              <a:rect l="l" t="t" r="r" b="b"/>
              <a:pathLst>
                <a:path w="1845" h="364" extrusionOk="0">
                  <a:moveTo>
                    <a:pt x="104" y="0"/>
                  </a:moveTo>
                  <a:lnTo>
                    <a:pt x="52" y="52"/>
                  </a:lnTo>
                  <a:lnTo>
                    <a:pt x="27" y="104"/>
                  </a:lnTo>
                  <a:lnTo>
                    <a:pt x="1" y="182"/>
                  </a:lnTo>
                  <a:lnTo>
                    <a:pt x="27" y="234"/>
                  </a:lnTo>
                  <a:lnTo>
                    <a:pt x="52" y="312"/>
                  </a:lnTo>
                  <a:lnTo>
                    <a:pt x="104" y="338"/>
                  </a:lnTo>
                  <a:lnTo>
                    <a:pt x="182" y="364"/>
                  </a:lnTo>
                  <a:lnTo>
                    <a:pt x="1662" y="364"/>
                  </a:lnTo>
                  <a:lnTo>
                    <a:pt x="1740" y="338"/>
                  </a:lnTo>
                  <a:lnTo>
                    <a:pt x="1792" y="312"/>
                  </a:lnTo>
                  <a:lnTo>
                    <a:pt x="1818" y="234"/>
                  </a:lnTo>
                  <a:lnTo>
                    <a:pt x="1844" y="182"/>
                  </a:lnTo>
                  <a:lnTo>
                    <a:pt x="1818" y="104"/>
                  </a:lnTo>
                  <a:lnTo>
                    <a:pt x="1792" y="52"/>
                  </a:lnTo>
                  <a:lnTo>
                    <a:pt x="17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8"/>
            <p:cNvSpPr/>
            <p:nvPr/>
          </p:nvSpPr>
          <p:spPr>
            <a:xfrm>
              <a:off x="6567537" y="-1132421"/>
              <a:ext cx="75843" cy="15129"/>
            </a:xfrm>
            <a:custGeom>
              <a:avLst/>
              <a:gdLst/>
              <a:ahLst/>
              <a:cxnLst/>
              <a:rect l="l" t="t" r="r" b="b"/>
              <a:pathLst>
                <a:path w="1819" h="364" extrusionOk="0">
                  <a:moveTo>
                    <a:pt x="182" y="0"/>
                  </a:moveTo>
                  <a:lnTo>
                    <a:pt x="104" y="26"/>
                  </a:lnTo>
                  <a:lnTo>
                    <a:pt x="53" y="52"/>
                  </a:lnTo>
                  <a:lnTo>
                    <a:pt x="1" y="130"/>
                  </a:lnTo>
                  <a:lnTo>
                    <a:pt x="1" y="182"/>
                  </a:lnTo>
                  <a:lnTo>
                    <a:pt x="1" y="260"/>
                  </a:lnTo>
                  <a:lnTo>
                    <a:pt x="53" y="312"/>
                  </a:lnTo>
                  <a:lnTo>
                    <a:pt x="104" y="364"/>
                  </a:lnTo>
                  <a:lnTo>
                    <a:pt x="1714" y="364"/>
                  </a:lnTo>
                  <a:lnTo>
                    <a:pt x="1766" y="312"/>
                  </a:lnTo>
                  <a:lnTo>
                    <a:pt x="1818" y="260"/>
                  </a:lnTo>
                  <a:lnTo>
                    <a:pt x="1818" y="182"/>
                  </a:lnTo>
                  <a:lnTo>
                    <a:pt x="1818" y="130"/>
                  </a:lnTo>
                  <a:lnTo>
                    <a:pt x="1766" y="52"/>
                  </a:lnTo>
                  <a:lnTo>
                    <a:pt x="1714" y="26"/>
                  </a:lnTo>
                  <a:lnTo>
                    <a:pt x="16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8"/>
            <p:cNvSpPr/>
            <p:nvPr/>
          </p:nvSpPr>
          <p:spPr>
            <a:xfrm>
              <a:off x="6597850" y="-1192856"/>
              <a:ext cx="45531" cy="15129"/>
            </a:xfrm>
            <a:custGeom>
              <a:avLst/>
              <a:gdLst/>
              <a:ahLst/>
              <a:cxnLst/>
              <a:rect l="l" t="t" r="r" b="b"/>
              <a:pathLst>
                <a:path w="1092" h="364" extrusionOk="0">
                  <a:moveTo>
                    <a:pt x="130" y="0"/>
                  </a:moveTo>
                  <a:lnTo>
                    <a:pt x="53" y="52"/>
                  </a:lnTo>
                  <a:lnTo>
                    <a:pt x="27" y="104"/>
                  </a:lnTo>
                  <a:lnTo>
                    <a:pt x="1" y="182"/>
                  </a:lnTo>
                  <a:lnTo>
                    <a:pt x="27" y="234"/>
                  </a:lnTo>
                  <a:lnTo>
                    <a:pt x="53" y="312"/>
                  </a:lnTo>
                  <a:lnTo>
                    <a:pt x="130" y="338"/>
                  </a:lnTo>
                  <a:lnTo>
                    <a:pt x="182" y="364"/>
                  </a:lnTo>
                  <a:lnTo>
                    <a:pt x="909" y="364"/>
                  </a:lnTo>
                  <a:lnTo>
                    <a:pt x="987" y="338"/>
                  </a:lnTo>
                  <a:lnTo>
                    <a:pt x="1039" y="312"/>
                  </a:lnTo>
                  <a:lnTo>
                    <a:pt x="1091" y="234"/>
                  </a:lnTo>
                  <a:lnTo>
                    <a:pt x="1091" y="182"/>
                  </a:lnTo>
                  <a:lnTo>
                    <a:pt x="1091" y="104"/>
                  </a:lnTo>
                  <a:lnTo>
                    <a:pt x="1039" y="52"/>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8"/>
            <p:cNvSpPr/>
            <p:nvPr/>
          </p:nvSpPr>
          <p:spPr>
            <a:xfrm>
              <a:off x="6506911" y="-1132421"/>
              <a:ext cx="45531" cy="15129"/>
            </a:xfrm>
            <a:custGeom>
              <a:avLst/>
              <a:gdLst/>
              <a:ahLst/>
              <a:cxnLst/>
              <a:rect l="l" t="t" r="r" b="b"/>
              <a:pathLst>
                <a:path w="1092" h="364" extrusionOk="0">
                  <a:moveTo>
                    <a:pt x="182" y="0"/>
                  </a:moveTo>
                  <a:lnTo>
                    <a:pt x="104" y="26"/>
                  </a:lnTo>
                  <a:lnTo>
                    <a:pt x="52" y="52"/>
                  </a:lnTo>
                  <a:lnTo>
                    <a:pt x="1" y="130"/>
                  </a:lnTo>
                  <a:lnTo>
                    <a:pt x="1" y="182"/>
                  </a:lnTo>
                  <a:lnTo>
                    <a:pt x="1" y="260"/>
                  </a:lnTo>
                  <a:lnTo>
                    <a:pt x="52" y="312"/>
                  </a:lnTo>
                  <a:lnTo>
                    <a:pt x="104" y="364"/>
                  </a:lnTo>
                  <a:lnTo>
                    <a:pt x="987" y="364"/>
                  </a:lnTo>
                  <a:lnTo>
                    <a:pt x="1039" y="312"/>
                  </a:lnTo>
                  <a:lnTo>
                    <a:pt x="1065" y="260"/>
                  </a:lnTo>
                  <a:lnTo>
                    <a:pt x="1091" y="182"/>
                  </a:lnTo>
                  <a:lnTo>
                    <a:pt x="1065" y="130"/>
                  </a:lnTo>
                  <a:lnTo>
                    <a:pt x="1039" y="52"/>
                  </a:lnTo>
                  <a:lnTo>
                    <a:pt x="987" y="26"/>
                  </a:lnTo>
                  <a:lnTo>
                    <a:pt x="9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8"/>
            <p:cNvSpPr/>
            <p:nvPr/>
          </p:nvSpPr>
          <p:spPr>
            <a:xfrm>
              <a:off x="6505827" y="-1162639"/>
              <a:ext cx="137552" cy="15129"/>
            </a:xfrm>
            <a:custGeom>
              <a:avLst/>
              <a:gdLst/>
              <a:ahLst/>
              <a:cxnLst/>
              <a:rect l="l" t="t" r="r" b="b"/>
              <a:pathLst>
                <a:path w="3299" h="364" extrusionOk="0">
                  <a:moveTo>
                    <a:pt x="182" y="0"/>
                  </a:moveTo>
                  <a:lnTo>
                    <a:pt x="104" y="26"/>
                  </a:lnTo>
                  <a:lnTo>
                    <a:pt x="52" y="52"/>
                  </a:lnTo>
                  <a:lnTo>
                    <a:pt x="27" y="104"/>
                  </a:lnTo>
                  <a:lnTo>
                    <a:pt x="1" y="182"/>
                  </a:lnTo>
                  <a:lnTo>
                    <a:pt x="27" y="260"/>
                  </a:lnTo>
                  <a:lnTo>
                    <a:pt x="52" y="312"/>
                  </a:lnTo>
                  <a:lnTo>
                    <a:pt x="104" y="338"/>
                  </a:lnTo>
                  <a:lnTo>
                    <a:pt x="182" y="364"/>
                  </a:lnTo>
                  <a:lnTo>
                    <a:pt x="3116" y="364"/>
                  </a:lnTo>
                  <a:lnTo>
                    <a:pt x="3194" y="338"/>
                  </a:lnTo>
                  <a:lnTo>
                    <a:pt x="3246" y="312"/>
                  </a:lnTo>
                  <a:lnTo>
                    <a:pt x="3298" y="260"/>
                  </a:lnTo>
                  <a:lnTo>
                    <a:pt x="3298" y="182"/>
                  </a:lnTo>
                  <a:lnTo>
                    <a:pt x="3298" y="104"/>
                  </a:lnTo>
                  <a:lnTo>
                    <a:pt x="3246" y="52"/>
                  </a:lnTo>
                  <a:lnTo>
                    <a:pt x="3194" y="26"/>
                  </a:lnTo>
                  <a:lnTo>
                    <a:pt x="31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8"/>
            <p:cNvSpPr/>
            <p:nvPr/>
          </p:nvSpPr>
          <p:spPr>
            <a:xfrm>
              <a:off x="6383490" y="-1086035"/>
              <a:ext cx="45489" cy="15170"/>
            </a:xfrm>
            <a:custGeom>
              <a:avLst/>
              <a:gdLst/>
              <a:ahLst/>
              <a:cxnLst/>
              <a:rect l="l" t="t" r="r" b="b"/>
              <a:pathLst>
                <a:path w="1091" h="365" extrusionOk="0">
                  <a:moveTo>
                    <a:pt x="130" y="1"/>
                  </a:moveTo>
                  <a:lnTo>
                    <a:pt x="52" y="53"/>
                  </a:lnTo>
                  <a:lnTo>
                    <a:pt x="26" y="105"/>
                  </a:lnTo>
                  <a:lnTo>
                    <a:pt x="0" y="183"/>
                  </a:lnTo>
                  <a:lnTo>
                    <a:pt x="26" y="235"/>
                  </a:lnTo>
                  <a:lnTo>
                    <a:pt x="52" y="313"/>
                  </a:lnTo>
                  <a:lnTo>
                    <a:pt x="130" y="338"/>
                  </a:lnTo>
                  <a:lnTo>
                    <a:pt x="182" y="364"/>
                  </a:lnTo>
                  <a:lnTo>
                    <a:pt x="909" y="364"/>
                  </a:lnTo>
                  <a:lnTo>
                    <a:pt x="987" y="338"/>
                  </a:lnTo>
                  <a:lnTo>
                    <a:pt x="1039" y="313"/>
                  </a:lnTo>
                  <a:lnTo>
                    <a:pt x="1091" y="235"/>
                  </a:lnTo>
                  <a:lnTo>
                    <a:pt x="1091" y="183"/>
                  </a:lnTo>
                  <a:lnTo>
                    <a:pt x="1091" y="105"/>
                  </a:lnTo>
                  <a:lnTo>
                    <a:pt x="1039" y="53"/>
                  </a:lnTo>
                  <a:lnTo>
                    <a:pt x="9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8"/>
            <p:cNvSpPr/>
            <p:nvPr/>
          </p:nvSpPr>
          <p:spPr>
            <a:xfrm>
              <a:off x="6445201" y="-1086035"/>
              <a:ext cx="198176" cy="15170"/>
            </a:xfrm>
            <a:custGeom>
              <a:avLst/>
              <a:gdLst/>
              <a:ahLst/>
              <a:cxnLst/>
              <a:rect l="l" t="t" r="r" b="b"/>
              <a:pathLst>
                <a:path w="4753" h="365" extrusionOk="0">
                  <a:moveTo>
                    <a:pt x="104" y="1"/>
                  </a:moveTo>
                  <a:lnTo>
                    <a:pt x="52" y="53"/>
                  </a:lnTo>
                  <a:lnTo>
                    <a:pt x="0" y="105"/>
                  </a:lnTo>
                  <a:lnTo>
                    <a:pt x="0" y="183"/>
                  </a:lnTo>
                  <a:lnTo>
                    <a:pt x="0" y="235"/>
                  </a:lnTo>
                  <a:lnTo>
                    <a:pt x="52" y="313"/>
                  </a:lnTo>
                  <a:lnTo>
                    <a:pt x="104" y="338"/>
                  </a:lnTo>
                  <a:lnTo>
                    <a:pt x="182" y="364"/>
                  </a:lnTo>
                  <a:lnTo>
                    <a:pt x="4570" y="364"/>
                  </a:lnTo>
                  <a:lnTo>
                    <a:pt x="4648" y="338"/>
                  </a:lnTo>
                  <a:lnTo>
                    <a:pt x="4700" y="313"/>
                  </a:lnTo>
                  <a:lnTo>
                    <a:pt x="4752" y="235"/>
                  </a:lnTo>
                  <a:lnTo>
                    <a:pt x="4752" y="183"/>
                  </a:lnTo>
                  <a:lnTo>
                    <a:pt x="4752" y="105"/>
                  </a:lnTo>
                  <a:lnTo>
                    <a:pt x="4700" y="53"/>
                  </a:lnTo>
                  <a:lnTo>
                    <a:pt x="46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8"/>
            <p:cNvSpPr/>
            <p:nvPr/>
          </p:nvSpPr>
          <p:spPr>
            <a:xfrm>
              <a:off x="6383490" y="-1055817"/>
              <a:ext cx="45489" cy="15170"/>
            </a:xfrm>
            <a:custGeom>
              <a:avLst/>
              <a:gdLst/>
              <a:ahLst/>
              <a:cxnLst/>
              <a:rect l="l" t="t" r="r" b="b"/>
              <a:pathLst>
                <a:path w="1091" h="365" extrusionOk="0">
                  <a:moveTo>
                    <a:pt x="182" y="1"/>
                  </a:moveTo>
                  <a:lnTo>
                    <a:pt x="130" y="27"/>
                  </a:lnTo>
                  <a:lnTo>
                    <a:pt x="52" y="53"/>
                  </a:lnTo>
                  <a:lnTo>
                    <a:pt x="26" y="105"/>
                  </a:lnTo>
                  <a:lnTo>
                    <a:pt x="0" y="183"/>
                  </a:lnTo>
                  <a:lnTo>
                    <a:pt x="26" y="261"/>
                  </a:lnTo>
                  <a:lnTo>
                    <a:pt x="52" y="313"/>
                  </a:lnTo>
                  <a:lnTo>
                    <a:pt x="130" y="338"/>
                  </a:lnTo>
                  <a:lnTo>
                    <a:pt x="182" y="364"/>
                  </a:lnTo>
                  <a:lnTo>
                    <a:pt x="909" y="364"/>
                  </a:lnTo>
                  <a:lnTo>
                    <a:pt x="987" y="338"/>
                  </a:lnTo>
                  <a:lnTo>
                    <a:pt x="1039" y="313"/>
                  </a:lnTo>
                  <a:lnTo>
                    <a:pt x="1091" y="261"/>
                  </a:lnTo>
                  <a:lnTo>
                    <a:pt x="1091" y="183"/>
                  </a:lnTo>
                  <a:lnTo>
                    <a:pt x="1091" y="105"/>
                  </a:lnTo>
                  <a:lnTo>
                    <a:pt x="1039" y="53"/>
                  </a:lnTo>
                  <a:lnTo>
                    <a:pt x="987" y="27"/>
                  </a:lnTo>
                  <a:lnTo>
                    <a:pt x="9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8"/>
            <p:cNvSpPr/>
            <p:nvPr/>
          </p:nvSpPr>
          <p:spPr>
            <a:xfrm>
              <a:off x="6445201" y="-1055817"/>
              <a:ext cx="198176" cy="15170"/>
            </a:xfrm>
            <a:custGeom>
              <a:avLst/>
              <a:gdLst/>
              <a:ahLst/>
              <a:cxnLst/>
              <a:rect l="l" t="t" r="r" b="b"/>
              <a:pathLst>
                <a:path w="4753" h="365" extrusionOk="0">
                  <a:moveTo>
                    <a:pt x="182" y="1"/>
                  </a:moveTo>
                  <a:lnTo>
                    <a:pt x="104" y="27"/>
                  </a:lnTo>
                  <a:lnTo>
                    <a:pt x="52" y="53"/>
                  </a:lnTo>
                  <a:lnTo>
                    <a:pt x="0" y="105"/>
                  </a:lnTo>
                  <a:lnTo>
                    <a:pt x="0" y="183"/>
                  </a:lnTo>
                  <a:lnTo>
                    <a:pt x="0" y="261"/>
                  </a:lnTo>
                  <a:lnTo>
                    <a:pt x="52" y="313"/>
                  </a:lnTo>
                  <a:lnTo>
                    <a:pt x="104" y="338"/>
                  </a:lnTo>
                  <a:lnTo>
                    <a:pt x="182" y="364"/>
                  </a:lnTo>
                  <a:lnTo>
                    <a:pt x="4570" y="364"/>
                  </a:lnTo>
                  <a:lnTo>
                    <a:pt x="4648" y="338"/>
                  </a:lnTo>
                  <a:lnTo>
                    <a:pt x="4700" y="313"/>
                  </a:lnTo>
                  <a:lnTo>
                    <a:pt x="4752" y="261"/>
                  </a:lnTo>
                  <a:lnTo>
                    <a:pt x="4752" y="183"/>
                  </a:lnTo>
                  <a:lnTo>
                    <a:pt x="4752" y="105"/>
                  </a:lnTo>
                  <a:lnTo>
                    <a:pt x="4700" y="53"/>
                  </a:lnTo>
                  <a:lnTo>
                    <a:pt x="4648" y="27"/>
                  </a:lnTo>
                  <a:lnTo>
                    <a:pt x="45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8"/>
            <p:cNvSpPr/>
            <p:nvPr/>
          </p:nvSpPr>
          <p:spPr>
            <a:xfrm>
              <a:off x="6353177" y="-1498275"/>
              <a:ext cx="447179" cy="502906"/>
            </a:xfrm>
            <a:custGeom>
              <a:avLst/>
              <a:gdLst/>
              <a:ahLst/>
              <a:cxnLst/>
              <a:rect l="l" t="t" r="r" b="b"/>
              <a:pathLst>
                <a:path w="10725" h="12100" extrusionOk="0">
                  <a:moveTo>
                    <a:pt x="8128" y="2155"/>
                  </a:moveTo>
                  <a:lnTo>
                    <a:pt x="8128" y="4155"/>
                  </a:lnTo>
                  <a:lnTo>
                    <a:pt x="6881" y="5738"/>
                  </a:lnTo>
                  <a:lnTo>
                    <a:pt x="6751" y="5583"/>
                  </a:lnTo>
                  <a:lnTo>
                    <a:pt x="6622" y="5427"/>
                  </a:lnTo>
                  <a:lnTo>
                    <a:pt x="6492" y="5245"/>
                  </a:lnTo>
                  <a:lnTo>
                    <a:pt x="6414" y="5063"/>
                  </a:lnTo>
                  <a:lnTo>
                    <a:pt x="6336" y="4856"/>
                  </a:lnTo>
                  <a:lnTo>
                    <a:pt x="6284" y="4648"/>
                  </a:lnTo>
                  <a:lnTo>
                    <a:pt x="6232" y="4440"/>
                  </a:lnTo>
                  <a:lnTo>
                    <a:pt x="6232" y="4207"/>
                  </a:lnTo>
                  <a:lnTo>
                    <a:pt x="6232" y="4025"/>
                  </a:lnTo>
                  <a:lnTo>
                    <a:pt x="6258" y="3817"/>
                  </a:lnTo>
                  <a:lnTo>
                    <a:pt x="6310" y="3635"/>
                  </a:lnTo>
                  <a:lnTo>
                    <a:pt x="6388" y="3454"/>
                  </a:lnTo>
                  <a:lnTo>
                    <a:pt x="6466" y="3272"/>
                  </a:lnTo>
                  <a:lnTo>
                    <a:pt x="6544" y="3116"/>
                  </a:lnTo>
                  <a:lnTo>
                    <a:pt x="6674" y="2960"/>
                  </a:lnTo>
                  <a:lnTo>
                    <a:pt x="6777" y="2804"/>
                  </a:lnTo>
                  <a:lnTo>
                    <a:pt x="6907" y="2675"/>
                  </a:lnTo>
                  <a:lnTo>
                    <a:pt x="7063" y="2571"/>
                  </a:lnTo>
                  <a:lnTo>
                    <a:pt x="7219" y="2467"/>
                  </a:lnTo>
                  <a:lnTo>
                    <a:pt x="7375" y="2363"/>
                  </a:lnTo>
                  <a:lnTo>
                    <a:pt x="7556" y="2285"/>
                  </a:lnTo>
                  <a:lnTo>
                    <a:pt x="7738" y="2233"/>
                  </a:lnTo>
                  <a:lnTo>
                    <a:pt x="7920" y="2181"/>
                  </a:lnTo>
                  <a:lnTo>
                    <a:pt x="8128" y="2155"/>
                  </a:lnTo>
                  <a:close/>
                  <a:moveTo>
                    <a:pt x="8309" y="4492"/>
                  </a:moveTo>
                  <a:lnTo>
                    <a:pt x="9556" y="5868"/>
                  </a:lnTo>
                  <a:lnTo>
                    <a:pt x="9270" y="6050"/>
                  </a:lnTo>
                  <a:lnTo>
                    <a:pt x="8959" y="6180"/>
                  </a:lnTo>
                  <a:lnTo>
                    <a:pt x="8647" y="6258"/>
                  </a:lnTo>
                  <a:lnTo>
                    <a:pt x="8309" y="6284"/>
                  </a:lnTo>
                  <a:lnTo>
                    <a:pt x="7998" y="6258"/>
                  </a:lnTo>
                  <a:lnTo>
                    <a:pt x="7712" y="6206"/>
                  </a:lnTo>
                  <a:lnTo>
                    <a:pt x="7427" y="6102"/>
                  </a:lnTo>
                  <a:lnTo>
                    <a:pt x="7167" y="5946"/>
                  </a:lnTo>
                  <a:lnTo>
                    <a:pt x="8309" y="4492"/>
                  </a:lnTo>
                  <a:close/>
                  <a:moveTo>
                    <a:pt x="6102" y="0"/>
                  </a:moveTo>
                  <a:lnTo>
                    <a:pt x="6024" y="26"/>
                  </a:lnTo>
                  <a:lnTo>
                    <a:pt x="5972" y="52"/>
                  </a:lnTo>
                  <a:lnTo>
                    <a:pt x="5947" y="104"/>
                  </a:lnTo>
                  <a:lnTo>
                    <a:pt x="5921" y="182"/>
                  </a:lnTo>
                  <a:lnTo>
                    <a:pt x="5947" y="260"/>
                  </a:lnTo>
                  <a:lnTo>
                    <a:pt x="5972" y="312"/>
                  </a:lnTo>
                  <a:lnTo>
                    <a:pt x="6024" y="338"/>
                  </a:lnTo>
                  <a:lnTo>
                    <a:pt x="6102" y="364"/>
                  </a:lnTo>
                  <a:lnTo>
                    <a:pt x="7349" y="364"/>
                  </a:lnTo>
                  <a:lnTo>
                    <a:pt x="7349" y="1999"/>
                  </a:lnTo>
                  <a:lnTo>
                    <a:pt x="7037" y="2155"/>
                  </a:lnTo>
                  <a:lnTo>
                    <a:pt x="6751" y="2363"/>
                  </a:lnTo>
                  <a:lnTo>
                    <a:pt x="6492" y="2597"/>
                  </a:lnTo>
                  <a:lnTo>
                    <a:pt x="6284" y="2856"/>
                  </a:lnTo>
                  <a:lnTo>
                    <a:pt x="6102" y="3168"/>
                  </a:lnTo>
                  <a:lnTo>
                    <a:pt x="5998" y="3505"/>
                  </a:lnTo>
                  <a:lnTo>
                    <a:pt x="5895" y="3843"/>
                  </a:lnTo>
                  <a:lnTo>
                    <a:pt x="5869" y="4207"/>
                  </a:lnTo>
                  <a:lnTo>
                    <a:pt x="5895" y="4466"/>
                  </a:lnTo>
                  <a:lnTo>
                    <a:pt x="5921" y="4700"/>
                  </a:lnTo>
                  <a:lnTo>
                    <a:pt x="5972" y="4934"/>
                  </a:lnTo>
                  <a:lnTo>
                    <a:pt x="6050" y="5141"/>
                  </a:lnTo>
                  <a:lnTo>
                    <a:pt x="3843" y="5141"/>
                  </a:lnTo>
                  <a:lnTo>
                    <a:pt x="3765" y="5167"/>
                  </a:lnTo>
                  <a:lnTo>
                    <a:pt x="3713" y="5193"/>
                  </a:lnTo>
                  <a:lnTo>
                    <a:pt x="3688" y="5245"/>
                  </a:lnTo>
                  <a:lnTo>
                    <a:pt x="3662" y="5323"/>
                  </a:lnTo>
                  <a:lnTo>
                    <a:pt x="3688" y="5375"/>
                  </a:lnTo>
                  <a:lnTo>
                    <a:pt x="3713" y="5453"/>
                  </a:lnTo>
                  <a:lnTo>
                    <a:pt x="3765" y="5479"/>
                  </a:lnTo>
                  <a:lnTo>
                    <a:pt x="3843" y="5505"/>
                  </a:lnTo>
                  <a:lnTo>
                    <a:pt x="6232" y="5505"/>
                  </a:lnTo>
                  <a:lnTo>
                    <a:pt x="6388" y="5687"/>
                  </a:lnTo>
                  <a:lnTo>
                    <a:pt x="6544" y="5868"/>
                  </a:lnTo>
                  <a:lnTo>
                    <a:pt x="5323" y="5868"/>
                  </a:lnTo>
                  <a:lnTo>
                    <a:pt x="5245" y="5894"/>
                  </a:lnTo>
                  <a:lnTo>
                    <a:pt x="5194" y="5920"/>
                  </a:lnTo>
                  <a:lnTo>
                    <a:pt x="5142" y="5972"/>
                  </a:lnTo>
                  <a:lnTo>
                    <a:pt x="5142" y="6050"/>
                  </a:lnTo>
                  <a:lnTo>
                    <a:pt x="5142" y="6128"/>
                  </a:lnTo>
                  <a:lnTo>
                    <a:pt x="5194" y="6180"/>
                  </a:lnTo>
                  <a:lnTo>
                    <a:pt x="5245" y="6206"/>
                  </a:lnTo>
                  <a:lnTo>
                    <a:pt x="5323" y="6232"/>
                  </a:lnTo>
                  <a:lnTo>
                    <a:pt x="6959" y="6232"/>
                  </a:lnTo>
                  <a:lnTo>
                    <a:pt x="7141" y="6336"/>
                  </a:lnTo>
                  <a:lnTo>
                    <a:pt x="7349" y="6440"/>
                  </a:lnTo>
                  <a:lnTo>
                    <a:pt x="7349" y="11762"/>
                  </a:lnTo>
                  <a:lnTo>
                    <a:pt x="364" y="11762"/>
                  </a:lnTo>
                  <a:lnTo>
                    <a:pt x="364" y="2804"/>
                  </a:lnTo>
                  <a:lnTo>
                    <a:pt x="338" y="2752"/>
                  </a:lnTo>
                  <a:lnTo>
                    <a:pt x="312" y="2675"/>
                  </a:lnTo>
                  <a:lnTo>
                    <a:pt x="260" y="2649"/>
                  </a:lnTo>
                  <a:lnTo>
                    <a:pt x="182" y="2623"/>
                  </a:lnTo>
                  <a:lnTo>
                    <a:pt x="104" y="2649"/>
                  </a:lnTo>
                  <a:lnTo>
                    <a:pt x="52" y="2675"/>
                  </a:lnTo>
                  <a:lnTo>
                    <a:pt x="26" y="2752"/>
                  </a:lnTo>
                  <a:lnTo>
                    <a:pt x="0" y="2804"/>
                  </a:lnTo>
                  <a:lnTo>
                    <a:pt x="0" y="11918"/>
                  </a:lnTo>
                  <a:lnTo>
                    <a:pt x="26" y="11996"/>
                  </a:lnTo>
                  <a:lnTo>
                    <a:pt x="52" y="12048"/>
                  </a:lnTo>
                  <a:lnTo>
                    <a:pt x="104" y="12100"/>
                  </a:lnTo>
                  <a:lnTo>
                    <a:pt x="7582" y="12100"/>
                  </a:lnTo>
                  <a:lnTo>
                    <a:pt x="7660" y="12048"/>
                  </a:lnTo>
                  <a:lnTo>
                    <a:pt x="7686" y="11996"/>
                  </a:lnTo>
                  <a:lnTo>
                    <a:pt x="7712" y="11918"/>
                  </a:lnTo>
                  <a:lnTo>
                    <a:pt x="7712" y="6569"/>
                  </a:lnTo>
                  <a:lnTo>
                    <a:pt x="7998" y="6621"/>
                  </a:lnTo>
                  <a:lnTo>
                    <a:pt x="8309" y="6647"/>
                  </a:lnTo>
                  <a:lnTo>
                    <a:pt x="8543" y="6621"/>
                  </a:lnTo>
                  <a:lnTo>
                    <a:pt x="8751" y="6595"/>
                  </a:lnTo>
                  <a:lnTo>
                    <a:pt x="8959" y="6543"/>
                  </a:lnTo>
                  <a:lnTo>
                    <a:pt x="9166" y="6491"/>
                  </a:lnTo>
                  <a:lnTo>
                    <a:pt x="9374" y="6388"/>
                  </a:lnTo>
                  <a:lnTo>
                    <a:pt x="9556" y="6284"/>
                  </a:lnTo>
                  <a:lnTo>
                    <a:pt x="9737" y="6180"/>
                  </a:lnTo>
                  <a:lnTo>
                    <a:pt x="9893" y="6050"/>
                  </a:lnTo>
                  <a:lnTo>
                    <a:pt x="9919" y="6024"/>
                  </a:lnTo>
                  <a:lnTo>
                    <a:pt x="9945" y="6024"/>
                  </a:lnTo>
                  <a:lnTo>
                    <a:pt x="10101" y="5842"/>
                  </a:lnTo>
                  <a:lnTo>
                    <a:pt x="10257" y="5635"/>
                  </a:lnTo>
                  <a:lnTo>
                    <a:pt x="10413" y="5427"/>
                  </a:lnTo>
                  <a:lnTo>
                    <a:pt x="10516" y="5219"/>
                  </a:lnTo>
                  <a:lnTo>
                    <a:pt x="10620" y="4986"/>
                  </a:lnTo>
                  <a:lnTo>
                    <a:pt x="10672" y="4726"/>
                  </a:lnTo>
                  <a:lnTo>
                    <a:pt x="10724" y="4492"/>
                  </a:lnTo>
                  <a:lnTo>
                    <a:pt x="10724" y="4207"/>
                  </a:lnTo>
                  <a:lnTo>
                    <a:pt x="10724" y="4155"/>
                  </a:lnTo>
                  <a:lnTo>
                    <a:pt x="10672" y="4103"/>
                  </a:lnTo>
                  <a:lnTo>
                    <a:pt x="10620" y="4051"/>
                  </a:lnTo>
                  <a:lnTo>
                    <a:pt x="10075" y="4051"/>
                  </a:lnTo>
                  <a:lnTo>
                    <a:pt x="10023" y="4103"/>
                  </a:lnTo>
                  <a:lnTo>
                    <a:pt x="9971" y="4155"/>
                  </a:lnTo>
                  <a:lnTo>
                    <a:pt x="9971" y="4207"/>
                  </a:lnTo>
                  <a:lnTo>
                    <a:pt x="9971" y="4284"/>
                  </a:lnTo>
                  <a:lnTo>
                    <a:pt x="10023" y="4336"/>
                  </a:lnTo>
                  <a:lnTo>
                    <a:pt x="10075" y="4388"/>
                  </a:lnTo>
                  <a:lnTo>
                    <a:pt x="10361" y="4388"/>
                  </a:lnTo>
                  <a:lnTo>
                    <a:pt x="10309" y="4752"/>
                  </a:lnTo>
                  <a:lnTo>
                    <a:pt x="10179" y="5063"/>
                  </a:lnTo>
                  <a:lnTo>
                    <a:pt x="10023" y="5375"/>
                  </a:lnTo>
                  <a:lnTo>
                    <a:pt x="9815" y="5635"/>
                  </a:lnTo>
                  <a:lnTo>
                    <a:pt x="8699" y="4388"/>
                  </a:lnTo>
                  <a:lnTo>
                    <a:pt x="9452" y="4388"/>
                  </a:lnTo>
                  <a:lnTo>
                    <a:pt x="9504" y="4336"/>
                  </a:lnTo>
                  <a:lnTo>
                    <a:pt x="9556" y="4284"/>
                  </a:lnTo>
                  <a:lnTo>
                    <a:pt x="9556" y="4207"/>
                  </a:lnTo>
                  <a:lnTo>
                    <a:pt x="9556" y="4155"/>
                  </a:lnTo>
                  <a:lnTo>
                    <a:pt x="9504" y="4103"/>
                  </a:lnTo>
                  <a:lnTo>
                    <a:pt x="9452" y="4051"/>
                  </a:lnTo>
                  <a:lnTo>
                    <a:pt x="8491" y="4051"/>
                  </a:lnTo>
                  <a:lnTo>
                    <a:pt x="8491" y="1974"/>
                  </a:lnTo>
                  <a:lnTo>
                    <a:pt x="8465" y="1896"/>
                  </a:lnTo>
                  <a:lnTo>
                    <a:pt x="8439" y="1844"/>
                  </a:lnTo>
                  <a:lnTo>
                    <a:pt x="8361" y="1818"/>
                  </a:lnTo>
                  <a:lnTo>
                    <a:pt x="8309" y="1792"/>
                  </a:lnTo>
                  <a:lnTo>
                    <a:pt x="7998" y="1818"/>
                  </a:lnTo>
                  <a:lnTo>
                    <a:pt x="7712" y="1870"/>
                  </a:lnTo>
                  <a:lnTo>
                    <a:pt x="7712" y="182"/>
                  </a:lnTo>
                  <a:lnTo>
                    <a:pt x="7686" y="104"/>
                  </a:lnTo>
                  <a:lnTo>
                    <a:pt x="7660" y="52"/>
                  </a:lnTo>
                  <a:lnTo>
                    <a:pt x="7582" y="26"/>
                  </a:lnTo>
                  <a:lnTo>
                    <a:pt x="75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8"/>
            <p:cNvSpPr/>
            <p:nvPr/>
          </p:nvSpPr>
          <p:spPr>
            <a:xfrm>
              <a:off x="6722354" y="-1454050"/>
              <a:ext cx="109408" cy="107979"/>
            </a:xfrm>
            <a:custGeom>
              <a:avLst/>
              <a:gdLst/>
              <a:ahLst/>
              <a:cxnLst/>
              <a:rect l="l" t="t" r="r" b="b"/>
              <a:pathLst>
                <a:path w="2624" h="2598" extrusionOk="0">
                  <a:moveTo>
                    <a:pt x="364" y="364"/>
                  </a:moveTo>
                  <a:lnTo>
                    <a:pt x="546" y="390"/>
                  </a:lnTo>
                  <a:lnTo>
                    <a:pt x="728" y="416"/>
                  </a:lnTo>
                  <a:lnTo>
                    <a:pt x="909" y="468"/>
                  </a:lnTo>
                  <a:lnTo>
                    <a:pt x="1065" y="546"/>
                  </a:lnTo>
                  <a:lnTo>
                    <a:pt x="1221" y="624"/>
                  </a:lnTo>
                  <a:lnTo>
                    <a:pt x="1377" y="728"/>
                  </a:lnTo>
                  <a:lnTo>
                    <a:pt x="1662" y="961"/>
                  </a:lnTo>
                  <a:lnTo>
                    <a:pt x="1870" y="1221"/>
                  </a:lnTo>
                  <a:lnTo>
                    <a:pt x="1974" y="1377"/>
                  </a:lnTo>
                  <a:lnTo>
                    <a:pt x="2052" y="1533"/>
                  </a:lnTo>
                  <a:lnTo>
                    <a:pt x="2130" y="1714"/>
                  </a:lnTo>
                  <a:lnTo>
                    <a:pt x="2182" y="1870"/>
                  </a:lnTo>
                  <a:lnTo>
                    <a:pt x="2234" y="2052"/>
                  </a:lnTo>
                  <a:lnTo>
                    <a:pt x="2260" y="2234"/>
                  </a:lnTo>
                  <a:lnTo>
                    <a:pt x="364" y="2234"/>
                  </a:lnTo>
                  <a:lnTo>
                    <a:pt x="364" y="364"/>
                  </a:lnTo>
                  <a:close/>
                  <a:moveTo>
                    <a:pt x="105" y="1"/>
                  </a:moveTo>
                  <a:lnTo>
                    <a:pt x="53" y="53"/>
                  </a:lnTo>
                  <a:lnTo>
                    <a:pt x="27" y="105"/>
                  </a:lnTo>
                  <a:lnTo>
                    <a:pt x="1" y="157"/>
                  </a:lnTo>
                  <a:lnTo>
                    <a:pt x="1" y="2416"/>
                  </a:lnTo>
                  <a:lnTo>
                    <a:pt x="27" y="2493"/>
                  </a:lnTo>
                  <a:lnTo>
                    <a:pt x="53" y="2545"/>
                  </a:lnTo>
                  <a:lnTo>
                    <a:pt x="105" y="2571"/>
                  </a:lnTo>
                  <a:lnTo>
                    <a:pt x="182" y="2597"/>
                  </a:lnTo>
                  <a:lnTo>
                    <a:pt x="2441" y="2597"/>
                  </a:lnTo>
                  <a:lnTo>
                    <a:pt x="2493" y="2571"/>
                  </a:lnTo>
                  <a:lnTo>
                    <a:pt x="2571" y="2545"/>
                  </a:lnTo>
                  <a:lnTo>
                    <a:pt x="2597" y="2493"/>
                  </a:lnTo>
                  <a:lnTo>
                    <a:pt x="2623" y="2416"/>
                  </a:lnTo>
                  <a:lnTo>
                    <a:pt x="2597" y="2182"/>
                  </a:lnTo>
                  <a:lnTo>
                    <a:pt x="2571" y="1922"/>
                  </a:lnTo>
                  <a:lnTo>
                    <a:pt x="2493" y="1688"/>
                  </a:lnTo>
                  <a:lnTo>
                    <a:pt x="2415" y="1481"/>
                  </a:lnTo>
                  <a:lnTo>
                    <a:pt x="2312" y="1273"/>
                  </a:lnTo>
                  <a:lnTo>
                    <a:pt x="2208" y="1065"/>
                  </a:lnTo>
                  <a:lnTo>
                    <a:pt x="2052" y="884"/>
                  </a:lnTo>
                  <a:lnTo>
                    <a:pt x="1896" y="702"/>
                  </a:lnTo>
                  <a:lnTo>
                    <a:pt x="1740" y="546"/>
                  </a:lnTo>
                  <a:lnTo>
                    <a:pt x="1533" y="416"/>
                  </a:lnTo>
                  <a:lnTo>
                    <a:pt x="1351" y="286"/>
                  </a:lnTo>
                  <a:lnTo>
                    <a:pt x="1117" y="182"/>
                  </a:lnTo>
                  <a:lnTo>
                    <a:pt x="909" y="105"/>
                  </a:lnTo>
                  <a:lnTo>
                    <a:pt x="676" y="53"/>
                  </a:lnTo>
                  <a:lnTo>
                    <a:pt x="4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8"/>
            <p:cNvSpPr/>
            <p:nvPr/>
          </p:nvSpPr>
          <p:spPr>
            <a:xfrm>
              <a:off x="6407299" y="-1299720"/>
              <a:ext cx="59582" cy="45386"/>
            </a:xfrm>
            <a:custGeom>
              <a:avLst/>
              <a:gdLst/>
              <a:ahLst/>
              <a:cxnLst/>
              <a:rect l="l" t="t" r="r" b="b"/>
              <a:pathLst>
                <a:path w="1429" h="1092" extrusionOk="0">
                  <a:moveTo>
                    <a:pt x="1273" y="1"/>
                  </a:moveTo>
                  <a:lnTo>
                    <a:pt x="1195" y="27"/>
                  </a:lnTo>
                  <a:lnTo>
                    <a:pt x="1143" y="53"/>
                  </a:lnTo>
                  <a:lnTo>
                    <a:pt x="546" y="650"/>
                  </a:lnTo>
                  <a:lnTo>
                    <a:pt x="312" y="416"/>
                  </a:lnTo>
                  <a:lnTo>
                    <a:pt x="260" y="364"/>
                  </a:lnTo>
                  <a:lnTo>
                    <a:pt x="208" y="338"/>
                  </a:lnTo>
                  <a:lnTo>
                    <a:pt x="131" y="364"/>
                  </a:lnTo>
                  <a:lnTo>
                    <a:pt x="79" y="390"/>
                  </a:lnTo>
                  <a:lnTo>
                    <a:pt x="27" y="442"/>
                  </a:lnTo>
                  <a:lnTo>
                    <a:pt x="1" y="520"/>
                  </a:lnTo>
                  <a:lnTo>
                    <a:pt x="27" y="572"/>
                  </a:lnTo>
                  <a:lnTo>
                    <a:pt x="53" y="650"/>
                  </a:lnTo>
                  <a:lnTo>
                    <a:pt x="390" y="1013"/>
                  </a:lnTo>
                  <a:lnTo>
                    <a:pt x="442" y="1065"/>
                  </a:lnTo>
                  <a:lnTo>
                    <a:pt x="520" y="1091"/>
                  </a:lnTo>
                  <a:lnTo>
                    <a:pt x="598" y="1065"/>
                  </a:lnTo>
                  <a:lnTo>
                    <a:pt x="650" y="1039"/>
                  </a:lnTo>
                  <a:lnTo>
                    <a:pt x="1377" y="312"/>
                  </a:lnTo>
                  <a:lnTo>
                    <a:pt x="1429" y="260"/>
                  </a:lnTo>
                  <a:lnTo>
                    <a:pt x="1429" y="183"/>
                  </a:lnTo>
                  <a:lnTo>
                    <a:pt x="1429" y="105"/>
                  </a:lnTo>
                  <a:lnTo>
                    <a:pt x="1377" y="53"/>
                  </a:lnTo>
                  <a:lnTo>
                    <a:pt x="1325" y="27"/>
                  </a:lnTo>
                  <a:lnTo>
                    <a:pt x="12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8"/>
            <p:cNvSpPr/>
            <p:nvPr/>
          </p:nvSpPr>
          <p:spPr>
            <a:xfrm>
              <a:off x="6407299" y="-1177768"/>
              <a:ext cx="59582" cy="45386"/>
            </a:xfrm>
            <a:custGeom>
              <a:avLst/>
              <a:gdLst/>
              <a:ahLst/>
              <a:cxnLst/>
              <a:rect l="l" t="t" r="r" b="b"/>
              <a:pathLst>
                <a:path w="1429" h="1092" extrusionOk="0">
                  <a:moveTo>
                    <a:pt x="1273" y="1"/>
                  </a:moveTo>
                  <a:lnTo>
                    <a:pt x="1195" y="27"/>
                  </a:lnTo>
                  <a:lnTo>
                    <a:pt x="1143" y="53"/>
                  </a:lnTo>
                  <a:lnTo>
                    <a:pt x="546" y="650"/>
                  </a:lnTo>
                  <a:lnTo>
                    <a:pt x="312" y="416"/>
                  </a:lnTo>
                  <a:lnTo>
                    <a:pt x="260" y="364"/>
                  </a:lnTo>
                  <a:lnTo>
                    <a:pt x="208" y="338"/>
                  </a:lnTo>
                  <a:lnTo>
                    <a:pt x="131" y="364"/>
                  </a:lnTo>
                  <a:lnTo>
                    <a:pt x="79" y="390"/>
                  </a:lnTo>
                  <a:lnTo>
                    <a:pt x="27" y="442"/>
                  </a:lnTo>
                  <a:lnTo>
                    <a:pt x="1" y="520"/>
                  </a:lnTo>
                  <a:lnTo>
                    <a:pt x="27" y="572"/>
                  </a:lnTo>
                  <a:lnTo>
                    <a:pt x="53" y="650"/>
                  </a:lnTo>
                  <a:lnTo>
                    <a:pt x="390" y="1014"/>
                  </a:lnTo>
                  <a:lnTo>
                    <a:pt x="442" y="1065"/>
                  </a:lnTo>
                  <a:lnTo>
                    <a:pt x="520" y="1091"/>
                  </a:lnTo>
                  <a:lnTo>
                    <a:pt x="598" y="1065"/>
                  </a:lnTo>
                  <a:lnTo>
                    <a:pt x="650" y="1039"/>
                  </a:lnTo>
                  <a:lnTo>
                    <a:pt x="1377" y="312"/>
                  </a:lnTo>
                  <a:lnTo>
                    <a:pt x="1429" y="261"/>
                  </a:lnTo>
                  <a:lnTo>
                    <a:pt x="1429" y="183"/>
                  </a:lnTo>
                  <a:lnTo>
                    <a:pt x="1429" y="105"/>
                  </a:lnTo>
                  <a:lnTo>
                    <a:pt x="1377" y="53"/>
                  </a:lnTo>
                  <a:lnTo>
                    <a:pt x="1325" y="27"/>
                  </a:lnTo>
                  <a:lnTo>
                    <a:pt x="12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061;p68"/>
          <p:cNvSpPr txBox="1"/>
          <p:nvPr/>
        </p:nvSpPr>
        <p:spPr>
          <a:xfrm>
            <a:off x="661409" y="3737441"/>
            <a:ext cx="2552182" cy="984606"/>
          </a:xfrm>
          <a:prstGeom prst="rect">
            <a:avLst/>
          </a:prstGeom>
          <a:noFill/>
          <a:ln>
            <a:noFill/>
          </a:ln>
        </p:spPr>
        <p:txBody>
          <a:bodyPr spcFirstLastPara="1" wrap="square" lIns="91425" tIns="91425" rIns="91425" bIns="91425" anchor="ctr" anchorCtr="0">
            <a:noAutofit/>
          </a:bodyPr>
          <a:lstStyle/>
          <a:p>
            <a:pPr marL="285750" lvl="0" indent="-285750">
              <a:buFont typeface="Arial" panose="020B0604020202020204" pitchFamily="34" charset="0"/>
              <a:buChar char="•"/>
            </a:pPr>
            <a:r>
              <a:rPr lang="es-CO" sz="1600" dirty="0">
                <a:solidFill>
                  <a:schemeClr val="dk1"/>
                </a:solidFill>
                <a:latin typeface="Aharoni" panose="02010803020104030203" pitchFamily="2" charset="-79"/>
                <a:ea typeface="Dosis"/>
                <a:cs typeface="Aharoni" panose="02010803020104030203" pitchFamily="2" charset="-79"/>
                <a:sym typeface="Dosis"/>
              </a:rPr>
              <a:t>Permitirá determinar el grado de efectividad en la aplicación del SG-SST.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319" name="Google Shape;2319;p55"/>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latin typeface="Aharoni" panose="02010803020104030203" pitchFamily="2" charset="-79"/>
                <a:cs typeface="Aharoni" panose="02010803020104030203" pitchFamily="2" charset="-79"/>
              </a:rPr>
              <a:t>Equipo de trabajo</a:t>
            </a:r>
            <a:r>
              <a:rPr lang="en" dirty="0" smtClean="0">
                <a:latin typeface="Aharoni" panose="02010803020104030203" pitchFamily="2" charset="-79"/>
                <a:cs typeface="Aharoni" panose="02010803020104030203" pitchFamily="2" charset="-79"/>
              </a:rPr>
              <a:t> </a:t>
            </a:r>
            <a:endParaRPr dirty="0">
              <a:latin typeface="Aharoni" panose="02010803020104030203" pitchFamily="2" charset="-79"/>
              <a:ea typeface="Nunito Sans"/>
              <a:cs typeface="Aharoni" panose="02010803020104030203" pitchFamily="2" charset="-79"/>
              <a:sym typeface="Nunito Sans"/>
            </a:endParaRPr>
          </a:p>
        </p:txBody>
      </p:sp>
      <p:sp>
        <p:nvSpPr>
          <p:cNvPr id="2328" name="Google Shape;2328;p55"/>
          <p:cNvSpPr/>
          <p:nvPr/>
        </p:nvSpPr>
        <p:spPr>
          <a:xfrm>
            <a:off x="1164239" y="3955153"/>
            <a:ext cx="966000" cy="966000"/>
          </a:xfrm>
          <a:prstGeom prst="ellipse">
            <a:avLst/>
          </a:prstGeom>
          <a:solidFill>
            <a:schemeClr val="lt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5"/>
          <p:cNvSpPr/>
          <p:nvPr/>
        </p:nvSpPr>
        <p:spPr>
          <a:xfrm>
            <a:off x="1331667" y="3114768"/>
            <a:ext cx="548700" cy="548700"/>
          </a:xfrm>
          <a:prstGeom prst="ellipse">
            <a:avLst/>
          </a:prstGeom>
          <a:solidFill>
            <a:schemeClr val="dk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Fredoka One"/>
                <a:ea typeface="Fredoka One"/>
                <a:cs typeface="Fredoka One"/>
                <a:sym typeface="Fredoka One"/>
              </a:rPr>
              <a:t>1</a:t>
            </a:r>
            <a:endParaRPr sz="2000" dirty="0">
              <a:solidFill>
                <a:schemeClr val="lt1"/>
              </a:solidFill>
              <a:latin typeface="Fredoka One"/>
              <a:ea typeface="Fredoka One"/>
              <a:cs typeface="Fredoka One"/>
              <a:sym typeface="Fredoka One"/>
            </a:endParaRPr>
          </a:p>
        </p:txBody>
      </p:sp>
      <p:cxnSp>
        <p:nvCxnSpPr>
          <p:cNvPr id="2330" name="Google Shape;2330;p55"/>
          <p:cNvCxnSpPr/>
          <p:nvPr/>
        </p:nvCxnSpPr>
        <p:spPr>
          <a:xfrm>
            <a:off x="1619102" y="3652343"/>
            <a:ext cx="0" cy="291300"/>
          </a:xfrm>
          <a:prstGeom prst="straightConnector1">
            <a:avLst/>
          </a:prstGeom>
          <a:noFill/>
          <a:ln w="19050" cap="flat" cmpd="sng">
            <a:solidFill>
              <a:schemeClr val="dk1"/>
            </a:solidFill>
            <a:prstDash val="solid"/>
            <a:round/>
            <a:headEnd type="none" w="med" len="med"/>
            <a:tailEnd type="none" w="med" len="med"/>
          </a:ln>
        </p:spPr>
      </p:cxnSp>
      <p:sp>
        <p:nvSpPr>
          <p:cNvPr id="2332" name="Google Shape;2332;p55"/>
          <p:cNvSpPr/>
          <p:nvPr/>
        </p:nvSpPr>
        <p:spPr>
          <a:xfrm>
            <a:off x="3167922" y="3917843"/>
            <a:ext cx="966000" cy="966000"/>
          </a:xfrm>
          <a:prstGeom prst="ellipse">
            <a:avLst/>
          </a:prstGeom>
          <a:solidFill>
            <a:schemeClr val="lt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a:off x="3375850" y="3037974"/>
            <a:ext cx="548700" cy="548700"/>
          </a:xfrm>
          <a:prstGeom prst="ellipse">
            <a:avLst/>
          </a:prstGeom>
          <a:solidFill>
            <a:schemeClr val="dk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Fredoka One"/>
                <a:ea typeface="Fredoka One"/>
                <a:cs typeface="Fredoka One"/>
                <a:sym typeface="Fredoka One"/>
              </a:rPr>
              <a:t>2</a:t>
            </a:r>
            <a:endParaRPr dirty="0"/>
          </a:p>
        </p:txBody>
      </p:sp>
      <p:cxnSp>
        <p:nvCxnSpPr>
          <p:cNvPr id="2334" name="Google Shape;2334;p55"/>
          <p:cNvCxnSpPr/>
          <p:nvPr/>
        </p:nvCxnSpPr>
        <p:spPr>
          <a:xfrm>
            <a:off x="3656680" y="3600898"/>
            <a:ext cx="0" cy="291300"/>
          </a:xfrm>
          <a:prstGeom prst="straightConnector1">
            <a:avLst/>
          </a:prstGeom>
          <a:noFill/>
          <a:ln w="19050" cap="flat" cmpd="sng">
            <a:solidFill>
              <a:schemeClr val="dk1"/>
            </a:solidFill>
            <a:prstDash val="solid"/>
            <a:round/>
            <a:headEnd type="none" w="med" len="med"/>
            <a:tailEnd type="none" w="med" len="med"/>
          </a:ln>
        </p:spPr>
      </p:cxnSp>
      <p:sp>
        <p:nvSpPr>
          <p:cNvPr id="2336" name="Google Shape;2336;p55"/>
          <p:cNvSpPr/>
          <p:nvPr/>
        </p:nvSpPr>
        <p:spPr>
          <a:xfrm>
            <a:off x="4967188" y="3892198"/>
            <a:ext cx="966000" cy="966000"/>
          </a:xfrm>
          <a:prstGeom prst="ellipse">
            <a:avLst/>
          </a:prstGeom>
          <a:solidFill>
            <a:schemeClr val="lt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5"/>
          <p:cNvSpPr/>
          <p:nvPr/>
        </p:nvSpPr>
        <p:spPr>
          <a:xfrm>
            <a:off x="5183427" y="3045284"/>
            <a:ext cx="548700" cy="548700"/>
          </a:xfrm>
          <a:prstGeom prst="ellipse">
            <a:avLst/>
          </a:prstGeom>
          <a:solidFill>
            <a:schemeClr val="dk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Fredoka One"/>
                <a:ea typeface="Fredoka One"/>
                <a:cs typeface="Fredoka One"/>
                <a:sym typeface="Fredoka One"/>
              </a:rPr>
              <a:t>3</a:t>
            </a:r>
            <a:endParaRPr dirty="0"/>
          </a:p>
        </p:txBody>
      </p:sp>
      <p:cxnSp>
        <p:nvCxnSpPr>
          <p:cNvPr id="2338" name="Google Shape;2338;p55"/>
          <p:cNvCxnSpPr/>
          <p:nvPr/>
        </p:nvCxnSpPr>
        <p:spPr>
          <a:xfrm>
            <a:off x="5457777" y="3600898"/>
            <a:ext cx="0" cy="291300"/>
          </a:xfrm>
          <a:prstGeom prst="straightConnector1">
            <a:avLst/>
          </a:prstGeom>
          <a:noFill/>
          <a:ln w="19050" cap="flat" cmpd="sng">
            <a:solidFill>
              <a:schemeClr val="dk1"/>
            </a:solidFill>
            <a:prstDash val="solid"/>
            <a:round/>
            <a:headEnd type="none" w="med" len="med"/>
            <a:tailEnd type="none" w="med" len="med"/>
          </a:ln>
        </p:spPr>
      </p:cxnSp>
      <p:sp>
        <p:nvSpPr>
          <p:cNvPr id="2340" name="Google Shape;2340;p55"/>
          <p:cNvSpPr/>
          <p:nvPr/>
        </p:nvSpPr>
        <p:spPr>
          <a:xfrm>
            <a:off x="6975758" y="3924657"/>
            <a:ext cx="966000" cy="966000"/>
          </a:xfrm>
          <a:prstGeom prst="ellipse">
            <a:avLst/>
          </a:prstGeom>
          <a:solidFill>
            <a:schemeClr val="lt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5"/>
          <p:cNvSpPr/>
          <p:nvPr/>
        </p:nvSpPr>
        <p:spPr>
          <a:xfrm>
            <a:off x="7160951" y="3102144"/>
            <a:ext cx="548700" cy="548700"/>
          </a:xfrm>
          <a:prstGeom prst="ellipse">
            <a:avLst/>
          </a:prstGeom>
          <a:solidFill>
            <a:schemeClr val="dk2"/>
          </a:solidFill>
          <a:ln w="19050" cap="flat" cmpd="sng">
            <a:solidFill>
              <a:schemeClr val="dk1"/>
            </a:solidFill>
            <a:prstDash val="solid"/>
            <a:round/>
            <a:headEnd type="none" w="sm" len="sm"/>
            <a:tailEnd type="none" w="sm" len="sm"/>
          </a:ln>
          <a:effectLst>
            <a:outerShdw dist="47625"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latin typeface="Fredoka One"/>
                <a:ea typeface="Fredoka One"/>
                <a:cs typeface="Fredoka One"/>
                <a:sym typeface="Fredoka One"/>
              </a:rPr>
              <a:t>4</a:t>
            </a:r>
            <a:endParaRPr/>
          </a:p>
        </p:txBody>
      </p:sp>
      <p:cxnSp>
        <p:nvCxnSpPr>
          <p:cNvPr id="2342" name="Google Shape;2342;p55"/>
          <p:cNvCxnSpPr/>
          <p:nvPr/>
        </p:nvCxnSpPr>
        <p:spPr>
          <a:xfrm>
            <a:off x="7455943" y="3633357"/>
            <a:ext cx="0" cy="291300"/>
          </a:xfrm>
          <a:prstGeom prst="straightConnector1">
            <a:avLst/>
          </a:prstGeom>
          <a:noFill/>
          <a:ln w="19050" cap="flat" cmpd="sng">
            <a:solidFill>
              <a:schemeClr val="dk1"/>
            </a:solidFill>
            <a:prstDash val="solid"/>
            <a:round/>
            <a:headEnd type="none" w="med" len="med"/>
            <a:tailEnd type="none" w="med" len="med"/>
          </a:ln>
        </p:spPr>
      </p:cxnSp>
      <p:cxnSp>
        <p:nvCxnSpPr>
          <p:cNvPr id="2344" name="Google Shape;2344;p55"/>
          <p:cNvCxnSpPr/>
          <p:nvPr/>
        </p:nvCxnSpPr>
        <p:spPr>
          <a:xfrm>
            <a:off x="2141436" y="4288121"/>
            <a:ext cx="1010700" cy="0"/>
          </a:xfrm>
          <a:prstGeom prst="straightConnector1">
            <a:avLst/>
          </a:prstGeom>
          <a:noFill/>
          <a:ln w="19050" cap="flat" cmpd="sng">
            <a:solidFill>
              <a:schemeClr val="dk1"/>
            </a:solidFill>
            <a:prstDash val="solid"/>
            <a:round/>
            <a:headEnd type="none" w="med" len="med"/>
            <a:tailEnd type="none" w="med" len="med"/>
          </a:ln>
        </p:spPr>
      </p:cxnSp>
      <p:cxnSp>
        <p:nvCxnSpPr>
          <p:cNvPr id="2346" name="Google Shape;2346;p55"/>
          <p:cNvCxnSpPr/>
          <p:nvPr/>
        </p:nvCxnSpPr>
        <p:spPr>
          <a:xfrm>
            <a:off x="5965958" y="4296055"/>
            <a:ext cx="1009800" cy="0"/>
          </a:xfrm>
          <a:prstGeom prst="straightConnector1">
            <a:avLst/>
          </a:prstGeom>
          <a:noFill/>
          <a:ln w="19050" cap="flat" cmpd="sng">
            <a:solidFill>
              <a:schemeClr val="dk1"/>
            </a:solidFill>
            <a:prstDash val="solid"/>
            <a:round/>
            <a:headEnd type="none" w="med" len="med"/>
            <a:tailEnd type="none" w="med" len="med"/>
          </a:ln>
        </p:spPr>
      </p:cxnSp>
      <p:grpSp>
        <p:nvGrpSpPr>
          <p:cNvPr id="2367" name="Google Shape;2367;p55"/>
          <p:cNvGrpSpPr/>
          <p:nvPr/>
        </p:nvGrpSpPr>
        <p:grpSpPr>
          <a:xfrm>
            <a:off x="1417384" y="4183941"/>
            <a:ext cx="456964" cy="457206"/>
            <a:chOff x="4015195" y="-884700"/>
            <a:chExt cx="456964" cy="457206"/>
          </a:xfrm>
        </p:grpSpPr>
        <p:sp>
          <p:nvSpPr>
            <p:cNvPr id="2368" name="Google Shape;2368;p55"/>
            <p:cNvSpPr/>
            <p:nvPr/>
          </p:nvSpPr>
          <p:spPr>
            <a:xfrm>
              <a:off x="4022067" y="-877824"/>
              <a:ext cx="443218" cy="360067"/>
            </a:xfrm>
            <a:custGeom>
              <a:avLst/>
              <a:gdLst/>
              <a:ahLst/>
              <a:cxnLst/>
              <a:rect l="l" t="t" r="r" b="b"/>
              <a:pathLst>
                <a:path w="11737" h="9530" extrusionOk="0">
                  <a:moveTo>
                    <a:pt x="0" y="0"/>
                  </a:moveTo>
                  <a:lnTo>
                    <a:pt x="0" y="9530"/>
                  </a:lnTo>
                  <a:lnTo>
                    <a:pt x="11736" y="9530"/>
                  </a:lnTo>
                  <a:lnTo>
                    <a:pt x="11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5"/>
            <p:cNvSpPr/>
            <p:nvPr/>
          </p:nvSpPr>
          <p:spPr>
            <a:xfrm>
              <a:off x="4022067" y="-572745"/>
              <a:ext cx="443218" cy="54974"/>
            </a:xfrm>
            <a:custGeom>
              <a:avLst/>
              <a:gdLst/>
              <a:ahLst/>
              <a:cxnLst/>
              <a:rect l="l" t="t" r="r" b="b"/>
              <a:pathLst>
                <a:path w="11737" h="1455" extrusionOk="0">
                  <a:moveTo>
                    <a:pt x="0" y="1"/>
                  </a:moveTo>
                  <a:lnTo>
                    <a:pt x="0" y="1455"/>
                  </a:lnTo>
                  <a:lnTo>
                    <a:pt x="11736" y="1455"/>
                  </a:lnTo>
                  <a:lnTo>
                    <a:pt x="11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5"/>
            <p:cNvSpPr/>
            <p:nvPr/>
          </p:nvSpPr>
          <p:spPr>
            <a:xfrm>
              <a:off x="4022067" y="-572745"/>
              <a:ext cx="45126" cy="54974"/>
            </a:xfrm>
            <a:custGeom>
              <a:avLst/>
              <a:gdLst/>
              <a:ahLst/>
              <a:cxnLst/>
              <a:rect l="l" t="t" r="r" b="b"/>
              <a:pathLst>
                <a:path w="1195" h="1455" extrusionOk="0">
                  <a:moveTo>
                    <a:pt x="0" y="1"/>
                  </a:moveTo>
                  <a:lnTo>
                    <a:pt x="0" y="1455"/>
                  </a:lnTo>
                  <a:lnTo>
                    <a:pt x="1194" y="1455"/>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a:off x="4216198" y="-517812"/>
              <a:ext cx="82398" cy="55956"/>
            </a:xfrm>
            <a:custGeom>
              <a:avLst/>
              <a:gdLst/>
              <a:ahLst/>
              <a:cxnLst/>
              <a:rect l="l" t="t" r="r" b="b"/>
              <a:pathLst>
                <a:path w="2182" h="1481" extrusionOk="0">
                  <a:moveTo>
                    <a:pt x="0" y="1"/>
                  </a:moveTo>
                  <a:lnTo>
                    <a:pt x="0" y="1481"/>
                  </a:lnTo>
                  <a:lnTo>
                    <a:pt x="2181" y="1481"/>
                  </a:lnTo>
                  <a:lnTo>
                    <a:pt x="218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5"/>
            <p:cNvSpPr/>
            <p:nvPr/>
          </p:nvSpPr>
          <p:spPr>
            <a:xfrm>
              <a:off x="4216198" y="-517812"/>
              <a:ext cx="82398" cy="55956"/>
            </a:xfrm>
            <a:custGeom>
              <a:avLst/>
              <a:gdLst/>
              <a:ahLst/>
              <a:cxnLst/>
              <a:rect l="l" t="t" r="r" b="b"/>
              <a:pathLst>
                <a:path w="2182" h="1481" extrusionOk="0">
                  <a:moveTo>
                    <a:pt x="0" y="1"/>
                  </a:moveTo>
                  <a:lnTo>
                    <a:pt x="0" y="1481"/>
                  </a:lnTo>
                  <a:lnTo>
                    <a:pt x="468" y="1481"/>
                  </a:lnTo>
                  <a:lnTo>
                    <a:pt x="468" y="987"/>
                  </a:lnTo>
                  <a:lnTo>
                    <a:pt x="468" y="883"/>
                  </a:lnTo>
                  <a:lnTo>
                    <a:pt x="494" y="780"/>
                  </a:lnTo>
                  <a:lnTo>
                    <a:pt x="545" y="702"/>
                  </a:lnTo>
                  <a:lnTo>
                    <a:pt x="597" y="624"/>
                  </a:lnTo>
                  <a:lnTo>
                    <a:pt x="675" y="572"/>
                  </a:lnTo>
                  <a:lnTo>
                    <a:pt x="779" y="520"/>
                  </a:lnTo>
                  <a:lnTo>
                    <a:pt x="857" y="494"/>
                  </a:lnTo>
                  <a:lnTo>
                    <a:pt x="2181" y="494"/>
                  </a:lnTo>
                  <a:lnTo>
                    <a:pt x="218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5"/>
            <p:cNvSpPr/>
            <p:nvPr/>
          </p:nvSpPr>
          <p:spPr>
            <a:xfrm>
              <a:off x="4049520" y="-850357"/>
              <a:ext cx="388312" cy="250196"/>
            </a:xfrm>
            <a:custGeom>
              <a:avLst/>
              <a:gdLst/>
              <a:ahLst/>
              <a:cxnLst/>
              <a:rect l="l" t="t" r="r" b="b"/>
              <a:pathLst>
                <a:path w="10283" h="6622" extrusionOk="0">
                  <a:moveTo>
                    <a:pt x="0" y="0"/>
                  </a:moveTo>
                  <a:lnTo>
                    <a:pt x="0" y="6622"/>
                  </a:lnTo>
                  <a:lnTo>
                    <a:pt x="10282" y="6622"/>
                  </a:lnTo>
                  <a:lnTo>
                    <a:pt x="10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a:off x="4049520" y="-850357"/>
              <a:ext cx="17673" cy="250196"/>
            </a:xfrm>
            <a:custGeom>
              <a:avLst/>
              <a:gdLst/>
              <a:ahLst/>
              <a:cxnLst/>
              <a:rect l="l" t="t" r="r" b="b"/>
              <a:pathLst>
                <a:path w="468" h="6622" extrusionOk="0">
                  <a:moveTo>
                    <a:pt x="0" y="0"/>
                  </a:moveTo>
                  <a:lnTo>
                    <a:pt x="0" y="6622"/>
                  </a:lnTo>
                  <a:lnTo>
                    <a:pt x="467" y="6622"/>
                  </a:lnTo>
                  <a:lnTo>
                    <a:pt x="467" y="0"/>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5"/>
            <p:cNvSpPr/>
            <p:nvPr/>
          </p:nvSpPr>
          <p:spPr>
            <a:xfrm>
              <a:off x="4202453" y="-784619"/>
              <a:ext cx="27491" cy="128536"/>
            </a:xfrm>
            <a:custGeom>
              <a:avLst/>
              <a:gdLst/>
              <a:ahLst/>
              <a:cxnLst/>
              <a:rect l="l" t="t" r="r" b="b"/>
              <a:pathLst>
                <a:path w="728" h="3402" extrusionOk="0">
                  <a:moveTo>
                    <a:pt x="105" y="0"/>
                  </a:moveTo>
                  <a:lnTo>
                    <a:pt x="53" y="52"/>
                  </a:lnTo>
                  <a:lnTo>
                    <a:pt x="1" y="104"/>
                  </a:lnTo>
                  <a:lnTo>
                    <a:pt x="1" y="156"/>
                  </a:lnTo>
                  <a:lnTo>
                    <a:pt x="1" y="3402"/>
                  </a:lnTo>
                  <a:lnTo>
                    <a:pt x="728" y="3402"/>
                  </a:lnTo>
                  <a:lnTo>
                    <a:pt x="728" y="156"/>
                  </a:lnTo>
                  <a:lnTo>
                    <a:pt x="728" y="104"/>
                  </a:lnTo>
                  <a:lnTo>
                    <a:pt x="676" y="52"/>
                  </a:lnTo>
                  <a:lnTo>
                    <a:pt x="624" y="0"/>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5"/>
            <p:cNvSpPr/>
            <p:nvPr/>
          </p:nvSpPr>
          <p:spPr>
            <a:xfrm>
              <a:off x="4202453" y="-784619"/>
              <a:ext cx="22582" cy="128536"/>
            </a:xfrm>
            <a:custGeom>
              <a:avLst/>
              <a:gdLst/>
              <a:ahLst/>
              <a:cxnLst/>
              <a:rect l="l" t="t" r="r" b="b"/>
              <a:pathLst>
                <a:path w="598" h="3402" extrusionOk="0">
                  <a:moveTo>
                    <a:pt x="105" y="0"/>
                  </a:moveTo>
                  <a:lnTo>
                    <a:pt x="53" y="52"/>
                  </a:lnTo>
                  <a:lnTo>
                    <a:pt x="1" y="104"/>
                  </a:lnTo>
                  <a:lnTo>
                    <a:pt x="1" y="156"/>
                  </a:lnTo>
                  <a:lnTo>
                    <a:pt x="1" y="3402"/>
                  </a:lnTo>
                  <a:lnTo>
                    <a:pt x="468" y="3402"/>
                  </a:lnTo>
                  <a:lnTo>
                    <a:pt x="468" y="156"/>
                  </a:lnTo>
                  <a:lnTo>
                    <a:pt x="468" y="104"/>
                  </a:lnTo>
                  <a:lnTo>
                    <a:pt x="494" y="52"/>
                  </a:lnTo>
                  <a:lnTo>
                    <a:pt x="546" y="26"/>
                  </a:lnTo>
                  <a:lnTo>
                    <a:pt x="598" y="0"/>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a:off x="4257358" y="-728704"/>
              <a:ext cx="28473" cy="72618"/>
            </a:xfrm>
            <a:custGeom>
              <a:avLst/>
              <a:gdLst/>
              <a:ahLst/>
              <a:cxnLst/>
              <a:rect l="l" t="t" r="r" b="b"/>
              <a:pathLst>
                <a:path w="754" h="1922" extrusionOk="0">
                  <a:moveTo>
                    <a:pt x="182" y="0"/>
                  </a:moveTo>
                  <a:lnTo>
                    <a:pt x="105" y="26"/>
                  </a:lnTo>
                  <a:lnTo>
                    <a:pt x="53" y="52"/>
                  </a:lnTo>
                  <a:lnTo>
                    <a:pt x="27" y="104"/>
                  </a:lnTo>
                  <a:lnTo>
                    <a:pt x="1" y="182"/>
                  </a:lnTo>
                  <a:lnTo>
                    <a:pt x="1" y="1922"/>
                  </a:lnTo>
                  <a:lnTo>
                    <a:pt x="754" y="1922"/>
                  </a:lnTo>
                  <a:lnTo>
                    <a:pt x="754" y="182"/>
                  </a:lnTo>
                  <a:lnTo>
                    <a:pt x="728" y="104"/>
                  </a:lnTo>
                  <a:lnTo>
                    <a:pt x="702" y="52"/>
                  </a:lnTo>
                  <a:lnTo>
                    <a:pt x="650" y="26"/>
                  </a:lnTo>
                  <a:lnTo>
                    <a:pt x="572" y="0"/>
                  </a:lnTo>
                  <a:close/>
                </a:path>
              </a:pathLst>
            </a:custGeom>
            <a:solidFill>
              <a:srgbClr val="7FD39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5"/>
            <p:cNvSpPr/>
            <p:nvPr/>
          </p:nvSpPr>
          <p:spPr>
            <a:xfrm>
              <a:off x="4313245" y="-757152"/>
              <a:ext cx="27491" cy="101068"/>
            </a:xfrm>
            <a:custGeom>
              <a:avLst/>
              <a:gdLst/>
              <a:ahLst/>
              <a:cxnLst/>
              <a:rect l="l" t="t" r="r" b="b"/>
              <a:pathLst>
                <a:path w="728" h="2675" extrusionOk="0">
                  <a:moveTo>
                    <a:pt x="157" y="0"/>
                  </a:moveTo>
                  <a:lnTo>
                    <a:pt x="105" y="26"/>
                  </a:lnTo>
                  <a:lnTo>
                    <a:pt x="53" y="52"/>
                  </a:lnTo>
                  <a:lnTo>
                    <a:pt x="1" y="104"/>
                  </a:lnTo>
                  <a:lnTo>
                    <a:pt x="1" y="156"/>
                  </a:lnTo>
                  <a:lnTo>
                    <a:pt x="1" y="2675"/>
                  </a:lnTo>
                  <a:lnTo>
                    <a:pt x="728" y="2675"/>
                  </a:lnTo>
                  <a:lnTo>
                    <a:pt x="728" y="156"/>
                  </a:lnTo>
                  <a:lnTo>
                    <a:pt x="728" y="104"/>
                  </a:lnTo>
                  <a:lnTo>
                    <a:pt x="676" y="52"/>
                  </a:lnTo>
                  <a:lnTo>
                    <a:pt x="624" y="26"/>
                  </a:lnTo>
                  <a:lnTo>
                    <a:pt x="5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5"/>
            <p:cNvSpPr/>
            <p:nvPr/>
          </p:nvSpPr>
          <p:spPr>
            <a:xfrm>
              <a:off x="4313245" y="-757152"/>
              <a:ext cx="22582" cy="101068"/>
            </a:xfrm>
            <a:custGeom>
              <a:avLst/>
              <a:gdLst/>
              <a:ahLst/>
              <a:cxnLst/>
              <a:rect l="l" t="t" r="r" b="b"/>
              <a:pathLst>
                <a:path w="598" h="2675" extrusionOk="0">
                  <a:moveTo>
                    <a:pt x="157" y="0"/>
                  </a:moveTo>
                  <a:lnTo>
                    <a:pt x="105" y="26"/>
                  </a:lnTo>
                  <a:lnTo>
                    <a:pt x="53" y="52"/>
                  </a:lnTo>
                  <a:lnTo>
                    <a:pt x="1" y="104"/>
                  </a:lnTo>
                  <a:lnTo>
                    <a:pt x="1" y="156"/>
                  </a:lnTo>
                  <a:lnTo>
                    <a:pt x="1" y="2675"/>
                  </a:lnTo>
                  <a:lnTo>
                    <a:pt x="468" y="2675"/>
                  </a:lnTo>
                  <a:lnTo>
                    <a:pt x="468" y="156"/>
                  </a:lnTo>
                  <a:lnTo>
                    <a:pt x="494" y="104"/>
                  </a:lnTo>
                  <a:lnTo>
                    <a:pt x="520" y="52"/>
                  </a:lnTo>
                  <a:lnTo>
                    <a:pt x="546" y="26"/>
                  </a:lnTo>
                  <a:lnTo>
                    <a:pt x="5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5"/>
            <p:cNvSpPr/>
            <p:nvPr/>
          </p:nvSpPr>
          <p:spPr>
            <a:xfrm>
              <a:off x="4368150" y="-822891"/>
              <a:ext cx="28473" cy="166810"/>
            </a:xfrm>
            <a:custGeom>
              <a:avLst/>
              <a:gdLst/>
              <a:ahLst/>
              <a:cxnLst/>
              <a:rect l="l" t="t" r="r" b="b"/>
              <a:pathLst>
                <a:path w="754" h="4415" extrusionOk="0">
                  <a:moveTo>
                    <a:pt x="183" y="0"/>
                  </a:moveTo>
                  <a:lnTo>
                    <a:pt x="105" y="26"/>
                  </a:lnTo>
                  <a:lnTo>
                    <a:pt x="53" y="52"/>
                  </a:lnTo>
                  <a:lnTo>
                    <a:pt x="27" y="104"/>
                  </a:lnTo>
                  <a:lnTo>
                    <a:pt x="1" y="182"/>
                  </a:lnTo>
                  <a:lnTo>
                    <a:pt x="1" y="4415"/>
                  </a:lnTo>
                  <a:lnTo>
                    <a:pt x="754" y="4415"/>
                  </a:lnTo>
                  <a:lnTo>
                    <a:pt x="754" y="182"/>
                  </a:lnTo>
                  <a:lnTo>
                    <a:pt x="728" y="104"/>
                  </a:lnTo>
                  <a:lnTo>
                    <a:pt x="702" y="52"/>
                  </a:lnTo>
                  <a:lnTo>
                    <a:pt x="650" y="26"/>
                  </a:lnTo>
                  <a:lnTo>
                    <a:pt x="572" y="0"/>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5"/>
            <p:cNvSpPr/>
            <p:nvPr/>
          </p:nvSpPr>
          <p:spPr>
            <a:xfrm>
              <a:off x="4368150" y="-822891"/>
              <a:ext cx="23564" cy="166810"/>
            </a:xfrm>
            <a:custGeom>
              <a:avLst/>
              <a:gdLst/>
              <a:ahLst/>
              <a:cxnLst/>
              <a:rect l="l" t="t" r="r" b="b"/>
              <a:pathLst>
                <a:path w="624" h="4415" extrusionOk="0">
                  <a:moveTo>
                    <a:pt x="183" y="0"/>
                  </a:moveTo>
                  <a:lnTo>
                    <a:pt x="105" y="26"/>
                  </a:lnTo>
                  <a:lnTo>
                    <a:pt x="53" y="52"/>
                  </a:lnTo>
                  <a:lnTo>
                    <a:pt x="27" y="104"/>
                  </a:lnTo>
                  <a:lnTo>
                    <a:pt x="1" y="182"/>
                  </a:lnTo>
                  <a:lnTo>
                    <a:pt x="1" y="4415"/>
                  </a:lnTo>
                  <a:lnTo>
                    <a:pt x="494" y="4415"/>
                  </a:lnTo>
                  <a:lnTo>
                    <a:pt x="494" y="182"/>
                  </a:lnTo>
                  <a:lnTo>
                    <a:pt x="494" y="130"/>
                  </a:lnTo>
                  <a:lnTo>
                    <a:pt x="520" y="78"/>
                  </a:lnTo>
                  <a:lnTo>
                    <a:pt x="572" y="26"/>
                  </a:lnTo>
                  <a:lnTo>
                    <a:pt x="624" y="26"/>
                  </a:lnTo>
                  <a:lnTo>
                    <a:pt x="572" y="0"/>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5"/>
            <p:cNvSpPr/>
            <p:nvPr/>
          </p:nvSpPr>
          <p:spPr>
            <a:xfrm>
              <a:off x="4174019" y="-461897"/>
              <a:ext cx="166721" cy="27506"/>
            </a:xfrm>
            <a:custGeom>
              <a:avLst/>
              <a:gdLst/>
              <a:ahLst/>
              <a:cxnLst/>
              <a:rect l="l" t="t" r="r" b="b"/>
              <a:pathLst>
                <a:path w="4415" h="728" extrusionOk="0">
                  <a:moveTo>
                    <a:pt x="260" y="1"/>
                  </a:moveTo>
                  <a:lnTo>
                    <a:pt x="156" y="27"/>
                  </a:lnTo>
                  <a:lnTo>
                    <a:pt x="79" y="79"/>
                  </a:lnTo>
                  <a:lnTo>
                    <a:pt x="27" y="156"/>
                  </a:lnTo>
                  <a:lnTo>
                    <a:pt x="1" y="260"/>
                  </a:lnTo>
                  <a:lnTo>
                    <a:pt x="1" y="728"/>
                  </a:lnTo>
                  <a:lnTo>
                    <a:pt x="4415" y="728"/>
                  </a:lnTo>
                  <a:lnTo>
                    <a:pt x="4415" y="260"/>
                  </a:lnTo>
                  <a:lnTo>
                    <a:pt x="4389" y="156"/>
                  </a:lnTo>
                  <a:lnTo>
                    <a:pt x="4337" y="79"/>
                  </a:lnTo>
                  <a:lnTo>
                    <a:pt x="4259" y="27"/>
                  </a:lnTo>
                  <a:lnTo>
                    <a:pt x="4155"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5"/>
            <p:cNvSpPr/>
            <p:nvPr/>
          </p:nvSpPr>
          <p:spPr>
            <a:xfrm>
              <a:off x="4174019" y="-461897"/>
              <a:ext cx="59854" cy="27506"/>
            </a:xfrm>
            <a:custGeom>
              <a:avLst/>
              <a:gdLst/>
              <a:ahLst/>
              <a:cxnLst/>
              <a:rect l="l" t="t" r="r" b="b"/>
              <a:pathLst>
                <a:path w="1585" h="728" extrusionOk="0">
                  <a:moveTo>
                    <a:pt x="260" y="1"/>
                  </a:moveTo>
                  <a:lnTo>
                    <a:pt x="156" y="27"/>
                  </a:lnTo>
                  <a:lnTo>
                    <a:pt x="79" y="79"/>
                  </a:lnTo>
                  <a:lnTo>
                    <a:pt x="27" y="156"/>
                  </a:lnTo>
                  <a:lnTo>
                    <a:pt x="1" y="260"/>
                  </a:lnTo>
                  <a:lnTo>
                    <a:pt x="1" y="728"/>
                  </a:lnTo>
                  <a:lnTo>
                    <a:pt x="1325" y="728"/>
                  </a:lnTo>
                  <a:lnTo>
                    <a:pt x="1325" y="260"/>
                  </a:lnTo>
                  <a:lnTo>
                    <a:pt x="1351" y="156"/>
                  </a:lnTo>
                  <a:lnTo>
                    <a:pt x="1403" y="79"/>
                  </a:lnTo>
                  <a:lnTo>
                    <a:pt x="1481" y="27"/>
                  </a:lnTo>
                  <a:lnTo>
                    <a:pt x="1585"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5"/>
            <p:cNvSpPr/>
            <p:nvPr/>
          </p:nvSpPr>
          <p:spPr>
            <a:xfrm>
              <a:off x="4015195" y="-884700"/>
              <a:ext cx="456964" cy="457206"/>
            </a:xfrm>
            <a:custGeom>
              <a:avLst/>
              <a:gdLst/>
              <a:ahLst/>
              <a:cxnLst/>
              <a:rect l="l" t="t" r="r" b="b"/>
              <a:pathLst>
                <a:path w="12101" h="12101" extrusionOk="0">
                  <a:moveTo>
                    <a:pt x="7348" y="9893"/>
                  </a:moveTo>
                  <a:lnTo>
                    <a:pt x="7348" y="11010"/>
                  </a:lnTo>
                  <a:lnTo>
                    <a:pt x="5479" y="11010"/>
                  </a:lnTo>
                  <a:lnTo>
                    <a:pt x="5479" y="9893"/>
                  </a:lnTo>
                  <a:close/>
                  <a:moveTo>
                    <a:pt x="8361" y="11373"/>
                  </a:moveTo>
                  <a:lnTo>
                    <a:pt x="8413" y="11399"/>
                  </a:lnTo>
                  <a:lnTo>
                    <a:pt x="8439" y="11451"/>
                  </a:lnTo>
                  <a:lnTo>
                    <a:pt x="8439" y="11737"/>
                  </a:lnTo>
                  <a:lnTo>
                    <a:pt x="4388" y="11737"/>
                  </a:lnTo>
                  <a:lnTo>
                    <a:pt x="4388" y="11451"/>
                  </a:lnTo>
                  <a:lnTo>
                    <a:pt x="4414" y="11399"/>
                  </a:lnTo>
                  <a:lnTo>
                    <a:pt x="4466" y="11373"/>
                  </a:lnTo>
                  <a:close/>
                  <a:moveTo>
                    <a:pt x="182" y="1"/>
                  </a:moveTo>
                  <a:lnTo>
                    <a:pt x="104" y="27"/>
                  </a:lnTo>
                  <a:lnTo>
                    <a:pt x="52" y="53"/>
                  </a:lnTo>
                  <a:lnTo>
                    <a:pt x="0" y="104"/>
                  </a:lnTo>
                  <a:lnTo>
                    <a:pt x="0" y="182"/>
                  </a:lnTo>
                  <a:lnTo>
                    <a:pt x="0" y="9712"/>
                  </a:lnTo>
                  <a:lnTo>
                    <a:pt x="0" y="9790"/>
                  </a:lnTo>
                  <a:lnTo>
                    <a:pt x="52" y="9841"/>
                  </a:lnTo>
                  <a:lnTo>
                    <a:pt x="104" y="9893"/>
                  </a:lnTo>
                  <a:lnTo>
                    <a:pt x="3428" y="9893"/>
                  </a:lnTo>
                  <a:lnTo>
                    <a:pt x="3480" y="9841"/>
                  </a:lnTo>
                  <a:lnTo>
                    <a:pt x="3506" y="9790"/>
                  </a:lnTo>
                  <a:lnTo>
                    <a:pt x="3532" y="9712"/>
                  </a:lnTo>
                  <a:lnTo>
                    <a:pt x="3506" y="9660"/>
                  </a:lnTo>
                  <a:lnTo>
                    <a:pt x="3480" y="9608"/>
                  </a:lnTo>
                  <a:lnTo>
                    <a:pt x="3428" y="9556"/>
                  </a:lnTo>
                  <a:lnTo>
                    <a:pt x="338" y="9556"/>
                  </a:lnTo>
                  <a:lnTo>
                    <a:pt x="338" y="8439"/>
                  </a:lnTo>
                  <a:lnTo>
                    <a:pt x="11737" y="8439"/>
                  </a:lnTo>
                  <a:lnTo>
                    <a:pt x="11737" y="9556"/>
                  </a:lnTo>
                  <a:lnTo>
                    <a:pt x="4051" y="9556"/>
                  </a:lnTo>
                  <a:lnTo>
                    <a:pt x="3999" y="9608"/>
                  </a:lnTo>
                  <a:lnTo>
                    <a:pt x="3947" y="9660"/>
                  </a:lnTo>
                  <a:lnTo>
                    <a:pt x="3947" y="9712"/>
                  </a:lnTo>
                  <a:lnTo>
                    <a:pt x="3947" y="9790"/>
                  </a:lnTo>
                  <a:lnTo>
                    <a:pt x="3999" y="9841"/>
                  </a:lnTo>
                  <a:lnTo>
                    <a:pt x="4051" y="9893"/>
                  </a:lnTo>
                  <a:lnTo>
                    <a:pt x="5141" y="9893"/>
                  </a:lnTo>
                  <a:lnTo>
                    <a:pt x="5141" y="11010"/>
                  </a:lnTo>
                  <a:lnTo>
                    <a:pt x="4466" y="11010"/>
                  </a:lnTo>
                  <a:lnTo>
                    <a:pt x="4388" y="11036"/>
                  </a:lnTo>
                  <a:lnTo>
                    <a:pt x="4311" y="11062"/>
                  </a:lnTo>
                  <a:lnTo>
                    <a:pt x="4233" y="11088"/>
                  </a:lnTo>
                  <a:lnTo>
                    <a:pt x="4155" y="11140"/>
                  </a:lnTo>
                  <a:lnTo>
                    <a:pt x="4103" y="11218"/>
                  </a:lnTo>
                  <a:lnTo>
                    <a:pt x="4077" y="11270"/>
                  </a:lnTo>
                  <a:lnTo>
                    <a:pt x="4051" y="11373"/>
                  </a:lnTo>
                  <a:lnTo>
                    <a:pt x="4025" y="11451"/>
                  </a:lnTo>
                  <a:lnTo>
                    <a:pt x="4025" y="11919"/>
                  </a:lnTo>
                  <a:lnTo>
                    <a:pt x="4051" y="11997"/>
                  </a:lnTo>
                  <a:lnTo>
                    <a:pt x="4077" y="12048"/>
                  </a:lnTo>
                  <a:lnTo>
                    <a:pt x="4155" y="12100"/>
                  </a:lnTo>
                  <a:lnTo>
                    <a:pt x="8699" y="12100"/>
                  </a:lnTo>
                  <a:lnTo>
                    <a:pt x="8751" y="12048"/>
                  </a:lnTo>
                  <a:lnTo>
                    <a:pt x="8777" y="11997"/>
                  </a:lnTo>
                  <a:lnTo>
                    <a:pt x="8803" y="11919"/>
                  </a:lnTo>
                  <a:lnTo>
                    <a:pt x="8803" y="11451"/>
                  </a:lnTo>
                  <a:lnTo>
                    <a:pt x="8777" y="11373"/>
                  </a:lnTo>
                  <a:lnTo>
                    <a:pt x="8751" y="11270"/>
                  </a:lnTo>
                  <a:lnTo>
                    <a:pt x="8725" y="11218"/>
                  </a:lnTo>
                  <a:lnTo>
                    <a:pt x="8673" y="11140"/>
                  </a:lnTo>
                  <a:lnTo>
                    <a:pt x="8595" y="11088"/>
                  </a:lnTo>
                  <a:lnTo>
                    <a:pt x="8517" y="11062"/>
                  </a:lnTo>
                  <a:lnTo>
                    <a:pt x="8439" y="11036"/>
                  </a:lnTo>
                  <a:lnTo>
                    <a:pt x="8361" y="11010"/>
                  </a:lnTo>
                  <a:lnTo>
                    <a:pt x="7686" y="11010"/>
                  </a:lnTo>
                  <a:lnTo>
                    <a:pt x="7686" y="9893"/>
                  </a:lnTo>
                  <a:lnTo>
                    <a:pt x="11996" y="9893"/>
                  </a:lnTo>
                  <a:lnTo>
                    <a:pt x="12048" y="9841"/>
                  </a:lnTo>
                  <a:lnTo>
                    <a:pt x="12074" y="9790"/>
                  </a:lnTo>
                  <a:lnTo>
                    <a:pt x="12100" y="9712"/>
                  </a:lnTo>
                  <a:lnTo>
                    <a:pt x="12100" y="182"/>
                  </a:lnTo>
                  <a:lnTo>
                    <a:pt x="12074" y="104"/>
                  </a:lnTo>
                  <a:lnTo>
                    <a:pt x="12048" y="53"/>
                  </a:lnTo>
                  <a:lnTo>
                    <a:pt x="11996" y="27"/>
                  </a:lnTo>
                  <a:lnTo>
                    <a:pt x="11918" y="1"/>
                  </a:lnTo>
                  <a:lnTo>
                    <a:pt x="10101" y="1"/>
                  </a:lnTo>
                  <a:lnTo>
                    <a:pt x="10049" y="27"/>
                  </a:lnTo>
                  <a:lnTo>
                    <a:pt x="9997" y="53"/>
                  </a:lnTo>
                  <a:lnTo>
                    <a:pt x="9945" y="104"/>
                  </a:lnTo>
                  <a:lnTo>
                    <a:pt x="9945" y="182"/>
                  </a:lnTo>
                  <a:lnTo>
                    <a:pt x="9945" y="234"/>
                  </a:lnTo>
                  <a:lnTo>
                    <a:pt x="9997" y="312"/>
                  </a:lnTo>
                  <a:lnTo>
                    <a:pt x="10049" y="338"/>
                  </a:lnTo>
                  <a:lnTo>
                    <a:pt x="10101" y="364"/>
                  </a:lnTo>
                  <a:lnTo>
                    <a:pt x="11737" y="364"/>
                  </a:lnTo>
                  <a:lnTo>
                    <a:pt x="11737" y="8076"/>
                  </a:lnTo>
                  <a:lnTo>
                    <a:pt x="338" y="8076"/>
                  </a:lnTo>
                  <a:lnTo>
                    <a:pt x="338" y="364"/>
                  </a:lnTo>
                  <a:lnTo>
                    <a:pt x="9348" y="364"/>
                  </a:lnTo>
                  <a:lnTo>
                    <a:pt x="9400" y="338"/>
                  </a:lnTo>
                  <a:lnTo>
                    <a:pt x="9478" y="312"/>
                  </a:lnTo>
                  <a:lnTo>
                    <a:pt x="9504" y="234"/>
                  </a:lnTo>
                  <a:lnTo>
                    <a:pt x="9530" y="182"/>
                  </a:lnTo>
                  <a:lnTo>
                    <a:pt x="9504" y="104"/>
                  </a:lnTo>
                  <a:lnTo>
                    <a:pt x="9478" y="53"/>
                  </a:lnTo>
                  <a:lnTo>
                    <a:pt x="9400" y="27"/>
                  </a:lnTo>
                  <a:lnTo>
                    <a:pt x="93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5"/>
            <p:cNvSpPr/>
            <p:nvPr/>
          </p:nvSpPr>
          <p:spPr>
            <a:xfrm>
              <a:off x="4042647" y="-857233"/>
              <a:ext cx="402057" cy="262966"/>
            </a:xfrm>
            <a:custGeom>
              <a:avLst/>
              <a:gdLst/>
              <a:ahLst/>
              <a:cxnLst/>
              <a:rect l="l" t="t" r="r" b="b"/>
              <a:pathLst>
                <a:path w="10647" h="6960" extrusionOk="0">
                  <a:moveTo>
                    <a:pt x="2934" y="4025"/>
                  </a:moveTo>
                  <a:lnTo>
                    <a:pt x="2934" y="5142"/>
                  </a:lnTo>
                  <a:lnTo>
                    <a:pt x="364" y="5142"/>
                  </a:lnTo>
                  <a:lnTo>
                    <a:pt x="364" y="4025"/>
                  </a:lnTo>
                  <a:close/>
                  <a:moveTo>
                    <a:pt x="2934" y="5505"/>
                  </a:moveTo>
                  <a:lnTo>
                    <a:pt x="2934" y="6622"/>
                  </a:lnTo>
                  <a:lnTo>
                    <a:pt x="364" y="6622"/>
                  </a:lnTo>
                  <a:lnTo>
                    <a:pt x="364" y="5505"/>
                  </a:lnTo>
                  <a:close/>
                  <a:moveTo>
                    <a:pt x="10283" y="364"/>
                  </a:moveTo>
                  <a:lnTo>
                    <a:pt x="10283" y="6622"/>
                  </a:lnTo>
                  <a:lnTo>
                    <a:pt x="3298" y="6622"/>
                  </a:lnTo>
                  <a:lnTo>
                    <a:pt x="3298" y="364"/>
                  </a:lnTo>
                  <a:close/>
                  <a:moveTo>
                    <a:pt x="182" y="1"/>
                  </a:moveTo>
                  <a:lnTo>
                    <a:pt x="104" y="27"/>
                  </a:lnTo>
                  <a:lnTo>
                    <a:pt x="52" y="53"/>
                  </a:lnTo>
                  <a:lnTo>
                    <a:pt x="26" y="104"/>
                  </a:lnTo>
                  <a:lnTo>
                    <a:pt x="0" y="182"/>
                  </a:lnTo>
                  <a:lnTo>
                    <a:pt x="0" y="1636"/>
                  </a:lnTo>
                  <a:lnTo>
                    <a:pt x="26" y="1714"/>
                  </a:lnTo>
                  <a:lnTo>
                    <a:pt x="52" y="1766"/>
                  </a:lnTo>
                  <a:lnTo>
                    <a:pt x="104" y="1792"/>
                  </a:lnTo>
                  <a:lnTo>
                    <a:pt x="182" y="1818"/>
                  </a:lnTo>
                  <a:lnTo>
                    <a:pt x="260" y="1792"/>
                  </a:lnTo>
                  <a:lnTo>
                    <a:pt x="312" y="1766"/>
                  </a:lnTo>
                  <a:lnTo>
                    <a:pt x="338" y="1714"/>
                  </a:lnTo>
                  <a:lnTo>
                    <a:pt x="364" y="1636"/>
                  </a:lnTo>
                  <a:lnTo>
                    <a:pt x="364" y="364"/>
                  </a:lnTo>
                  <a:lnTo>
                    <a:pt x="2934" y="364"/>
                  </a:lnTo>
                  <a:lnTo>
                    <a:pt x="2934" y="3688"/>
                  </a:lnTo>
                  <a:lnTo>
                    <a:pt x="364" y="3688"/>
                  </a:lnTo>
                  <a:lnTo>
                    <a:pt x="364" y="2415"/>
                  </a:lnTo>
                  <a:lnTo>
                    <a:pt x="338" y="2337"/>
                  </a:lnTo>
                  <a:lnTo>
                    <a:pt x="312" y="2286"/>
                  </a:lnTo>
                  <a:lnTo>
                    <a:pt x="260" y="2234"/>
                  </a:lnTo>
                  <a:lnTo>
                    <a:pt x="104" y="2234"/>
                  </a:lnTo>
                  <a:lnTo>
                    <a:pt x="52" y="2286"/>
                  </a:lnTo>
                  <a:lnTo>
                    <a:pt x="26" y="2337"/>
                  </a:lnTo>
                  <a:lnTo>
                    <a:pt x="0" y="2415"/>
                  </a:lnTo>
                  <a:lnTo>
                    <a:pt x="0" y="6804"/>
                  </a:lnTo>
                  <a:lnTo>
                    <a:pt x="26" y="6855"/>
                  </a:lnTo>
                  <a:lnTo>
                    <a:pt x="52" y="6907"/>
                  </a:lnTo>
                  <a:lnTo>
                    <a:pt x="104" y="6959"/>
                  </a:lnTo>
                  <a:lnTo>
                    <a:pt x="10542" y="6959"/>
                  </a:lnTo>
                  <a:lnTo>
                    <a:pt x="10594" y="6907"/>
                  </a:lnTo>
                  <a:lnTo>
                    <a:pt x="10620" y="6855"/>
                  </a:lnTo>
                  <a:lnTo>
                    <a:pt x="10646" y="6804"/>
                  </a:lnTo>
                  <a:lnTo>
                    <a:pt x="10646" y="182"/>
                  </a:lnTo>
                  <a:lnTo>
                    <a:pt x="10620" y="104"/>
                  </a:lnTo>
                  <a:lnTo>
                    <a:pt x="10594" y="53"/>
                  </a:lnTo>
                  <a:lnTo>
                    <a:pt x="10542" y="27"/>
                  </a:lnTo>
                  <a:lnTo>
                    <a:pt x="104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5"/>
            <p:cNvSpPr/>
            <p:nvPr/>
          </p:nvSpPr>
          <p:spPr>
            <a:xfrm>
              <a:off x="4080862" y="-828785"/>
              <a:ext cx="48109" cy="96194"/>
            </a:xfrm>
            <a:custGeom>
              <a:avLst/>
              <a:gdLst/>
              <a:ahLst/>
              <a:cxnLst/>
              <a:rect l="l" t="t" r="r" b="b"/>
              <a:pathLst>
                <a:path w="1274" h="2546" extrusionOk="0">
                  <a:moveTo>
                    <a:pt x="650" y="1"/>
                  </a:moveTo>
                  <a:lnTo>
                    <a:pt x="572" y="27"/>
                  </a:lnTo>
                  <a:lnTo>
                    <a:pt x="520" y="53"/>
                  </a:lnTo>
                  <a:lnTo>
                    <a:pt x="468" y="104"/>
                  </a:lnTo>
                  <a:lnTo>
                    <a:pt x="468" y="182"/>
                  </a:lnTo>
                  <a:lnTo>
                    <a:pt x="468" y="390"/>
                  </a:lnTo>
                  <a:lnTo>
                    <a:pt x="364" y="416"/>
                  </a:lnTo>
                  <a:lnTo>
                    <a:pt x="287" y="442"/>
                  </a:lnTo>
                  <a:lnTo>
                    <a:pt x="209" y="494"/>
                  </a:lnTo>
                  <a:lnTo>
                    <a:pt x="131" y="572"/>
                  </a:lnTo>
                  <a:lnTo>
                    <a:pt x="79" y="650"/>
                  </a:lnTo>
                  <a:lnTo>
                    <a:pt x="53" y="728"/>
                  </a:lnTo>
                  <a:lnTo>
                    <a:pt x="27" y="806"/>
                  </a:lnTo>
                  <a:lnTo>
                    <a:pt x="1" y="909"/>
                  </a:lnTo>
                  <a:lnTo>
                    <a:pt x="27" y="1013"/>
                  </a:lnTo>
                  <a:lnTo>
                    <a:pt x="53" y="1117"/>
                  </a:lnTo>
                  <a:lnTo>
                    <a:pt x="105" y="1221"/>
                  </a:lnTo>
                  <a:lnTo>
                    <a:pt x="157" y="1299"/>
                  </a:lnTo>
                  <a:lnTo>
                    <a:pt x="261" y="1351"/>
                  </a:lnTo>
                  <a:lnTo>
                    <a:pt x="339" y="1403"/>
                  </a:lnTo>
                  <a:lnTo>
                    <a:pt x="442" y="1429"/>
                  </a:lnTo>
                  <a:lnTo>
                    <a:pt x="546" y="1455"/>
                  </a:lnTo>
                  <a:lnTo>
                    <a:pt x="806" y="1455"/>
                  </a:lnTo>
                  <a:lnTo>
                    <a:pt x="858" y="1507"/>
                  </a:lnTo>
                  <a:lnTo>
                    <a:pt x="910" y="1559"/>
                  </a:lnTo>
                  <a:lnTo>
                    <a:pt x="910" y="1636"/>
                  </a:lnTo>
                  <a:lnTo>
                    <a:pt x="910" y="1688"/>
                  </a:lnTo>
                  <a:lnTo>
                    <a:pt x="858" y="1740"/>
                  </a:lnTo>
                  <a:lnTo>
                    <a:pt x="806" y="1792"/>
                  </a:lnTo>
                  <a:lnTo>
                    <a:pt x="520" y="1792"/>
                  </a:lnTo>
                  <a:lnTo>
                    <a:pt x="442" y="1766"/>
                  </a:lnTo>
                  <a:lnTo>
                    <a:pt x="390" y="1688"/>
                  </a:lnTo>
                  <a:lnTo>
                    <a:pt x="339" y="1636"/>
                  </a:lnTo>
                  <a:lnTo>
                    <a:pt x="287" y="1584"/>
                  </a:lnTo>
                  <a:lnTo>
                    <a:pt x="157" y="1584"/>
                  </a:lnTo>
                  <a:lnTo>
                    <a:pt x="105" y="1610"/>
                  </a:lnTo>
                  <a:lnTo>
                    <a:pt x="53" y="1662"/>
                  </a:lnTo>
                  <a:lnTo>
                    <a:pt x="27" y="1740"/>
                  </a:lnTo>
                  <a:lnTo>
                    <a:pt x="53" y="1792"/>
                  </a:lnTo>
                  <a:lnTo>
                    <a:pt x="105" y="1948"/>
                  </a:lnTo>
                  <a:lnTo>
                    <a:pt x="209" y="2052"/>
                  </a:lnTo>
                  <a:lnTo>
                    <a:pt x="313" y="2130"/>
                  </a:lnTo>
                  <a:lnTo>
                    <a:pt x="468" y="2156"/>
                  </a:lnTo>
                  <a:lnTo>
                    <a:pt x="468" y="2363"/>
                  </a:lnTo>
                  <a:lnTo>
                    <a:pt x="468" y="2415"/>
                  </a:lnTo>
                  <a:lnTo>
                    <a:pt x="520" y="2493"/>
                  </a:lnTo>
                  <a:lnTo>
                    <a:pt x="572" y="2519"/>
                  </a:lnTo>
                  <a:lnTo>
                    <a:pt x="650" y="2545"/>
                  </a:lnTo>
                  <a:lnTo>
                    <a:pt x="702" y="2519"/>
                  </a:lnTo>
                  <a:lnTo>
                    <a:pt x="780" y="2493"/>
                  </a:lnTo>
                  <a:lnTo>
                    <a:pt x="806" y="2415"/>
                  </a:lnTo>
                  <a:lnTo>
                    <a:pt x="832" y="2363"/>
                  </a:lnTo>
                  <a:lnTo>
                    <a:pt x="832" y="2156"/>
                  </a:lnTo>
                  <a:lnTo>
                    <a:pt x="910" y="2130"/>
                  </a:lnTo>
                  <a:lnTo>
                    <a:pt x="988" y="2078"/>
                  </a:lnTo>
                  <a:lnTo>
                    <a:pt x="1066" y="2026"/>
                  </a:lnTo>
                  <a:lnTo>
                    <a:pt x="1143" y="1974"/>
                  </a:lnTo>
                  <a:lnTo>
                    <a:pt x="1195" y="1896"/>
                  </a:lnTo>
                  <a:lnTo>
                    <a:pt x="1247" y="1818"/>
                  </a:lnTo>
                  <a:lnTo>
                    <a:pt x="1273" y="1714"/>
                  </a:lnTo>
                  <a:lnTo>
                    <a:pt x="1273" y="1636"/>
                  </a:lnTo>
                  <a:lnTo>
                    <a:pt x="1273" y="1507"/>
                  </a:lnTo>
                  <a:lnTo>
                    <a:pt x="1221" y="1429"/>
                  </a:lnTo>
                  <a:lnTo>
                    <a:pt x="1195" y="1325"/>
                  </a:lnTo>
                  <a:lnTo>
                    <a:pt x="1117" y="1247"/>
                  </a:lnTo>
                  <a:lnTo>
                    <a:pt x="1040" y="1169"/>
                  </a:lnTo>
                  <a:lnTo>
                    <a:pt x="962" y="1143"/>
                  </a:lnTo>
                  <a:lnTo>
                    <a:pt x="858" y="1091"/>
                  </a:lnTo>
                  <a:lnTo>
                    <a:pt x="546" y="1091"/>
                  </a:lnTo>
                  <a:lnTo>
                    <a:pt x="468" y="1065"/>
                  </a:lnTo>
                  <a:lnTo>
                    <a:pt x="416" y="1039"/>
                  </a:lnTo>
                  <a:lnTo>
                    <a:pt x="390" y="987"/>
                  </a:lnTo>
                  <a:lnTo>
                    <a:pt x="364" y="909"/>
                  </a:lnTo>
                  <a:lnTo>
                    <a:pt x="390" y="831"/>
                  </a:lnTo>
                  <a:lnTo>
                    <a:pt x="416" y="780"/>
                  </a:lnTo>
                  <a:lnTo>
                    <a:pt x="468" y="754"/>
                  </a:lnTo>
                  <a:lnTo>
                    <a:pt x="546" y="728"/>
                  </a:lnTo>
                  <a:lnTo>
                    <a:pt x="728" y="728"/>
                  </a:lnTo>
                  <a:lnTo>
                    <a:pt x="806" y="754"/>
                  </a:lnTo>
                  <a:lnTo>
                    <a:pt x="858" y="831"/>
                  </a:lnTo>
                  <a:lnTo>
                    <a:pt x="884" y="909"/>
                  </a:lnTo>
                  <a:lnTo>
                    <a:pt x="936" y="935"/>
                  </a:lnTo>
                  <a:lnTo>
                    <a:pt x="1014" y="961"/>
                  </a:lnTo>
                  <a:lnTo>
                    <a:pt x="1092" y="961"/>
                  </a:lnTo>
                  <a:lnTo>
                    <a:pt x="1143" y="909"/>
                  </a:lnTo>
                  <a:lnTo>
                    <a:pt x="1195" y="857"/>
                  </a:lnTo>
                  <a:lnTo>
                    <a:pt x="1195" y="806"/>
                  </a:lnTo>
                  <a:lnTo>
                    <a:pt x="1195" y="728"/>
                  </a:lnTo>
                  <a:lnTo>
                    <a:pt x="1143" y="598"/>
                  </a:lnTo>
                  <a:lnTo>
                    <a:pt x="1066" y="520"/>
                  </a:lnTo>
                  <a:lnTo>
                    <a:pt x="936" y="442"/>
                  </a:lnTo>
                  <a:lnTo>
                    <a:pt x="832" y="390"/>
                  </a:lnTo>
                  <a:lnTo>
                    <a:pt x="832" y="182"/>
                  </a:lnTo>
                  <a:lnTo>
                    <a:pt x="806" y="104"/>
                  </a:lnTo>
                  <a:lnTo>
                    <a:pt x="780" y="53"/>
                  </a:lnTo>
                  <a:lnTo>
                    <a:pt x="702" y="27"/>
                  </a:lnTo>
                  <a:lnTo>
                    <a:pt x="6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5"/>
            <p:cNvSpPr/>
            <p:nvPr/>
          </p:nvSpPr>
          <p:spPr>
            <a:xfrm>
              <a:off x="4181873" y="-828785"/>
              <a:ext cx="235374" cy="179580"/>
            </a:xfrm>
            <a:custGeom>
              <a:avLst/>
              <a:gdLst/>
              <a:ahLst/>
              <a:cxnLst/>
              <a:rect l="l" t="t" r="r" b="b"/>
              <a:pathLst>
                <a:path w="6233" h="4753" extrusionOk="0">
                  <a:moveTo>
                    <a:pt x="1091" y="1351"/>
                  </a:moveTo>
                  <a:lnTo>
                    <a:pt x="1091" y="4389"/>
                  </a:lnTo>
                  <a:lnTo>
                    <a:pt x="727" y="4389"/>
                  </a:lnTo>
                  <a:lnTo>
                    <a:pt x="727" y="1351"/>
                  </a:lnTo>
                  <a:close/>
                  <a:moveTo>
                    <a:pt x="2571" y="2831"/>
                  </a:moveTo>
                  <a:lnTo>
                    <a:pt x="2571" y="4389"/>
                  </a:lnTo>
                  <a:lnTo>
                    <a:pt x="2181" y="4389"/>
                  </a:lnTo>
                  <a:lnTo>
                    <a:pt x="2181" y="2831"/>
                  </a:lnTo>
                  <a:close/>
                  <a:moveTo>
                    <a:pt x="4025" y="2078"/>
                  </a:moveTo>
                  <a:lnTo>
                    <a:pt x="4025" y="4389"/>
                  </a:lnTo>
                  <a:lnTo>
                    <a:pt x="3662" y="4389"/>
                  </a:lnTo>
                  <a:lnTo>
                    <a:pt x="3662" y="2078"/>
                  </a:lnTo>
                  <a:close/>
                  <a:moveTo>
                    <a:pt x="5505" y="338"/>
                  </a:moveTo>
                  <a:lnTo>
                    <a:pt x="5505" y="4389"/>
                  </a:lnTo>
                  <a:lnTo>
                    <a:pt x="5116" y="4389"/>
                  </a:lnTo>
                  <a:lnTo>
                    <a:pt x="5116" y="338"/>
                  </a:lnTo>
                  <a:close/>
                  <a:moveTo>
                    <a:pt x="5116" y="1"/>
                  </a:moveTo>
                  <a:lnTo>
                    <a:pt x="4986" y="27"/>
                  </a:lnTo>
                  <a:lnTo>
                    <a:pt x="4882" y="79"/>
                  </a:lnTo>
                  <a:lnTo>
                    <a:pt x="4804" y="208"/>
                  </a:lnTo>
                  <a:lnTo>
                    <a:pt x="4778" y="338"/>
                  </a:lnTo>
                  <a:lnTo>
                    <a:pt x="4778" y="4389"/>
                  </a:lnTo>
                  <a:lnTo>
                    <a:pt x="4389" y="4389"/>
                  </a:lnTo>
                  <a:lnTo>
                    <a:pt x="4389" y="2052"/>
                  </a:lnTo>
                  <a:lnTo>
                    <a:pt x="4363" y="1922"/>
                  </a:lnTo>
                  <a:lnTo>
                    <a:pt x="4285" y="1818"/>
                  </a:lnTo>
                  <a:lnTo>
                    <a:pt x="4181" y="1740"/>
                  </a:lnTo>
                  <a:lnTo>
                    <a:pt x="4051" y="1714"/>
                  </a:lnTo>
                  <a:lnTo>
                    <a:pt x="3636" y="1714"/>
                  </a:lnTo>
                  <a:lnTo>
                    <a:pt x="3506" y="1740"/>
                  </a:lnTo>
                  <a:lnTo>
                    <a:pt x="3402" y="1818"/>
                  </a:lnTo>
                  <a:lnTo>
                    <a:pt x="3324" y="1922"/>
                  </a:lnTo>
                  <a:lnTo>
                    <a:pt x="3298" y="2052"/>
                  </a:lnTo>
                  <a:lnTo>
                    <a:pt x="3298" y="4389"/>
                  </a:lnTo>
                  <a:lnTo>
                    <a:pt x="2909" y="4389"/>
                  </a:lnTo>
                  <a:lnTo>
                    <a:pt x="2909" y="2831"/>
                  </a:lnTo>
                  <a:lnTo>
                    <a:pt x="2883" y="2675"/>
                  </a:lnTo>
                  <a:lnTo>
                    <a:pt x="2831" y="2571"/>
                  </a:lnTo>
                  <a:lnTo>
                    <a:pt x="2701" y="2493"/>
                  </a:lnTo>
                  <a:lnTo>
                    <a:pt x="2571" y="2467"/>
                  </a:lnTo>
                  <a:lnTo>
                    <a:pt x="2181" y="2467"/>
                  </a:lnTo>
                  <a:lnTo>
                    <a:pt x="2052" y="2493"/>
                  </a:lnTo>
                  <a:lnTo>
                    <a:pt x="1922" y="2571"/>
                  </a:lnTo>
                  <a:lnTo>
                    <a:pt x="1870" y="2675"/>
                  </a:lnTo>
                  <a:lnTo>
                    <a:pt x="1844" y="2831"/>
                  </a:lnTo>
                  <a:lnTo>
                    <a:pt x="1844" y="4389"/>
                  </a:lnTo>
                  <a:lnTo>
                    <a:pt x="1454" y="4389"/>
                  </a:lnTo>
                  <a:lnTo>
                    <a:pt x="1454" y="1325"/>
                  </a:lnTo>
                  <a:lnTo>
                    <a:pt x="1429" y="1195"/>
                  </a:lnTo>
                  <a:lnTo>
                    <a:pt x="1351" y="1091"/>
                  </a:lnTo>
                  <a:lnTo>
                    <a:pt x="1247" y="1013"/>
                  </a:lnTo>
                  <a:lnTo>
                    <a:pt x="1117" y="987"/>
                  </a:lnTo>
                  <a:lnTo>
                    <a:pt x="701" y="987"/>
                  </a:lnTo>
                  <a:lnTo>
                    <a:pt x="572" y="1013"/>
                  </a:lnTo>
                  <a:lnTo>
                    <a:pt x="468" y="1091"/>
                  </a:lnTo>
                  <a:lnTo>
                    <a:pt x="390" y="1195"/>
                  </a:lnTo>
                  <a:lnTo>
                    <a:pt x="364" y="1325"/>
                  </a:lnTo>
                  <a:lnTo>
                    <a:pt x="364" y="4389"/>
                  </a:lnTo>
                  <a:lnTo>
                    <a:pt x="182" y="4389"/>
                  </a:lnTo>
                  <a:lnTo>
                    <a:pt x="104" y="4415"/>
                  </a:lnTo>
                  <a:lnTo>
                    <a:pt x="52" y="4441"/>
                  </a:lnTo>
                  <a:lnTo>
                    <a:pt x="0" y="4493"/>
                  </a:lnTo>
                  <a:lnTo>
                    <a:pt x="0" y="4571"/>
                  </a:lnTo>
                  <a:lnTo>
                    <a:pt x="0" y="4648"/>
                  </a:lnTo>
                  <a:lnTo>
                    <a:pt x="52" y="4700"/>
                  </a:lnTo>
                  <a:lnTo>
                    <a:pt x="104" y="4726"/>
                  </a:lnTo>
                  <a:lnTo>
                    <a:pt x="182" y="4752"/>
                  </a:lnTo>
                  <a:lnTo>
                    <a:pt x="6050" y="4752"/>
                  </a:lnTo>
                  <a:lnTo>
                    <a:pt x="6128" y="4726"/>
                  </a:lnTo>
                  <a:lnTo>
                    <a:pt x="6180" y="4700"/>
                  </a:lnTo>
                  <a:lnTo>
                    <a:pt x="6206" y="4648"/>
                  </a:lnTo>
                  <a:lnTo>
                    <a:pt x="6232" y="4571"/>
                  </a:lnTo>
                  <a:lnTo>
                    <a:pt x="6206" y="4493"/>
                  </a:lnTo>
                  <a:lnTo>
                    <a:pt x="6180" y="4441"/>
                  </a:lnTo>
                  <a:lnTo>
                    <a:pt x="6128" y="4415"/>
                  </a:lnTo>
                  <a:lnTo>
                    <a:pt x="6050" y="4389"/>
                  </a:lnTo>
                  <a:lnTo>
                    <a:pt x="5869" y="4389"/>
                  </a:lnTo>
                  <a:lnTo>
                    <a:pt x="5869" y="338"/>
                  </a:lnTo>
                  <a:lnTo>
                    <a:pt x="5843" y="208"/>
                  </a:lnTo>
                  <a:lnTo>
                    <a:pt x="5765" y="79"/>
                  </a:lnTo>
                  <a:lnTo>
                    <a:pt x="5661" y="27"/>
                  </a:lnTo>
                  <a:lnTo>
                    <a:pt x="55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5"/>
            <p:cNvSpPr/>
            <p:nvPr/>
          </p:nvSpPr>
          <p:spPr>
            <a:xfrm>
              <a:off x="4195581" y="-634554"/>
              <a:ext cx="41237" cy="12808"/>
            </a:xfrm>
            <a:custGeom>
              <a:avLst/>
              <a:gdLst/>
              <a:ahLst/>
              <a:cxnLst/>
              <a:rect l="l" t="t" r="r" b="b"/>
              <a:pathLst>
                <a:path w="1092" h="339" extrusionOk="0">
                  <a:moveTo>
                    <a:pt x="105" y="1"/>
                  </a:moveTo>
                  <a:lnTo>
                    <a:pt x="53" y="53"/>
                  </a:lnTo>
                  <a:lnTo>
                    <a:pt x="27" y="105"/>
                  </a:lnTo>
                  <a:lnTo>
                    <a:pt x="1" y="157"/>
                  </a:lnTo>
                  <a:lnTo>
                    <a:pt x="27" y="234"/>
                  </a:lnTo>
                  <a:lnTo>
                    <a:pt x="53" y="286"/>
                  </a:lnTo>
                  <a:lnTo>
                    <a:pt x="105" y="338"/>
                  </a:lnTo>
                  <a:lnTo>
                    <a:pt x="988" y="338"/>
                  </a:lnTo>
                  <a:lnTo>
                    <a:pt x="1040" y="286"/>
                  </a:lnTo>
                  <a:lnTo>
                    <a:pt x="1066" y="234"/>
                  </a:lnTo>
                  <a:lnTo>
                    <a:pt x="1091" y="157"/>
                  </a:lnTo>
                  <a:lnTo>
                    <a:pt x="1066" y="105"/>
                  </a:lnTo>
                  <a:lnTo>
                    <a:pt x="1040" y="53"/>
                  </a:lnTo>
                  <a:lnTo>
                    <a:pt x="9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5"/>
            <p:cNvSpPr/>
            <p:nvPr/>
          </p:nvSpPr>
          <p:spPr>
            <a:xfrm>
              <a:off x="4251467" y="-634554"/>
              <a:ext cx="40255" cy="12808"/>
            </a:xfrm>
            <a:custGeom>
              <a:avLst/>
              <a:gdLst/>
              <a:ahLst/>
              <a:cxnLst/>
              <a:rect l="l" t="t" r="r" b="b"/>
              <a:pathLst>
                <a:path w="1066" h="339" extrusionOk="0">
                  <a:moveTo>
                    <a:pt x="105" y="1"/>
                  </a:moveTo>
                  <a:lnTo>
                    <a:pt x="53" y="53"/>
                  </a:lnTo>
                  <a:lnTo>
                    <a:pt x="1" y="105"/>
                  </a:lnTo>
                  <a:lnTo>
                    <a:pt x="1" y="157"/>
                  </a:lnTo>
                  <a:lnTo>
                    <a:pt x="1" y="234"/>
                  </a:lnTo>
                  <a:lnTo>
                    <a:pt x="53" y="286"/>
                  </a:lnTo>
                  <a:lnTo>
                    <a:pt x="105" y="338"/>
                  </a:lnTo>
                  <a:lnTo>
                    <a:pt x="962" y="338"/>
                  </a:lnTo>
                  <a:lnTo>
                    <a:pt x="1014" y="286"/>
                  </a:lnTo>
                  <a:lnTo>
                    <a:pt x="1066" y="234"/>
                  </a:lnTo>
                  <a:lnTo>
                    <a:pt x="1066" y="157"/>
                  </a:lnTo>
                  <a:lnTo>
                    <a:pt x="1066" y="105"/>
                  </a:lnTo>
                  <a:lnTo>
                    <a:pt x="1014" y="53"/>
                  </a:lnTo>
                  <a:lnTo>
                    <a:pt x="9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5"/>
            <p:cNvSpPr/>
            <p:nvPr/>
          </p:nvSpPr>
          <p:spPr>
            <a:xfrm>
              <a:off x="4306410" y="-634554"/>
              <a:ext cx="41199" cy="12808"/>
            </a:xfrm>
            <a:custGeom>
              <a:avLst/>
              <a:gdLst/>
              <a:ahLst/>
              <a:cxnLst/>
              <a:rect l="l" t="t" r="r" b="b"/>
              <a:pathLst>
                <a:path w="1091" h="339" extrusionOk="0">
                  <a:moveTo>
                    <a:pt x="104" y="1"/>
                  </a:moveTo>
                  <a:lnTo>
                    <a:pt x="52" y="53"/>
                  </a:lnTo>
                  <a:lnTo>
                    <a:pt x="26" y="105"/>
                  </a:lnTo>
                  <a:lnTo>
                    <a:pt x="0" y="157"/>
                  </a:lnTo>
                  <a:lnTo>
                    <a:pt x="26" y="234"/>
                  </a:lnTo>
                  <a:lnTo>
                    <a:pt x="52" y="286"/>
                  </a:lnTo>
                  <a:lnTo>
                    <a:pt x="104" y="338"/>
                  </a:lnTo>
                  <a:lnTo>
                    <a:pt x="987" y="338"/>
                  </a:lnTo>
                  <a:lnTo>
                    <a:pt x="1039" y="286"/>
                  </a:lnTo>
                  <a:lnTo>
                    <a:pt x="1065" y="234"/>
                  </a:lnTo>
                  <a:lnTo>
                    <a:pt x="1091" y="157"/>
                  </a:lnTo>
                  <a:lnTo>
                    <a:pt x="1065" y="105"/>
                  </a:lnTo>
                  <a:lnTo>
                    <a:pt x="1039" y="53"/>
                  </a:lnTo>
                  <a:lnTo>
                    <a:pt x="9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5"/>
            <p:cNvSpPr/>
            <p:nvPr/>
          </p:nvSpPr>
          <p:spPr>
            <a:xfrm>
              <a:off x="4362297" y="-634554"/>
              <a:ext cx="40217" cy="12808"/>
            </a:xfrm>
            <a:custGeom>
              <a:avLst/>
              <a:gdLst/>
              <a:ahLst/>
              <a:cxnLst/>
              <a:rect l="l" t="t" r="r" b="b"/>
              <a:pathLst>
                <a:path w="1065" h="339" extrusionOk="0">
                  <a:moveTo>
                    <a:pt x="104" y="1"/>
                  </a:moveTo>
                  <a:lnTo>
                    <a:pt x="52" y="53"/>
                  </a:lnTo>
                  <a:lnTo>
                    <a:pt x="0" y="105"/>
                  </a:lnTo>
                  <a:lnTo>
                    <a:pt x="0" y="157"/>
                  </a:lnTo>
                  <a:lnTo>
                    <a:pt x="0" y="234"/>
                  </a:lnTo>
                  <a:lnTo>
                    <a:pt x="52" y="286"/>
                  </a:lnTo>
                  <a:lnTo>
                    <a:pt x="104" y="338"/>
                  </a:lnTo>
                  <a:lnTo>
                    <a:pt x="961" y="338"/>
                  </a:lnTo>
                  <a:lnTo>
                    <a:pt x="1013" y="286"/>
                  </a:lnTo>
                  <a:lnTo>
                    <a:pt x="1065" y="234"/>
                  </a:lnTo>
                  <a:lnTo>
                    <a:pt x="1065" y="157"/>
                  </a:lnTo>
                  <a:lnTo>
                    <a:pt x="1065" y="105"/>
                  </a:lnTo>
                  <a:lnTo>
                    <a:pt x="1013" y="53"/>
                  </a:lnTo>
                  <a:lnTo>
                    <a:pt x="9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5"/>
            <p:cNvSpPr/>
            <p:nvPr/>
          </p:nvSpPr>
          <p:spPr>
            <a:xfrm>
              <a:off x="4071082" y="-690470"/>
              <a:ext cx="68652" cy="13791"/>
            </a:xfrm>
            <a:custGeom>
              <a:avLst/>
              <a:gdLst/>
              <a:ahLst/>
              <a:cxnLst/>
              <a:rect l="l" t="t" r="r" b="b"/>
              <a:pathLst>
                <a:path w="1818" h="365" extrusionOk="0">
                  <a:moveTo>
                    <a:pt x="104" y="1"/>
                  </a:moveTo>
                  <a:lnTo>
                    <a:pt x="52" y="53"/>
                  </a:lnTo>
                  <a:lnTo>
                    <a:pt x="0" y="105"/>
                  </a:lnTo>
                  <a:lnTo>
                    <a:pt x="0" y="182"/>
                  </a:lnTo>
                  <a:lnTo>
                    <a:pt x="0" y="234"/>
                  </a:lnTo>
                  <a:lnTo>
                    <a:pt x="52" y="312"/>
                  </a:lnTo>
                  <a:lnTo>
                    <a:pt x="104" y="338"/>
                  </a:lnTo>
                  <a:lnTo>
                    <a:pt x="156" y="364"/>
                  </a:lnTo>
                  <a:lnTo>
                    <a:pt x="1636" y="364"/>
                  </a:lnTo>
                  <a:lnTo>
                    <a:pt x="1714" y="338"/>
                  </a:lnTo>
                  <a:lnTo>
                    <a:pt x="1766" y="312"/>
                  </a:lnTo>
                  <a:lnTo>
                    <a:pt x="1792" y="234"/>
                  </a:lnTo>
                  <a:lnTo>
                    <a:pt x="1818" y="182"/>
                  </a:lnTo>
                  <a:lnTo>
                    <a:pt x="1792" y="105"/>
                  </a:lnTo>
                  <a:lnTo>
                    <a:pt x="1766" y="53"/>
                  </a:lnTo>
                  <a:lnTo>
                    <a:pt x="17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5"/>
            <p:cNvSpPr/>
            <p:nvPr/>
          </p:nvSpPr>
          <p:spPr>
            <a:xfrm>
              <a:off x="4071082" y="-634554"/>
              <a:ext cx="68652" cy="12808"/>
            </a:xfrm>
            <a:custGeom>
              <a:avLst/>
              <a:gdLst/>
              <a:ahLst/>
              <a:cxnLst/>
              <a:rect l="l" t="t" r="r" b="b"/>
              <a:pathLst>
                <a:path w="1818" h="339" extrusionOk="0">
                  <a:moveTo>
                    <a:pt x="104" y="1"/>
                  </a:moveTo>
                  <a:lnTo>
                    <a:pt x="52" y="53"/>
                  </a:lnTo>
                  <a:lnTo>
                    <a:pt x="0" y="105"/>
                  </a:lnTo>
                  <a:lnTo>
                    <a:pt x="0" y="157"/>
                  </a:lnTo>
                  <a:lnTo>
                    <a:pt x="0" y="234"/>
                  </a:lnTo>
                  <a:lnTo>
                    <a:pt x="52" y="286"/>
                  </a:lnTo>
                  <a:lnTo>
                    <a:pt x="104" y="338"/>
                  </a:lnTo>
                  <a:lnTo>
                    <a:pt x="1714" y="338"/>
                  </a:lnTo>
                  <a:lnTo>
                    <a:pt x="1766" y="286"/>
                  </a:lnTo>
                  <a:lnTo>
                    <a:pt x="1792" y="234"/>
                  </a:lnTo>
                  <a:lnTo>
                    <a:pt x="1818" y="157"/>
                  </a:lnTo>
                  <a:lnTo>
                    <a:pt x="1792" y="105"/>
                  </a:lnTo>
                  <a:lnTo>
                    <a:pt x="1766" y="53"/>
                  </a:lnTo>
                  <a:lnTo>
                    <a:pt x="17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55"/>
          <p:cNvGrpSpPr/>
          <p:nvPr/>
        </p:nvGrpSpPr>
        <p:grpSpPr>
          <a:xfrm>
            <a:off x="3413251" y="4095199"/>
            <a:ext cx="456964" cy="457201"/>
            <a:chOff x="6311497" y="-884700"/>
            <a:chExt cx="456964" cy="457201"/>
          </a:xfrm>
        </p:grpSpPr>
        <p:sp>
          <p:nvSpPr>
            <p:cNvPr id="2414" name="Google Shape;2414;p55"/>
            <p:cNvSpPr/>
            <p:nvPr/>
          </p:nvSpPr>
          <p:spPr>
            <a:xfrm>
              <a:off x="6318369" y="-461897"/>
              <a:ext cx="443218" cy="27506"/>
            </a:xfrm>
            <a:custGeom>
              <a:avLst/>
              <a:gdLst/>
              <a:ahLst/>
              <a:cxnLst/>
              <a:rect l="l" t="t" r="r" b="b"/>
              <a:pathLst>
                <a:path w="11737" h="728" extrusionOk="0">
                  <a:moveTo>
                    <a:pt x="364" y="1"/>
                  </a:moveTo>
                  <a:lnTo>
                    <a:pt x="234" y="27"/>
                  </a:lnTo>
                  <a:lnTo>
                    <a:pt x="104" y="105"/>
                  </a:lnTo>
                  <a:lnTo>
                    <a:pt x="26" y="208"/>
                  </a:lnTo>
                  <a:lnTo>
                    <a:pt x="0" y="364"/>
                  </a:lnTo>
                  <a:lnTo>
                    <a:pt x="26" y="494"/>
                  </a:lnTo>
                  <a:lnTo>
                    <a:pt x="104" y="624"/>
                  </a:lnTo>
                  <a:lnTo>
                    <a:pt x="234" y="702"/>
                  </a:lnTo>
                  <a:lnTo>
                    <a:pt x="364" y="728"/>
                  </a:lnTo>
                  <a:lnTo>
                    <a:pt x="11373" y="728"/>
                  </a:lnTo>
                  <a:lnTo>
                    <a:pt x="11529" y="702"/>
                  </a:lnTo>
                  <a:lnTo>
                    <a:pt x="11633" y="624"/>
                  </a:lnTo>
                  <a:lnTo>
                    <a:pt x="11711" y="494"/>
                  </a:lnTo>
                  <a:lnTo>
                    <a:pt x="11737" y="364"/>
                  </a:lnTo>
                  <a:lnTo>
                    <a:pt x="11711" y="208"/>
                  </a:lnTo>
                  <a:lnTo>
                    <a:pt x="11633" y="105"/>
                  </a:lnTo>
                  <a:lnTo>
                    <a:pt x="11529" y="27"/>
                  </a:lnTo>
                  <a:lnTo>
                    <a:pt x="11373"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5"/>
            <p:cNvSpPr/>
            <p:nvPr/>
          </p:nvSpPr>
          <p:spPr>
            <a:xfrm>
              <a:off x="6318369" y="-461897"/>
              <a:ext cx="31418" cy="27506"/>
            </a:xfrm>
            <a:custGeom>
              <a:avLst/>
              <a:gdLst/>
              <a:ahLst/>
              <a:cxnLst/>
              <a:rect l="l" t="t" r="r" b="b"/>
              <a:pathLst>
                <a:path w="832" h="728" extrusionOk="0">
                  <a:moveTo>
                    <a:pt x="364" y="1"/>
                  </a:moveTo>
                  <a:lnTo>
                    <a:pt x="234" y="27"/>
                  </a:lnTo>
                  <a:lnTo>
                    <a:pt x="104" y="105"/>
                  </a:lnTo>
                  <a:lnTo>
                    <a:pt x="26" y="208"/>
                  </a:lnTo>
                  <a:lnTo>
                    <a:pt x="0" y="364"/>
                  </a:lnTo>
                  <a:lnTo>
                    <a:pt x="26" y="494"/>
                  </a:lnTo>
                  <a:lnTo>
                    <a:pt x="104" y="624"/>
                  </a:lnTo>
                  <a:lnTo>
                    <a:pt x="234" y="702"/>
                  </a:lnTo>
                  <a:lnTo>
                    <a:pt x="364" y="728"/>
                  </a:lnTo>
                  <a:lnTo>
                    <a:pt x="831" y="728"/>
                  </a:lnTo>
                  <a:lnTo>
                    <a:pt x="701" y="702"/>
                  </a:lnTo>
                  <a:lnTo>
                    <a:pt x="571" y="624"/>
                  </a:lnTo>
                  <a:lnTo>
                    <a:pt x="519" y="494"/>
                  </a:lnTo>
                  <a:lnTo>
                    <a:pt x="468" y="364"/>
                  </a:lnTo>
                  <a:lnTo>
                    <a:pt x="519" y="208"/>
                  </a:lnTo>
                  <a:lnTo>
                    <a:pt x="571" y="105"/>
                  </a:lnTo>
                  <a:lnTo>
                    <a:pt x="701" y="27"/>
                  </a:lnTo>
                  <a:lnTo>
                    <a:pt x="83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5"/>
            <p:cNvSpPr/>
            <p:nvPr/>
          </p:nvSpPr>
          <p:spPr>
            <a:xfrm>
              <a:off x="6616419" y="-656127"/>
              <a:ext cx="41237" cy="194278"/>
            </a:xfrm>
            <a:custGeom>
              <a:avLst/>
              <a:gdLst/>
              <a:ahLst/>
              <a:cxnLst/>
              <a:rect l="l" t="t" r="r" b="b"/>
              <a:pathLst>
                <a:path w="1092" h="5142" extrusionOk="0">
                  <a:moveTo>
                    <a:pt x="105" y="1"/>
                  </a:moveTo>
                  <a:lnTo>
                    <a:pt x="53" y="52"/>
                  </a:lnTo>
                  <a:lnTo>
                    <a:pt x="27" y="104"/>
                  </a:lnTo>
                  <a:lnTo>
                    <a:pt x="1" y="156"/>
                  </a:lnTo>
                  <a:lnTo>
                    <a:pt x="1" y="5142"/>
                  </a:lnTo>
                  <a:lnTo>
                    <a:pt x="1091" y="5142"/>
                  </a:lnTo>
                  <a:lnTo>
                    <a:pt x="1091" y="156"/>
                  </a:lnTo>
                  <a:lnTo>
                    <a:pt x="1091" y="104"/>
                  </a:lnTo>
                  <a:lnTo>
                    <a:pt x="1065" y="52"/>
                  </a:lnTo>
                  <a:lnTo>
                    <a:pt x="1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5"/>
            <p:cNvSpPr/>
            <p:nvPr/>
          </p:nvSpPr>
          <p:spPr>
            <a:xfrm>
              <a:off x="6616419" y="-656127"/>
              <a:ext cx="21600" cy="194278"/>
            </a:xfrm>
            <a:custGeom>
              <a:avLst/>
              <a:gdLst/>
              <a:ahLst/>
              <a:cxnLst/>
              <a:rect l="l" t="t" r="r" b="b"/>
              <a:pathLst>
                <a:path w="572" h="5142" extrusionOk="0">
                  <a:moveTo>
                    <a:pt x="105" y="1"/>
                  </a:moveTo>
                  <a:lnTo>
                    <a:pt x="53" y="52"/>
                  </a:lnTo>
                  <a:lnTo>
                    <a:pt x="27" y="104"/>
                  </a:lnTo>
                  <a:lnTo>
                    <a:pt x="1" y="156"/>
                  </a:lnTo>
                  <a:lnTo>
                    <a:pt x="1" y="5142"/>
                  </a:lnTo>
                  <a:lnTo>
                    <a:pt x="468" y="5142"/>
                  </a:lnTo>
                  <a:lnTo>
                    <a:pt x="468" y="156"/>
                  </a:lnTo>
                  <a:lnTo>
                    <a:pt x="494" y="104"/>
                  </a:lnTo>
                  <a:lnTo>
                    <a:pt x="520" y="52"/>
                  </a:lnTo>
                  <a:lnTo>
                    <a:pt x="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5"/>
            <p:cNvSpPr/>
            <p:nvPr/>
          </p:nvSpPr>
          <p:spPr>
            <a:xfrm>
              <a:off x="6686051" y="-683593"/>
              <a:ext cx="41199" cy="221745"/>
            </a:xfrm>
            <a:custGeom>
              <a:avLst/>
              <a:gdLst/>
              <a:ahLst/>
              <a:cxnLst/>
              <a:rect l="l" t="t" r="r" b="b"/>
              <a:pathLst>
                <a:path w="1091" h="5869" extrusionOk="0">
                  <a:moveTo>
                    <a:pt x="104" y="0"/>
                  </a:moveTo>
                  <a:lnTo>
                    <a:pt x="52" y="26"/>
                  </a:lnTo>
                  <a:lnTo>
                    <a:pt x="0" y="104"/>
                  </a:lnTo>
                  <a:lnTo>
                    <a:pt x="0" y="156"/>
                  </a:lnTo>
                  <a:lnTo>
                    <a:pt x="0" y="5869"/>
                  </a:lnTo>
                  <a:lnTo>
                    <a:pt x="1091" y="5869"/>
                  </a:lnTo>
                  <a:lnTo>
                    <a:pt x="1091" y="156"/>
                  </a:lnTo>
                  <a:lnTo>
                    <a:pt x="1091" y="104"/>
                  </a:lnTo>
                  <a:lnTo>
                    <a:pt x="1039" y="26"/>
                  </a:lnTo>
                  <a:lnTo>
                    <a:pt x="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5"/>
            <p:cNvSpPr/>
            <p:nvPr/>
          </p:nvSpPr>
          <p:spPr>
            <a:xfrm>
              <a:off x="6686051" y="-683593"/>
              <a:ext cx="21600" cy="221745"/>
            </a:xfrm>
            <a:custGeom>
              <a:avLst/>
              <a:gdLst/>
              <a:ahLst/>
              <a:cxnLst/>
              <a:rect l="l" t="t" r="r" b="b"/>
              <a:pathLst>
                <a:path w="572" h="5869" extrusionOk="0">
                  <a:moveTo>
                    <a:pt x="104" y="0"/>
                  </a:moveTo>
                  <a:lnTo>
                    <a:pt x="52" y="26"/>
                  </a:lnTo>
                  <a:lnTo>
                    <a:pt x="0" y="104"/>
                  </a:lnTo>
                  <a:lnTo>
                    <a:pt x="0" y="156"/>
                  </a:lnTo>
                  <a:lnTo>
                    <a:pt x="0" y="5869"/>
                  </a:lnTo>
                  <a:lnTo>
                    <a:pt x="468" y="5869"/>
                  </a:lnTo>
                  <a:lnTo>
                    <a:pt x="468" y="156"/>
                  </a:lnTo>
                  <a:lnTo>
                    <a:pt x="468" y="104"/>
                  </a:lnTo>
                  <a:lnTo>
                    <a:pt x="520" y="26"/>
                  </a:lnTo>
                  <a:lnTo>
                    <a:pt x="5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5"/>
            <p:cNvSpPr/>
            <p:nvPr/>
          </p:nvSpPr>
          <p:spPr>
            <a:xfrm>
              <a:off x="6546825" y="-628660"/>
              <a:ext cx="42181" cy="166810"/>
            </a:xfrm>
            <a:custGeom>
              <a:avLst/>
              <a:gdLst/>
              <a:ahLst/>
              <a:cxnLst/>
              <a:rect l="l" t="t" r="r" b="b"/>
              <a:pathLst>
                <a:path w="1117" h="4415" extrusionOk="0">
                  <a:moveTo>
                    <a:pt x="182" y="1"/>
                  </a:moveTo>
                  <a:lnTo>
                    <a:pt x="104" y="26"/>
                  </a:lnTo>
                  <a:lnTo>
                    <a:pt x="52" y="52"/>
                  </a:lnTo>
                  <a:lnTo>
                    <a:pt x="26" y="104"/>
                  </a:lnTo>
                  <a:lnTo>
                    <a:pt x="0" y="182"/>
                  </a:lnTo>
                  <a:lnTo>
                    <a:pt x="0" y="4415"/>
                  </a:lnTo>
                  <a:lnTo>
                    <a:pt x="1117" y="4415"/>
                  </a:lnTo>
                  <a:lnTo>
                    <a:pt x="1117" y="182"/>
                  </a:lnTo>
                  <a:lnTo>
                    <a:pt x="1091" y="104"/>
                  </a:lnTo>
                  <a:lnTo>
                    <a:pt x="1065" y="52"/>
                  </a:lnTo>
                  <a:lnTo>
                    <a:pt x="1013" y="26"/>
                  </a:lnTo>
                  <a:lnTo>
                    <a:pt x="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5"/>
            <p:cNvSpPr/>
            <p:nvPr/>
          </p:nvSpPr>
          <p:spPr>
            <a:xfrm>
              <a:off x="6546825" y="-628660"/>
              <a:ext cx="24546" cy="166810"/>
            </a:xfrm>
            <a:custGeom>
              <a:avLst/>
              <a:gdLst/>
              <a:ahLst/>
              <a:cxnLst/>
              <a:rect l="l" t="t" r="r" b="b"/>
              <a:pathLst>
                <a:path w="650" h="4415" extrusionOk="0">
                  <a:moveTo>
                    <a:pt x="182" y="1"/>
                  </a:moveTo>
                  <a:lnTo>
                    <a:pt x="104" y="26"/>
                  </a:lnTo>
                  <a:lnTo>
                    <a:pt x="52" y="52"/>
                  </a:lnTo>
                  <a:lnTo>
                    <a:pt x="26" y="104"/>
                  </a:lnTo>
                  <a:lnTo>
                    <a:pt x="0" y="182"/>
                  </a:lnTo>
                  <a:lnTo>
                    <a:pt x="0" y="4415"/>
                  </a:lnTo>
                  <a:lnTo>
                    <a:pt x="493" y="4415"/>
                  </a:lnTo>
                  <a:lnTo>
                    <a:pt x="493" y="182"/>
                  </a:lnTo>
                  <a:lnTo>
                    <a:pt x="493" y="104"/>
                  </a:lnTo>
                  <a:lnTo>
                    <a:pt x="519" y="52"/>
                  </a:lnTo>
                  <a:lnTo>
                    <a:pt x="571" y="26"/>
                  </a:lnTo>
                  <a:lnTo>
                    <a:pt x="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5"/>
            <p:cNvSpPr/>
            <p:nvPr/>
          </p:nvSpPr>
          <p:spPr>
            <a:xfrm>
              <a:off x="6318369" y="-766975"/>
              <a:ext cx="194175" cy="194278"/>
            </a:xfrm>
            <a:custGeom>
              <a:avLst/>
              <a:gdLst/>
              <a:ahLst/>
              <a:cxnLst/>
              <a:rect l="l" t="t" r="r" b="b"/>
              <a:pathLst>
                <a:path w="5142" h="5142" extrusionOk="0">
                  <a:moveTo>
                    <a:pt x="2311" y="0"/>
                  </a:moveTo>
                  <a:lnTo>
                    <a:pt x="2051" y="52"/>
                  </a:lnTo>
                  <a:lnTo>
                    <a:pt x="1818" y="104"/>
                  </a:lnTo>
                  <a:lnTo>
                    <a:pt x="1584" y="182"/>
                  </a:lnTo>
                  <a:lnTo>
                    <a:pt x="1350" y="312"/>
                  </a:lnTo>
                  <a:lnTo>
                    <a:pt x="1143" y="442"/>
                  </a:lnTo>
                  <a:lnTo>
                    <a:pt x="935" y="572"/>
                  </a:lnTo>
                  <a:lnTo>
                    <a:pt x="753" y="753"/>
                  </a:lnTo>
                  <a:lnTo>
                    <a:pt x="597" y="935"/>
                  </a:lnTo>
                  <a:lnTo>
                    <a:pt x="442" y="1117"/>
                  </a:lnTo>
                  <a:lnTo>
                    <a:pt x="312" y="1351"/>
                  </a:lnTo>
                  <a:lnTo>
                    <a:pt x="208" y="1558"/>
                  </a:lnTo>
                  <a:lnTo>
                    <a:pt x="130" y="1792"/>
                  </a:lnTo>
                  <a:lnTo>
                    <a:pt x="52" y="2052"/>
                  </a:lnTo>
                  <a:lnTo>
                    <a:pt x="26" y="2311"/>
                  </a:lnTo>
                  <a:lnTo>
                    <a:pt x="0" y="2571"/>
                  </a:lnTo>
                  <a:lnTo>
                    <a:pt x="26" y="2831"/>
                  </a:lnTo>
                  <a:lnTo>
                    <a:pt x="52" y="3090"/>
                  </a:lnTo>
                  <a:lnTo>
                    <a:pt x="130" y="3324"/>
                  </a:lnTo>
                  <a:lnTo>
                    <a:pt x="208" y="3558"/>
                  </a:lnTo>
                  <a:lnTo>
                    <a:pt x="312" y="3791"/>
                  </a:lnTo>
                  <a:lnTo>
                    <a:pt x="442" y="3999"/>
                  </a:lnTo>
                  <a:lnTo>
                    <a:pt x="597" y="4207"/>
                  </a:lnTo>
                  <a:lnTo>
                    <a:pt x="753" y="4389"/>
                  </a:lnTo>
                  <a:lnTo>
                    <a:pt x="935" y="4544"/>
                  </a:lnTo>
                  <a:lnTo>
                    <a:pt x="1143" y="4700"/>
                  </a:lnTo>
                  <a:lnTo>
                    <a:pt x="1350" y="4830"/>
                  </a:lnTo>
                  <a:lnTo>
                    <a:pt x="1584" y="4934"/>
                  </a:lnTo>
                  <a:lnTo>
                    <a:pt x="1818" y="5012"/>
                  </a:lnTo>
                  <a:lnTo>
                    <a:pt x="2051" y="5090"/>
                  </a:lnTo>
                  <a:lnTo>
                    <a:pt x="2311" y="5116"/>
                  </a:lnTo>
                  <a:lnTo>
                    <a:pt x="2571" y="5142"/>
                  </a:lnTo>
                  <a:lnTo>
                    <a:pt x="2830" y="5116"/>
                  </a:lnTo>
                  <a:lnTo>
                    <a:pt x="3090" y="5090"/>
                  </a:lnTo>
                  <a:lnTo>
                    <a:pt x="3350" y="5012"/>
                  </a:lnTo>
                  <a:lnTo>
                    <a:pt x="3583" y="4934"/>
                  </a:lnTo>
                  <a:lnTo>
                    <a:pt x="3791" y="4830"/>
                  </a:lnTo>
                  <a:lnTo>
                    <a:pt x="4025" y="4700"/>
                  </a:lnTo>
                  <a:lnTo>
                    <a:pt x="4207" y="4544"/>
                  </a:lnTo>
                  <a:lnTo>
                    <a:pt x="4388" y="4389"/>
                  </a:lnTo>
                  <a:lnTo>
                    <a:pt x="4570" y="4207"/>
                  </a:lnTo>
                  <a:lnTo>
                    <a:pt x="4700" y="3999"/>
                  </a:lnTo>
                  <a:lnTo>
                    <a:pt x="4830" y="3791"/>
                  </a:lnTo>
                  <a:lnTo>
                    <a:pt x="4934" y="3558"/>
                  </a:lnTo>
                  <a:lnTo>
                    <a:pt x="5037" y="3324"/>
                  </a:lnTo>
                  <a:lnTo>
                    <a:pt x="5089" y="3090"/>
                  </a:lnTo>
                  <a:lnTo>
                    <a:pt x="5141" y="2831"/>
                  </a:lnTo>
                  <a:lnTo>
                    <a:pt x="5141" y="2571"/>
                  </a:lnTo>
                  <a:lnTo>
                    <a:pt x="5141" y="2311"/>
                  </a:lnTo>
                  <a:lnTo>
                    <a:pt x="5089" y="2052"/>
                  </a:lnTo>
                  <a:lnTo>
                    <a:pt x="5037" y="1792"/>
                  </a:lnTo>
                  <a:lnTo>
                    <a:pt x="4934" y="1558"/>
                  </a:lnTo>
                  <a:lnTo>
                    <a:pt x="4830" y="1351"/>
                  </a:lnTo>
                  <a:lnTo>
                    <a:pt x="4700" y="1117"/>
                  </a:lnTo>
                  <a:lnTo>
                    <a:pt x="4570" y="935"/>
                  </a:lnTo>
                  <a:lnTo>
                    <a:pt x="4388" y="753"/>
                  </a:lnTo>
                  <a:lnTo>
                    <a:pt x="4207" y="572"/>
                  </a:lnTo>
                  <a:lnTo>
                    <a:pt x="4025" y="442"/>
                  </a:lnTo>
                  <a:lnTo>
                    <a:pt x="3791" y="312"/>
                  </a:lnTo>
                  <a:lnTo>
                    <a:pt x="3583" y="182"/>
                  </a:lnTo>
                  <a:lnTo>
                    <a:pt x="3350" y="104"/>
                  </a:lnTo>
                  <a:lnTo>
                    <a:pt x="3090" y="52"/>
                  </a:lnTo>
                  <a:lnTo>
                    <a:pt x="2830" y="0"/>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5"/>
            <p:cNvSpPr/>
            <p:nvPr/>
          </p:nvSpPr>
          <p:spPr>
            <a:xfrm>
              <a:off x="6318369" y="-766975"/>
              <a:ext cx="105924" cy="194278"/>
            </a:xfrm>
            <a:custGeom>
              <a:avLst/>
              <a:gdLst/>
              <a:ahLst/>
              <a:cxnLst/>
              <a:rect l="l" t="t" r="r" b="b"/>
              <a:pathLst>
                <a:path w="2805" h="5142" extrusionOk="0">
                  <a:moveTo>
                    <a:pt x="2311" y="0"/>
                  </a:moveTo>
                  <a:lnTo>
                    <a:pt x="2051" y="52"/>
                  </a:lnTo>
                  <a:lnTo>
                    <a:pt x="1818" y="104"/>
                  </a:lnTo>
                  <a:lnTo>
                    <a:pt x="1584" y="182"/>
                  </a:lnTo>
                  <a:lnTo>
                    <a:pt x="1350" y="312"/>
                  </a:lnTo>
                  <a:lnTo>
                    <a:pt x="1143" y="442"/>
                  </a:lnTo>
                  <a:lnTo>
                    <a:pt x="935" y="572"/>
                  </a:lnTo>
                  <a:lnTo>
                    <a:pt x="753" y="753"/>
                  </a:lnTo>
                  <a:lnTo>
                    <a:pt x="597" y="935"/>
                  </a:lnTo>
                  <a:lnTo>
                    <a:pt x="442" y="1117"/>
                  </a:lnTo>
                  <a:lnTo>
                    <a:pt x="312" y="1351"/>
                  </a:lnTo>
                  <a:lnTo>
                    <a:pt x="208" y="1558"/>
                  </a:lnTo>
                  <a:lnTo>
                    <a:pt x="130" y="1792"/>
                  </a:lnTo>
                  <a:lnTo>
                    <a:pt x="52" y="2052"/>
                  </a:lnTo>
                  <a:lnTo>
                    <a:pt x="26" y="2311"/>
                  </a:lnTo>
                  <a:lnTo>
                    <a:pt x="0" y="2571"/>
                  </a:lnTo>
                  <a:lnTo>
                    <a:pt x="26" y="2831"/>
                  </a:lnTo>
                  <a:lnTo>
                    <a:pt x="52" y="3090"/>
                  </a:lnTo>
                  <a:lnTo>
                    <a:pt x="130" y="3324"/>
                  </a:lnTo>
                  <a:lnTo>
                    <a:pt x="208" y="3558"/>
                  </a:lnTo>
                  <a:lnTo>
                    <a:pt x="312" y="3791"/>
                  </a:lnTo>
                  <a:lnTo>
                    <a:pt x="442" y="3999"/>
                  </a:lnTo>
                  <a:lnTo>
                    <a:pt x="597" y="4207"/>
                  </a:lnTo>
                  <a:lnTo>
                    <a:pt x="753" y="4389"/>
                  </a:lnTo>
                  <a:lnTo>
                    <a:pt x="935" y="4544"/>
                  </a:lnTo>
                  <a:lnTo>
                    <a:pt x="1143" y="4700"/>
                  </a:lnTo>
                  <a:lnTo>
                    <a:pt x="1350" y="4830"/>
                  </a:lnTo>
                  <a:lnTo>
                    <a:pt x="1584" y="4934"/>
                  </a:lnTo>
                  <a:lnTo>
                    <a:pt x="1818" y="5012"/>
                  </a:lnTo>
                  <a:lnTo>
                    <a:pt x="2051" y="5090"/>
                  </a:lnTo>
                  <a:lnTo>
                    <a:pt x="2311" y="5116"/>
                  </a:lnTo>
                  <a:lnTo>
                    <a:pt x="2571" y="5142"/>
                  </a:lnTo>
                  <a:lnTo>
                    <a:pt x="2804" y="5116"/>
                  </a:lnTo>
                  <a:lnTo>
                    <a:pt x="2571" y="5090"/>
                  </a:lnTo>
                  <a:lnTo>
                    <a:pt x="2337" y="5038"/>
                  </a:lnTo>
                  <a:lnTo>
                    <a:pt x="2103" y="4960"/>
                  </a:lnTo>
                  <a:lnTo>
                    <a:pt x="1896" y="4856"/>
                  </a:lnTo>
                  <a:lnTo>
                    <a:pt x="1688" y="4752"/>
                  </a:lnTo>
                  <a:lnTo>
                    <a:pt x="1506" y="4622"/>
                  </a:lnTo>
                  <a:lnTo>
                    <a:pt x="1324" y="4466"/>
                  </a:lnTo>
                  <a:lnTo>
                    <a:pt x="1143" y="4311"/>
                  </a:lnTo>
                  <a:lnTo>
                    <a:pt x="1013" y="4129"/>
                  </a:lnTo>
                  <a:lnTo>
                    <a:pt x="883" y="3921"/>
                  </a:lnTo>
                  <a:lnTo>
                    <a:pt x="753" y="3713"/>
                  </a:lnTo>
                  <a:lnTo>
                    <a:pt x="649" y="3506"/>
                  </a:lnTo>
                  <a:lnTo>
                    <a:pt x="571" y="3298"/>
                  </a:lnTo>
                  <a:lnTo>
                    <a:pt x="519" y="3064"/>
                  </a:lnTo>
                  <a:lnTo>
                    <a:pt x="494" y="2805"/>
                  </a:lnTo>
                  <a:lnTo>
                    <a:pt x="468" y="2571"/>
                  </a:lnTo>
                  <a:lnTo>
                    <a:pt x="494" y="2311"/>
                  </a:lnTo>
                  <a:lnTo>
                    <a:pt x="519" y="2078"/>
                  </a:lnTo>
                  <a:lnTo>
                    <a:pt x="571" y="1844"/>
                  </a:lnTo>
                  <a:lnTo>
                    <a:pt x="649" y="1610"/>
                  </a:lnTo>
                  <a:lnTo>
                    <a:pt x="753" y="1403"/>
                  </a:lnTo>
                  <a:lnTo>
                    <a:pt x="883" y="1195"/>
                  </a:lnTo>
                  <a:lnTo>
                    <a:pt x="1013" y="1013"/>
                  </a:lnTo>
                  <a:lnTo>
                    <a:pt x="1143" y="831"/>
                  </a:lnTo>
                  <a:lnTo>
                    <a:pt x="1324" y="650"/>
                  </a:lnTo>
                  <a:lnTo>
                    <a:pt x="1506" y="520"/>
                  </a:lnTo>
                  <a:lnTo>
                    <a:pt x="1688" y="390"/>
                  </a:lnTo>
                  <a:lnTo>
                    <a:pt x="1896" y="260"/>
                  </a:lnTo>
                  <a:lnTo>
                    <a:pt x="2103" y="156"/>
                  </a:lnTo>
                  <a:lnTo>
                    <a:pt x="2337" y="104"/>
                  </a:lnTo>
                  <a:lnTo>
                    <a:pt x="2571" y="26"/>
                  </a:lnTo>
                  <a:lnTo>
                    <a:pt x="2804" y="0"/>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5"/>
            <p:cNvSpPr/>
            <p:nvPr/>
          </p:nvSpPr>
          <p:spPr>
            <a:xfrm>
              <a:off x="6318369" y="-490345"/>
              <a:ext cx="194175" cy="28488"/>
            </a:xfrm>
            <a:custGeom>
              <a:avLst/>
              <a:gdLst/>
              <a:ahLst/>
              <a:cxnLst/>
              <a:rect l="l" t="t" r="r" b="b"/>
              <a:pathLst>
                <a:path w="5142" h="754" extrusionOk="0">
                  <a:moveTo>
                    <a:pt x="364" y="1"/>
                  </a:moveTo>
                  <a:lnTo>
                    <a:pt x="234" y="53"/>
                  </a:lnTo>
                  <a:lnTo>
                    <a:pt x="104" y="130"/>
                  </a:lnTo>
                  <a:lnTo>
                    <a:pt x="26" y="234"/>
                  </a:lnTo>
                  <a:lnTo>
                    <a:pt x="0" y="390"/>
                  </a:lnTo>
                  <a:lnTo>
                    <a:pt x="26" y="520"/>
                  </a:lnTo>
                  <a:lnTo>
                    <a:pt x="104" y="650"/>
                  </a:lnTo>
                  <a:lnTo>
                    <a:pt x="234" y="728"/>
                  </a:lnTo>
                  <a:lnTo>
                    <a:pt x="364" y="754"/>
                  </a:lnTo>
                  <a:lnTo>
                    <a:pt x="4778" y="754"/>
                  </a:lnTo>
                  <a:lnTo>
                    <a:pt x="4908" y="728"/>
                  </a:lnTo>
                  <a:lnTo>
                    <a:pt x="5037" y="650"/>
                  </a:lnTo>
                  <a:lnTo>
                    <a:pt x="5115" y="520"/>
                  </a:lnTo>
                  <a:lnTo>
                    <a:pt x="5141" y="390"/>
                  </a:lnTo>
                  <a:lnTo>
                    <a:pt x="5115" y="234"/>
                  </a:lnTo>
                  <a:lnTo>
                    <a:pt x="5037" y="130"/>
                  </a:lnTo>
                  <a:lnTo>
                    <a:pt x="4908" y="53"/>
                  </a:lnTo>
                  <a:lnTo>
                    <a:pt x="477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5"/>
            <p:cNvSpPr/>
            <p:nvPr/>
          </p:nvSpPr>
          <p:spPr>
            <a:xfrm>
              <a:off x="6318369" y="-517812"/>
              <a:ext cx="194175" cy="27506"/>
            </a:xfrm>
            <a:custGeom>
              <a:avLst/>
              <a:gdLst/>
              <a:ahLst/>
              <a:cxnLst/>
              <a:rect l="l" t="t" r="r" b="b"/>
              <a:pathLst>
                <a:path w="5142" h="728" extrusionOk="0">
                  <a:moveTo>
                    <a:pt x="364" y="1"/>
                  </a:moveTo>
                  <a:lnTo>
                    <a:pt x="234" y="27"/>
                  </a:lnTo>
                  <a:lnTo>
                    <a:pt x="104" y="104"/>
                  </a:lnTo>
                  <a:lnTo>
                    <a:pt x="26" y="234"/>
                  </a:lnTo>
                  <a:lnTo>
                    <a:pt x="0" y="364"/>
                  </a:lnTo>
                  <a:lnTo>
                    <a:pt x="26" y="520"/>
                  </a:lnTo>
                  <a:lnTo>
                    <a:pt x="104" y="624"/>
                  </a:lnTo>
                  <a:lnTo>
                    <a:pt x="234" y="702"/>
                  </a:lnTo>
                  <a:lnTo>
                    <a:pt x="364" y="728"/>
                  </a:lnTo>
                  <a:lnTo>
                    <a:pt x="4778" y="728"/>
                  </a:lnTo>
                  <a:lnTo>
                    <a:pt x="4934" y="702"/>
                  </a:lnTo>
                  <a:lnTo>
                    <a:pt x="5037" y="624"/>
                  </a:lnTo>
                  <a:lnTo>
                    <a:pt x="5115" y="520"/>
                  </a:lnTo>
                  <a:lnTo>
                    <a:pt x="5141" y="364"/>
                  </a:lnTo>
                  <a:lnTo>
                    <a:pt x="5115" y="234"/>
                  </a:lnTo>
                  <a:lnTo>
                    <a:pt x="5037" y="104"/>
                  </a:lnTo>
                  <a:lnTo>
                    <a:pt x="4934" y="27"/>
                  </a:lnTo>
                  <a:lnTo>
                    <a:pt x="477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5"/>
            <p:cNvSpPr/>
            <p:nvPr/>
          </p:nvSpPr>
          <p:spPr>
            <a:xfrm>
              <a:off x="6318369" y="-545278"/>
              <a:ext cx="194175" cy="27506"/>
            </a:xfrm>
            <a:custGeom>
              <a:avLst/>
              <a:gdLst/>
              <a:ahLst/>
              <a:cxnLst/>
              <a:rect l="l" t="t" r="r" b="b"/>
              <a:pathLst>
                <a:path w="5142" h="728" extrusionOk="0">
                  <a:moveTo>
                    <a:pt x="364" y="1"/>
                  </a:moveTo>
                  <a:lnTo>
                    <a:pt x="234" y="27"/>
                  </a:lnTo>
                  <a:lnTo>
                    <a:pt x="104" y="104"/>
                  </a:lnTo>
                  <a:lnTo>
                    <a:pt x="26" y="234"/>
                  </a:lnTo>
                  <a:lnTo>
                    <a:pt x="0" y="364"/>
                  </a:lnTo>
                  <a:lnTo>
                    <a:pt x="26" y="520"/>
                  </a:lnTo>
                  <a:lnTo>
                    <a:pt x="104" y="624"/>
                  </a:lnTo>
                  <a:lnTo>
                    <a:pt x="234" y="702"/>
                  </a:lnTo>
                  <a:lnTo>
                    <a:pt x="364" y="728"/>
                  </a:lnTo>
                  <a:lnTo>
                    <a:pt x="4778" y="728"/>
                  </a:lnTo>
                  <a:lnTo>
                    <a:pt x="4908" y="702"/>
                  </a:lnTo>
                  <a:lnTo>
                    <a:pt x="5037" y="624"/>
                  </a:lnTo>
                  <a:lnTo>
                    <a:pt x="5115" y="520"/>
                  </a:lnTo>
                  <a:lnTo>
                    <a:pt x="5141" y="364"/>
                  </a:lnTo>
                  <a:lnTo>
                    <a:pt x="5115" y="234"/>
                  </a:lnTo>
                  <a:lnTo>
                    <a:pt x="5037" y="104"/>
                  </a:lnTo>
                  <a:lnTo>
                    <a:pt x="4908" y="27"/>
                  </a:lnTo>
                  <a:lnTo>
                    <a:pt x="477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5"/>
            <p:cNvSpPr/>
            <p:nvPr/>
          </p:nvSpPr>
          <p:spPr>
            <a:xfrm>
              <a:off x="6318369" y="-572745"/>
              <a:ext cx="193193" cy="27506"/>
            </a:xfrm>
            <a:custGeom>
              <a:avLst/>
              <a:gdLst/>
              <a:ahLst/>
              <a:cxnLst/>
              <a:rect l="l" t="t" r="r" b="b"/>
              <a:pathLst>
                <a:path w="5116" h="728" extrusionOk="0">
                  <a:moveTo>
                    <a:pt x="364" y="1"/>
                  </a:moveTo>
                  <a:lnTo>
                    <a:pt x="208" y="27"/>
                  </a:lnTo>
                  <a:lnTo>
                    <a:pt x="104" y="104"/>
                  </a:lnTo>
                  <a:lnTo>
                    <a:pt x="26" y="208"/>
                  </a:lnTo>
                  <a:lnTo>
                    <a:pt x="0" y="364"/>
                  </a:lnTo>
                  <a:lnTo>
                    <a:pt x="26" y="494"/>
                  </a:lnTo>
                  <a:lnTo>
                    <a:pt x="104" y="624"/>
                  </a:lnTo>
                  <a:lnTo>
                    <a:pt x="208" y="702"/>
                  </a:lnTo>
                  <a:lnTo>
                    <a:pt x="364" y="728"/>
                  </a:lnTo>
                  <a:lnTo>
                    <a:pt x="4752" y="728"/>
                  </a:lnTo>
                  <a:lnTo>
                    <a:pt x="4908" y="702"/>
                  </a:lnTo>
                  <a:lnTo>
                    <a:pt x="5011" y="624"/>
                  </a:lnTo>
                  <a:lnTo>
                    <a:pt x="5089" y="494"/>
                  </a:lnTo>
                  <a:lnTo>
                    <a:pt x="5115" y="364"/>
                  </a:lnTo>
                  <a:lnTo>
                    <a:pt x="5089" y="208"/>
                  </a:lnTo>
                  <a:lnTo>
                    <a:pt x="5011" y="104"/>
                  </a:lnTo>
                  <a:lnTo>
                    <a:pt x="4908" y="27"/>
                  </a:lnTo>
                  <a:lnTo>
                    <a:pt x="4752"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5"/>
            <p:cNvSpPr/>
            <p:nvPr/>
          </p:nvSpPr>
          <p:spPr>
            <a:xfrm>
              <a:off x="6318369" y="-572745"/>
              <a:ext cx="193193" cy="27506"/>
            </a:xfrm>
            <a:custGeom>
              <a:avLst/>
              <a:gdLst/>
              <a:ahLst/>
              <a:cxnLst/>
              <a:rect l="l" t="t" r="r" b="b"/>
              <a:pathLst>
                <a:path w="5116" h="728" extrusionOk="0">
                  <a:moveTo>
                    <a:pt x="364" y="1"/>
                  </a:moveTo>
                  <a:lnTo>
                    <a:pt x="208" y="27"/>
                  </a:lnTo>
                  <a:lnTo>
                    <a:pt x="104" y="104"/>
                  </a:lnTo>
                  <a:lnTo>
                    <a:pt x="26" y="208"/>
                  </a:lnTo>
                  <a:lnTo>
                    <a:pt x="0" y="364"/>
                  </a:lnTo>
                  <a:lnTo>
                    <a:pt x="26" y="494"/>
                  </a:lnTo>
                  <a:lnTo>
                    <a:pt x="104" y="624"/>
                  </a:lnTo>
                  <a:lnTo>
                    <a:pt x="208" y="702"/>
                  </a:lnTo>
                  <a:lnTo>
                    <a:pt x="364" y="728"/>
                  </a:lnTo>
                  <a:lnTo>
                    <a:pt x="468" y="728"/>
                  </a:lnTo>
                  <a:lnTo>
                    <a:pt x="519" y="624"/>
                  </a:lnTo>
                  <a:lnTo>
                    <a:pt x="597" y="546"/>
                  </a:lnTo>
                  <a:lnTo>
                    <a:pt x="701" y="494"/>
                  </a:lnTo>
                  <a:lnTo>
                    <a:pt x="831" y="468"/>
                  </a:lnTo>
                  <a:lnTo>
                    <a:pt x="5115" y="468"/>
                  </a:lnTo>
                  <a:lnTo>
                    <a:pt x="5115" y="364"/>
                  </a:lnTo>
                  <a:lnTo>
                    <a:pt x="5089" y="208"/>
                  </a:lnTo>
                  <a:lnTo>
                    <a:pt x="5011" y="104"/>
                  </a:lnTo>
                  <a:lnTo>
                    <a:pt x="4908" y="27"/>
                  </a:lnTo>
                  <a:lnTo>
                    <a:pt x="4752"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5"/>
            <p:cNvSpPr/>
            <p:nvPr/>
          </p:nvSpPr>
          <p:spPr>
            <a:xfrm>
              <a:off x="6318369" y="-545278"/>
              <a:ext cx="194175" cy="27506"/>
            </a:xfrm>
            <a:custGeom>
              <a:avLst/>
              <a:gdLst/>
              <a:ahLst/>
              <a:cxnLst/>
              <a:rect l="l" t="t" r="r" b="b"/>
              <a:pathLst>
                <a:path w="5142" h="728" extrusionOk="0">
                  <a:moveTo>
                    <a:pt x="364" y="1"/>
                  </a:moveTo>
                  <a:lnTo>
                    <a:pt x="234" y="27"/>
                  </a:lnTo>
                  <a:lnTo>
                    <a:pt x="104" y="104"/>
                  </a:lnTo>
                  <a:lnTo>
                    <a:pt x="26" y="234"/>
                  </a:lnTo>
                  <a:lnTo>
                    <a:pt x="0" y="364"/>
                  </a:lnTo>
                  <a:lnTo>
                    <a:pt x="26" y="520"/>
                  </a:lnTo>
                  <a:lnTo>
                    <a:pt x="104" y="624"/>
                  </a:lnTo>
                  <a:lnTo>
                    <a:pt x="234" y="702"/>
                  </a:lnTo>
                  <a:lnTo>
                    <a:pt x="364" y="728"/>
                  </a:lnTo>
                  <a:lnTo>
                    <a:pt x="494" y="728"/>
                  </a:lnTo>
                  <a:lnTo>
                    <a:pt x="545" y="624"/>
                  </a:lnTo>
                  <a:lnTo>
                    <a:pt x="623" y="546"/>
                  </a:lnTo>
                  <a:lnTo>
                    <a:pt x="727" y="494"/>
                  </a:lnTo>
                  <a:lnTo>
                    <a:pt x="857" y="468"/>
                  </a:lnTo>
                  <a:lnTo>
                    <a:pt x="5115" y="468"/>
                  </a:lnTo>
                  <a:lnTo>
                    <a:pt x="5141" y="364"/>
                  </a:lnTo>
                  <a:lnTo>
                    <a:pt x="5115" y="234"/>
                  </a:lnTo>
                  <a:lnTo>
                    <a:pt x="5037" y="104"/>
                  </a:lnTo>
                  <a:lnTo>
                    <a:pt x="4908" y="27"/>
                  </a:lnTo>
                  <a:lnTo>
                    <a:pt x="477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5"/>
            <p:cNvSpPr/>
            <p:nvPr/>
          </p:nvSpPr>
          <p:spPr>
            <a:xfrm>
              <a:off x="6318369" y="-517812"/>
              <a:ext cx="194175" cy="27506"/>
            </a:xfrm>
            <a:custGeom>
              <a:avLst/>
              <a:gdLst/>
              <a:ahLst/>
              <a:cxnLst/>
              <a:rect l="l" t="t" r="r" b="b"/>
              <a:pathLst>
                <a:path w="5142" h="728" extrusionOk="0">
                  <a:moveTo>
                    <a:pt x="364" y="1"/>
                  </a:moveTo>
                  <a:lnTo>
                    <a:pt x="234" y="27"/>
                  </a:lnTo>
                  <a:lnTo>
                    <a:pt x="104" y="104"/>
                  </a:lnTo>
                  <a:lnTo>
                    <a:pt x="26" y="234"/>
                  </a:lnTo>
                  <a:lnTo>
                    <a:pt x="0" y="364"/>
                  </a:lnTo>
                  <a:lnTo>
                    <a:pt x="26" y="520"/>
                  </a:lnTo>
                  <a:lnTo>
                    <a:pt x="104" y="624"/>
                  </a:lnTo>
                  <a:lnTo>
                    <a:pt x="234" y="702"/>
                  </a:lnTo>
                  <a:lnTo>
                    <a:pt x="364" y="728"/>
                  </a:lnTo>
                  <a:lnTo>
                    <a:pt x="494" y="728"/>
                  </a:lnTo>
                  <a:lnTo>
                    <a:pt x="545" y="624"/>
                  </a:lnTo>
                  <a:lnTo>
                    <a:pt x="623" y="546"/>
                  </a:lnTo>
                  <a:lnTo>
                    <a:pt x="727" y="494"/>
                  </a:lnTo>
                  <a:lnTo>
                    <a:pt x="857" y="468"/>
                  </a:lnTo>
                  <a:lnTo>
                    <a:pt x="5141" y="468"/>
                  </a:lnTo>
                  <a:lnTo>
                    <a:pt x="5141" y="364"/>
                  </a:lnTo>
                  <a:lnTo>
                    <a:pt x="5115" y="234"/>
                  </a:lnTo>
                  <a:lnTo>
                    <a:pt x="5037" y="104"/>
                  </a:lnTo>
                  <a:lnTo>
                    <a:pt x="4934" y="27"/>
                  </a:lnTo>
                  <a:lnTo>
                    <a:pt x="477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5"/>
            <p:cNvSpPr/>
            <p:nvPr/>
          </p:nvSpPr>
          <p:spPr>
            <a:xfrm>
              <a:off x="6318369" y="-490345"/>
              <a:ext cx="194175" cy="28488"/>
            </a:xfrm>
            <a:custGeom>
              <a:avLst/>
              <a:gdLst/>
              <a:ahLst/>
              <a:cxnLst/>
              <a:rect l="l" t="t" r="r" b="b"/>
              <a:pathLst>
                <a:path w="5142" h="754" extrusionOk="0">
                  <a:moveTo>
                    <a:pt x="364" y="1"/>
                  </a:moveTo>
                  <a:lnTo>
                    <a:pt x="234" y="53"/>
                  </a:lnTo>
                  <a:lnTo>
                    <a:pt x="104" y="130"/>
                  </a:lnTo>
                  <a:lnTo>
                    <a:pt x="26" y="234"/>
                  </a:lnTo>
                  <a:lnTo>
                    <a:pt x="0" y="390"/>
                  </a:lnTo>
                  <a:lnTo>
                    <a:pt x="26" y="520"/>
                  </a:lnTo>
                  <a:lnTo>
                    <a:pt x="104" y="650"/>
                  </a:lnTo>
                  <a:lnTo>
                    <a:pt x="234" y="728"/>
                  </a:lnTo>
                  <a:lnTo>
                    <a:pt x="364" y="754"/>
                  </a:lnTo>
                  <a:lnTo>
                    <a:pt x="494" y="754"/>
                  </a:lnTo>
                  <a:lnTo>
                    <a:pt x="545" y="650"/>
                  </a:lnTo>
                  <a:lnTo>
                    <a:pt x="623" y="546"/>
                  </a:lnTo>
                  <a:lnTo>
                    <a:pt x="727" y="494"/>
                  </a:lnTo>
                  <a:lnTo>
                    <a:pt x="5115" y="494"/>
                  </a:lnTo>
                  <a:lnTo>
                    <a:pt x="5141" y="390"/>
                  </a:lnTo>
                  <a:lnTo>
                    <a:pt x="5115" y="234"/>
                  </a:lnTo>
                  <a:lnTo>
                    <a:pt x="5037" y="130"/>
                  </a:lnTo>
                  <a:lnTo>
                    <a:pt x="4908" y="53"/>
                  </a:lnTo>
                  <a:lnTo>
                    <a:pt x="477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5"/>
            <p:cNvSpPr/>
            <p:nvPr/>
          </p:nvSpPr>
          <p:spPr>
            <a:xfrm>
              <a:off x="6675251" y="-877824"/>
              <a:ext cx="62799" cy="152075"/>
            </a:xfrm>
            <a:custGeom>
              <a:avLst/>
              <a:gdLst/>
              <a:ahLst/>
              <a:cxnLst/>
              <a:rect l="l" t="t" r="r" b="b"/>
              <a:pathLst>
                <a:path w="1663" h="4025" extrusionOk="0">
                  <a:moveTo>
                    <a:pt x="831" y="0"/>
                  </a:moveTo>
                  <a:lnTo>
                    <a:pt x="806" y="26"/>
                  </a:lnTo>
                  <a:lnTo>
                    <a:pt x="27" y="1039"/>
                  </a:lnTo>
                  <a:lnTo>
                    <a:pt x="1" y="1039"/>
                  </a:lnTo>
                  <a:lnTo>
                    <a:pt x="1" y="1091"/>
                  </a:lnTo>
                  <a:lnTo>
                    <a:pt x="27" y="1091"/>
                  </a:lnTo>
                  <a:lnTo>
                    <a:pt x="53" y="1117"/>
                  </a:lnTo>
                  <a:lnTo>
                    <a:pt x="468" y="1117"/>
                  </a:lnTo>
                  <a:lnTo>
                    <a:pt x="468" y="4025"/>
                  </a:lnTo>
                  <a:lnTo>
                    <a:pt x="1195" y="4025"/>
                  </a:lnTo>
                  <a:lnTo>
                    <a:pt x="1195" y="1117"/>
                  </a:lnTo>
                  <a:lnTo>
                    <a:pt x="1610" y="1117"/>
                  </a:lnTo>
                  <a:lnTo>
                    <a:pt x="1636" y="1091"/>
                  </a:lnTo>
                  <a:lnTo>
                    <a:pt x="1662" y="1091"/>
                  </a:lnTo>
                  <a:lnTo>
                    <a:pt x="1662" y="1039"/>
                  </a:lnTo>
                  <a:lnTo>
                    <a:pt x="1636" y="1039"/>
                  </a:lnTo>
                  <a:lnTo>
                    <a:pt x="857" y="26"/>
                  </a:lnTo>
                  <a:lnTo>
                    <a:pt x="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5"/>
            <p:cNvSpPr/>
            <p:nvPr/>
          </p:nvSpPr>
          <p:spPr>
            <a:xfrm>
              <a:off x="6602712" y="-836643"/>
              <a:ext cx="62761" cy="139342"/>
            </a:xfrm>
            <a:custGeom>
              <a:avLst/>
              <a:gdLst/>
              <a:ahLst/>
              <a:cxnLst/>
              <a:rect l="l" t="t" r="r" b="b"/>
              <a:pathLst>
                <a:path w="1662" h="3688" extrusionOk="0">
                  <a:moveTo>
                    <a:pt x="805" y="1"/>
                  </a:moveTo>
                  <a:lnTo>
                    <a:pt x="26" y="1014"/>
                  </a:lnTo>
                  <a:lnTo>
                    <a:pt x="0" y="1039"/>
                  </a:lnTo>
                  <a:lnTo>
                    <a:pt x="0" y="1065"/>
                  </a:lnTo>
                  <a:lnTo>
                    <a:pt x="26" y="1091"/>
                  </a:lnTo>
                  <a:lnTo>
                    <a:pt x="52" y="1117"/>
                  </a:lnTo>
                  <a:lnTo>
                    <a:pt x="468" y="1117"/>
                  </a:lnTo>
                  <a:lnTo>
                    <a:pt x="468" y="3688"/>
                  </a:lnTo>
                  <a:lnTo>
                    <a:pt x="1195" y="3688"/>
                  </a:lnTo>
                  <a:lnTo>
                    <a:pt x="1195" y="1117"/>
                  </a:lnTo>
                  <a:lnTo>
                    <a:pt x="1610" y="1117"/>
                  </a:lnTo>
                  <a:lnTo>
                    <a:pt x="1636" y="1091"/>
                  </a:lnTo>
                  <a:lnTo>
                    <a:pt x="1662" y="1065"/>
                  </a:lnTo>
                  <a:lnTo>
                    <a:pt x="1662" y="1039"/>
                  </a:lnTo>
                  <a:lnTo>
                    <a:pt x="1636" y="1014"/>
                  </a:lnTo>
                  <a:lnTo>
                    <a:pt x="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5"/>
            <p:cNvSpPr/>
            <p:nvPr/>
          </p:nvSpPr>
          <p:spPr>
            <a:xfrm>
              <a:off x="6537007" y="-780728"/>
              <a:ext cx="62799" cy="110892"/>
            </a:xfrm>
            <a:custGeom>
              <a:avLst/>
              <a:gdLst/>
              <a:ahLst/>
              <a:cxnLst/>
              <a:rect l="l" t="t" r="r" b="b"/>
              <a:pathLst>
                <a:path w="1663" h="2935" extrusionOk="0">
                  <a:moveTo>
                    <a:pt x="779" y="1"/>
                  </a:moveTo>
                  <a:lnTo>
                    <a:pt x="0" y="1014"/>
                  </a:lnTo>
                  <a:lnTo>
                    <a:pt x="0" y="1040"/>
                  </a:lnTo>
                  <a:lnTo>
                    <a:pt x="0" y="1065"/>
                  </a:lnTo>
                  <a:lnTo>
                    <a:pt x="0" y="1091"/>
                  </a:lnTo>
                  <a:lnTo>
                    <a:pt x="52" y="1117"/>
                  </a:lnTo>
                  <a:lnTo>
                    <a:pt x="468" y="1117"/>
                  </a:lnTo>
                  <a:lnTo>
                    <a:pt x="468" y="2935"/>
                  </a:lnTo>
                  <a:lnTo>
                    <a:pt x="1195" y="2935"/>
                  </a:lnTo>
                  <a:lnTo>
                    <a:pt x="1195" y="1117"/>
                  </a:lnTo>
                  <a:lnTo>
                    <a:pt x="1610" y="1117"/>
                  </a:lnTo>
                  <a:lnTo>
                    <a:pt x="1636" y="1091"/>
                  </a:lnTo>
                  <a:lnTo>
                    <a:pt x="1636" y="1065"/>
                  </a:lnTo>
                  <a:lnTo>
                    <a:pt x="1662" y="1040"/>
                  </a:lnTo>
                  <a:lnTo>
                    <a:pt x="1636" y="1014"/>
                  </a:lnTo>
                  <a:lnTo>
                    <a:pt x="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5"/>
            <p:cNvSpPr/>
            <p:nvPr/>
          </p:nvSpPr>
          <p:spPr>
            <a:xfrm>
              <a:off x="6311497" y="-773852"/>
              <a:ext cx="456964" cy="346352"/>
            </a:xfrm>
            <a:custGeom>
              <a:avLst/>
              <a:gdLst/>
              <a:ahLst/>
              <a:cxnLst/>
              <a:rect l="l" t="t" r="r" b="b"/>
              <a:pathLst>
                <a:path w="12101" h="9167" extrusionOk="0">
                  <a:moveTo>
                    <a:pt x="4934" y="5479"/>
                  </a:moveTo>
                  <a:lnTo>
                    <a:pt x="5012" y="5505"/>
                  </a:lnTo>
                  <a:lnTo>
                    <a:pt x="5064" y="5557"/>
                  </a:lnTo>
                  <a:lnTo>
                    <a:pt x="5116" y="5609"/>
                  </a:lnTo>
                  <a:lnTo>
                    <a:pt x="5142" y="5687"/>
                  </a:lnTo>
                  <a:lnTo>
                    <a:pt x="5116" y="5765"/>
                  </a:lnTo>
                  <a:lnTo>
                    <a:pt x="5064" y="5817"/>
                  </a:lnTo>
                  <a:lnTo>
                    <a:pt x="5012" y="5869"/>
                  </a:lnTo>
                  <a:lnTo>
                    <a:pt x="468" y="5869"/>
                  </a:lnTo>
                  <a:lnTo>
                    <a:pt x="390" y="5817"/>
                  </a:lnTo>
                  <a:lnTo>
                    <a:pt x="364" y="5765"/>
                  </a:lnTo>
                  <a:lnTo>
                    <a:pt x="338" y="5687"/>
                  </a:lnTo>
                  <a:lnTo>
                    <a:pt x="364" y="5609"/>
                  </a:lnTo>
                  <a:lnTo>
                    <a:pt x="390" y="5557"/>
                  </a:lnTo>
                  <a:lnTo>
                    <a:pt x="468" y="5505"/>
                  </a:lnTo>
                  <a:lnTo>
                    <a:pt x="546" y="5479"/>
                  </a:lnTo>
                  <a:close/>
                  <a:moveTo>
                    <a:pt x="5038" y="6232"/>
                  </a:moveTo>
                  <a:lnTo>
                    <a:pt x="5090" y="6284"/>
                  </a:lnTo>
                  <a:lnTo>
                    <a:pt x="5142" y="6336"/>
                  </a:lnTo>
                  <a:lnTo>
                    <a:pt x="5142" y="6414"/>
                  </a:lnTo>
                  <a:lnTo>
                    <a:pt x="5142" y="6492"/>
                  </a:lnTo>
                  <a:lnTo>
                    <a:pt x="5090" y="6544"/>
                  </a:lnTo>
                  <a:lnTo>
                    <a:pt x="5038" y="6596"/>
                  </a:lnTo>
                  <a:lnTo>
                    <a:pt x="494" y="6596"/>
                  </a:lnTo>
                  <a:lnTo>
                    <a:pt x="416" y="6544"/>
                  </a:lnTo>
                  <a:lnTo>
                    <a:pt x="390" y="6492"/>
                  </a:lnTo>
                  <a:lnTo>
                    <a:pt x="364" y="6414"/>
                  </a:lnTo>
                  <a:lnTo>
                    <a:pt x="390" y="6336"/>
                  </a:lnTo>
                  <a:lnTo>
                    <a:pt x="416" y="6284"/>
                  </a:lnTo>
                  <a:lnTo>
                    <a:pt x="494" y="6232"/>
                  </a:lnTo>
                  <a:close/>
                  <a:moveTo>
                    <a:pt x="4960" y="6959"/>
                  </a:moveTo>
                  <a:lnTo>
                    <a:pt x="5038" y="6985"/>
                  </a:lnTo>
                  <a:lnTo>
                    <a:pt x="5090" y="7011"/>
                  </a:lnTo>
                  <a:lnTo>
                    <a:pt x="5142" y="7063"/>
                  </a:lnTo>
                  <a:lnTo>
                    <a:pt x="5142" y="7141"/>
                  </a:lnTo>
                  <a:lnTo>
                    <a:pt x="5142" y="7219"/>
                  </a:lnTo>
                  <a:lnTo>
                    <a:pt x="5090" y="7271"/>
                  </a:lnTo>
                  <a:lnTo>
                    <a:pt x="5038" y="7323"/>
                  </a:lnTo>
                  <a:lnTo>
                    <a:pt x="4960" y="7349"/>
                  </a:lnTo>
                  <a:lnTo>
                    <a:pt x="2337" y="7349"/>
                  </a:lnTo>
                  <a:lnTo>
                    <a:pt x="2285" y="7401"/>
                  </a:lnTo>
                  <a:lnTo>
                    <a:pt x="2233" y="7453"/>
                  </a:lnTo>
                  <a:lnTo>
                    <a:pt x="2233" y="7505"/>
                  </a:lnTo>
                  <a:lnTo>
                    <a:pt x="2233" y="7583"/>
                  </a:lnTo>
                  <a:lnTo>
                    <a:pt x="2285" y="7634"/>
                  </a:lnTo>
                  <a:lnTo>
                    <a:pt x="2337" y="7686"/>
                  </a:lnTo>
                  <a:lnTo>
                    <a:pt x="4960" y="7686"/>
                  </a:lnTo>
                  <a:lnTo>
                    <a:pt x="5038" y="7712"/>
                  </a:lnTo>
                  <a:lnTo>
                    <a:pt x="5090" y="7738"/>
                  </a:lnTo>
                  <a:lnTo>
                    <a:pt x="5142" y="7816"/>
                  </a:lnTo>
                  <a:lnTo>
                    <a:pt x="5142" y="7894"/>
                  </a:lnTo>
                  <a:lnTo>
                    <a:pt x="5142" y="7946"/>
                  </a:lnTo>
                  <a:lnTo>
                    <a:pt x="5090" y="8024"/>
                  </a:lnTo>
                  <a:lnTo>
                    <a:pt x="5038" y="8050"/>
                  </a:lnTo>
                  <a:lnTo>
                    <a:pt x="4960" y="8076"/>
                  </a:lnTo>
                  <a:lnTo>
                    <a:pt x="546" y="8076"/>
                  </a:lnTo>
                  <a:lnTo>
                    <a:pt x="494" y="8050"/>
                  </a:lnTo>
                  <a:lnTo>
                    <a:pt x="416" y="8024"/>
                  </a:lnTo>
                  <a:lnTo>
                    <a:pt x="390" y="7946"/>
                  </a:lnTo>
                  <a:lnTo>
                    <a:pt x="364" y="7894"/>
                  </a:lnTo>
                  <a:lnTo>
                    <a:pt x="390" y="7816"/>
                  </a:lnTo>
                  <a:lnTo>
                    <a:pt x="416" y="7738"/>
                  </a:lnTo>
                  <a:lnTo>
                    <a:pt x="494" y="7712"/>
                  </a:lnTo>
                  <a:lnTo>
                    <a:pt x="546" y="7686"/>
                  </a:lnTo>
                  <a:lnTo>
                    <a:pt x="1714" y="7686"/>
                  </a:lnTo>
                  <a:lnTo>
                    <a:pt x="1766" y="7634"/>
                  </a:lnTo>
                  <a:lnTo>
                    <a:pt x="1792" y="7583"/>
                  </a:lnTo>
                  <a:lnTo>
                    <a:pt x="1818" y="7505"/>
                  </a:lnTo>
                  <a:lnTo>
                    <a:pt x="1792" y="7453"/>
                  </a:lnTo>
                  <a:lnTo>
                    <a:pt x="1766" y="7401"/>
                  </a:lnTo>
                  <a:lnTo>
                    <a:pt x="1714" y="7349"/>
                  </a:lnTo>
                  <a:lnTo>
                    <a:pt x="546" y="7349"/>
                  </a:lnTo>
                  <a:lnTo>
                    <a:pt x="494" y="7323"/>
                  </a:lnTo>
                  <a:lnTo>
                    <a:pt x="416" y="7271"/>
                  </a:lnTo>
                  <a:lnTo>
                    <a:pt x="390" y="7219"/>
                  </a:lnTo>
                  <a:lnTo>
                    <a:pt x="364" y="7141"/>
                  </a:lnTo>
                  <a:lnTo>
                    <a:pt x="390" y="7063"/>
                  </a:lnTo>
                  <a:lnTo>
                    <a:pt x="416" y="7011"/>
                  </a:lnTo>
                  <a:lnTo>
                    <a:pt x="494" y="6985"/>
                  </a:lnTo>
                  <a:lnTo>
                    <a:pt x="546" y="6959"/>
                  </a:lnTo>
                  <a:close/>
                  <a:moveTo>
                    <a:pt x="7167" y="4025"/>
                  </a:moveTo>
                  <a:lnTo>
                    <a:pt x="7167" y="8076"/>
                  </a:lnTo>
                  <a:lnTo>
                    <a:pt x="6414" y="8076"/>
                  </a:lnTo>
                  <a:lnTo>
                    <a:pt x="6414" y="4025"/>
                  </a:lnTo>
                  <a:close/>
                  <a:moveTo>
                    <a:pt x="9010" y="3298"/>
                  </a:moveTo>
                  <a:lnTo>
                    <a:pt x="9010" y="8076"/>
                  </a:lnTo>
                  <a:lnTo>
                    <a:pt x="8257" y="8076"/>
                  </a:lnTo>
                  <a:lnTo>
                    <a:pt x="8257" y="3298"/>
                  </a:lnTo>
                  <a:close/>
                  <a:moveTo>
                    <a:pt x="11633" y="8439"/>
                  </a:moveTo>
                  <a:lnTo>
                    <a:pt x="11685" y="8491"/>
                  </a:lnTo>
                  <a:lnTo>
                    <a:pt x="11737" y="8543"/>
                  </a:lnTo>
                  <a:lnTo>
                    <a:pt x="11737" y="8621"/>
                  </a:lnTo>
                  <a:lnTo>
                    <a:pt x="11737" y="8699"/>
                  </a:lnTo>
                  <a:lnTo>
                    <a:pt x="11685" y="8751"/>
                  </a:lnTo>
                  <a:lnTo>
                    <a:pt x="11633" y="8803"/>
                  </a:lnTo>
                  <a:lnTo>
                    <a:pt x="468" y="8803"/>
                  </a:lnTo>
                  <a:lnTo>
                    <a:pt x="416" y="8751"/>
                  </a:lnTo>
                  <a:lnTo>
                    <a:pt x="390" y="8699"/>
                  </a:lnTo>
                  <a:lnTo>
                    <a:pt x="364" y="8621"/>
                  </a:lnTo>
                  <a:lnTo>
                    <a:pt x="390" y="8543"/>
                  </a:lnTo>
                  <a:lnTo>
                    <a:pt x="416" y="8491"/>
                  </a:lnTo>
                  <a:lnTo>
                    <a:pt x="468" y="8439"/>
                  </a:lnTo>
                  <a:close/>
                  <a:moveTo>
                    <a:pt x="2519" y="1"/>
                  </a:moveTo>
                  <a:lnTo>
                    <a:pt x="2259" y="53"/>
                  </a:lnTo>
                  <a:lnTo>
                    <a:pt x="2026" y="105"/>
                  </a:lnTo>
                  <a:lnTo>
                    <a:pt x="1792" y="182"/>
                  </a:lnTo>
                  <a:lnTo>
                    <a:pt x="1558" y="260"/>
                  </a:lnTo>
                  <a:lnTo>
                    <a:pt x="1351" y="390"/>
                  </a:lnTo>
                  <a:lnTo>
                    <a:pt x="1143" y="520"/>
                  </a:lnTo>
                  <a:lnTo>
                    <a:pt x="961" y="650"/>
                  </a:lnTo>
                  <a:lnTo>
                    <a:pt x="805" y="832"/>
                  </a:lnTo>
                  <a:lnTo>
                    <a:pt x="624" y="1013"/>
                  </a:lnTo>
                  <a:lnTo>
                    <a:pt x="494" y="1195"/>
                  </a:lnTo>
                  <a:lnTo>
                    <a:pt x="364" y="1403"/>
                  </a:lnTo>
                  <a:lnTo>
                    <a:pt x="260" y="1611"/>
                  </a:lnTo>
                  <a:lnTo>
                    <a:pt x="156" y="1844"/>
                  </a:lnTo>
                  <a:lnTo>
                    <a:pt x="78" y="2078"/>
                  </a:lnTo>
                  <a:lnTo>
                    <a:pt x="52" y="2338"/>
                  </a:lnTo>
                  <a:lnTo>
                    <a:pt x="52" y="2415"/>
                  </a:lnTo>
                  <a:lnTo>
                    <a:pt x="78" y="2467"/>
                  </a:lnTo>
                  <a:lnTo>
                    <a:pt x="130" y="2519"/>
                  </a:lnTo>
                  <a:lnTo>
                    <a:pt x="182" y="2545"/>
                  </a:lnTo>
                  <a:lnTo>
                    <a:pt x="260" y="2519"/>
                  </a:lnTo>
                  <a:lnTo>
                    <a:pt x="312" y="2493"/>
                  </a:lnTo>
                  <a:lnTo>
                    <a:pt x="364" y="2441"/>
                  </a:lnTo>
                  <a:lnTo>
                    <a:pt x="390" y="2389"/>
                  </a:lnTo>
                  <a:lnTo>
                    <a:pt x="442" y="2182"/>
                  </a:lnTo>
                  <a:lnTo>
                    <a:pt x="494" y="1974"/>
                  </a:lnTo>
                  <a:lnTo>
                    <a:pt x="572" y="1766"/>
                  </a:lnTo>
                  <a:lnTo>
                    <a:pt x="676" y="1585"/>
                  </a:lnTo>
                  <a:lnTo>
                    <a:pt x="779" y="1403"/>
                  </a:lnTo>
                  <a:lnTo>
                    <a:pt x="909" y="1221"/>
                  </a:lnTo>
                  <a:lnTo>
                    <a:pt x="1039" y="1091"/>
                  </a:lnTo>
                  <a:lnTo>
                    <a:pt x="1195" y="935"/>
                  </a:lnTo>
                  <a:lnTo>
                    <a:pt x="1351" y="806"/>
                  </a:lnTo>
                  <a:lnTo>
                    <a:pt x="1532" y="702"/>
                  </a:lnTo>
                  <a:lnTo>
                    <a:pt x="1714" y="598"/>
                  </a:lnTo>
                  <a:lnTo>
                    <a:pt x="1922" y="494"/>
                  </a:lnTo>
                  <a:lnTo>
                    <a:pt x="2104" y="442"/>
                  </a:lnTo>
                  <a:lnTo>
                    <a:pt x="2311" y="390"/>
                  </a:lnTo>
                  <a:lnTo>
                    <a:pt x="2545" y="364"/>
                  </a:lnTo>
                  <a:lnTo>
                    <a:pt x="3012" y="364"/>
                  </a:lnTo>
                  <a:lnTo>
                    <a:pt x="3246" y="390"/>
                  </a:lnTo>
                  <a:lnTo>
                    <a:pt x="3480" y="468"/>
                  </a:lnTo>
                  <a:lnTo>
                    <a:pt x="3687" y="546"/>
                  </a:lnTo>
                  <a:lnTo>
                    <a:pt x="3895" y="650"/>
                  </a:lnTo>
                  <a:lnTo>
                    <a:pt x="4103" y="754"/>
                  </a:lnTo>
                  <a:lnTo>
                    <a:pt x="4285" y="909"/>
                  </a:lnTo>
                  <a:lnTo>
                    <a:pt x="4440" y="1065"/>
                  </a:lnTo>
                  <a:lnTo>
                    <a:pt x="4596" y="1221"/>
                  </a:lnTo>
                  <a:lnTo>
                    <a:pt x="4752" y="1403"/>
                  </a:lnTo>
                  <a:lnTo>
                    <a:pt x="4856" y="1611"/>
                  </a:lnTo>
                  <a:lnTo>
                    <a:pt x="4960" y="1818"/>
                  </a:lnTo>
                  <a:lnTo>
                    <a:pt x="5038" y="2026"/>
                  </a:lnTo>
                  <a:lnTo>
                    <a:pt x="5090" y="2260"/>
                  </a:lnTo>
                  <a:lnTo>
                    <a:pt x="5142" y="2493"/>
                  </a:lnTo>
                  <a:lnTo>
                    <a:pt x="5142" y="2753"/>
                  </a:lnTo>
                  <a:lnTo>
                    <a:pt x="5142" y="2987"/>
                  </a:lnTo>
                  <a:lnTo>
                    <a:pt x="5090" y="3220"/>
                  </a:lnTo>
                  <a:lnTo>
                    <a:pt x="5038" y="3454"/>
                  </a:lnTo>
                  <a:lnTo>
                    <a:pt x="4960" y="3688"/>
                  </a:lnTo>
                  <a:lnTo>
                    <a:pt x="4856" y="3895"/>
                  </a:lnTo>
                  <a:lnTo>
                    <a:pt x="4752" y="4077"/>
                  </a:lnTo>
                  <a:lnTo>
                    <a:pt x="4596" y="4259"/>
                  </a:lnTo>
                  <a:lnTo>
                    <a:pt x="4440" y="4441"/>
                  </a:lnTo>
                  <a:lnTo>
                    <a:pt x="4285" y="4597"/>
                  </a:lnTo>
                  <a:lnTo>
                    <a:pt x="4103" y="4726"/>
                  </a:lnTo>
                  <a:lnTo>
                    <a:pt x="3895" y="4856"/>
                  </a:lnTo>
                  <a:lnTo>
                    <a:pt x="3687" y="4960"/>
                  </a:lnTo>
                  <a:lnTo>
                    <a:pt x="3480" y="5038"/>
                  </a:lnTo>
                  <a:lnTo>
                    <a:pt x="3246" y="5090"/>
                  </a:lnTo>
                  <a:lnTo>
                    <a:pt x="3012" y="5116"/>
                  </a:lnTo>
                  <a:lnTo>
                    <a:pt x="2753" y="5142"/>
                  </a:lnTo>
                  <a:lnTo>
                    <a:pt x="2545" y="5116"/>
                  </a:lnTo>
                  <a:lnTo>
                    <a:pt x="2311" y="5090"/>
                  </a:lnTo>
                  <a:lnTo>
                    <a:pt x="2104" y="5038"/>
                  </a:lnTo>
                  <a:lnTo>
                    <a:pt x="1896" y="4986"/>
                  </a:lnTo>
                  <a:lnTo>
                    <a:pt x="1714" y="4908"/>
                  </a:lnTo>
                  <a:lnTo>
                    <a:pt x="1532" y="4804"/>
                  </a:lnTo>
                  <a:lnTo>
                    <a:pt x="1351" y="4674"/>
                  </a:lnTo>
                  <a:lnTo>
                    <a:pt x="1195" y="4545"/>
                  </a:lnTo>
                  <a:lnTo>
                    <a:pt x="1039" y="4415"/>
                  </a:lnTo>
                  <a:lnTo>
                    <a:pt x="909" y="4259"/>
                  </a:lnTo>
                  <a:lnTo>
                    <a:pt x="779" y="4077"/>
                  </a:lnTo>
                  <a:lnTo>
                    <a:pt x="676" y="3895"/>
                  </a:lnTo>
                  <a:lnTo>
                    <a:pt x="572" y="3714"/>
                  </a:lnTo>
                  <a:lnTo>
                    <a:pt x="494" y="3532"/>
                  </a:lnTo>
                  <a:lnTo>
                    <a:pt x="442" y="3324"/>
                  </a:lnTo>
                  <a:lnTo>
                    <a:pt x="390" y="3117"/>
                  </a:lnTo>
                  <a:lnTo>
                    <a:pt x="364" y="3039"/>
                  </a:lnTo>
                  <a:lnTo>
                    <a:pt x="312" y="2987"/>
                  </a:lnTo>
                  <a:lnTo>
                    <a:pt x="260" y="2961"/>
                  </a:lnTo>
                  <a:lnTo>
                    <a:pt x="182" y="2961"/>
                  </a:lnTo>
                  <a:lnTo>
                    <a:pt x="130" y="2987"/>
                  </a:lnTo>
                  <a:lnTo>
                    <a:pt x="78" y="3013"/>
                  </a:lnTo>
                  <a:lnTo>
                    <a:pt x="52" y="3091"/>
                  </a:lnTo>
                  <a:lnTo>
                    <a:pt x="52" y="3168"/>
                  </a:lnTo>
                  <a:lnTo>
                    <a:pt x="104" y="3454"/>
                  </a:lnTo>
                  <a:lnTo>
                    <a:pt x="208" y="3766"/>
                  </a:lnTo>
                  <a:lnTo>
                    <a:pt x="338" y="4051"/>
                  </a:lnTo>
                  <a:lnTo>
                    <a:pt x="494" y="4311"/>
                  </a:lnTo>
                  <a:lnTo>
                    <a:pt x="676" y="4545"/>
                  </a:lnTo>
                  <a:lnTo>
                    <a:pt x="909" y="4778"/>
                  </a:lnTo>
                  <a:lnTo>
                    <a:pt x="1143" y="4960"/>
                  </a:lnTo>
                  <a:lnTo>
                    <a:pt x="1403" y="5142"/>
                  </a:lnTo>
                  <a:lnTo>
                    <a:pt x="416" y="5142"/>
                  </a:lnTo>
                  <a:lnTo>
                    <a:pt x="312" y="5168"/>
                  </a:lnTo>
                  <a:lnTo>
                    <a:pt x="234" y="5220"/>
                  </a:lnTo>
                  <a:lnTo>
                    <a:pt x="156" y="5298"/>
                  </a:lnTo>
                  <a:lnTo>
                    <a:pt x="78" y="5375"/>
                  </a:lnTo>
                  <a:lnTo>
                    <a:pt x="26" y="5479"/>
                  </a:lnTo>
                  <a:lnTo>
                    <a:pt x="0" y="5583"/>
                  </a:lnTo>
                  <a:lnTo>
                    <a:pt x="0" y="5687"/>
                  </a:lnTo>
                  <a:lnTo>
                    <a:pt x="0" y="5791"/>
                  </a:lnTo>
                  <a:lnTo>
                    <a:pt x="26" y="5895"/>
                  </a:lnTo>
                  <a:lnTo>
                    <a:pt x="78" y="5973"/>
                  </a:lnTo>
                  <a:lnTo>
                    <a:pt x="156" y="6051"/>
                  </a:lnTo>
                  <a:lnTo>
                    <a:pt x="78" y="6128"/>
                  </a:lnTo>
                  <a:lnTo>
                    <a:pt x="52" y="6232"/>
                  </a:lnTo>
                  <a:lnTo>
                    <a:pt x="26" y="6310"/>
                  </a:lnTo>
                  <a:lnTo>
                    <a:pt x="0" y="6414"/>
                  </a:lnTo>
                  <a:lnTo>
                    <a:pt x="26" y="6518"/>
                  </a:lnTo>
                  <a:lnTo>
                    <a:pt x="52" y="6622"/>
                  </a:lnTo>
                  <a:lnTo>
                    <a:pt x="104" y="6700"/>
                  </a:lnTo>
                  <a:lnTo>
                    <a:pt x="156" y="6778"/>
                  </a:lnTo>
                  <a:lnTo>
                    <a:pt x="104" y="6856"/>
                  </a:lnTo>
                  <a:lnTo>
                    <a:pt x="52" y="6959"/>
                  </a:lnTo>
                  <a:lnTo>
                    <a:pt x="26" y="7037"/>
                  </a:lnTo>
                  <a:lnTo>
                    <a:pt x="0" y="7141"/>
                  </a:lnTo>
                  <a:lnTo>
                    <a:pt x="26" y="7245"/>
                  </a:lnTo>
                  <a:lnTo>
                    <a:pt x="52" y="7349"/>
                  </a:lnTo>
                  <a:lnTo>
                    <a:pt x="104" y="7427"/>
                  </a:lnTo>
                  <a:lnTo>
                    <a:pt x="156" y="7505"/>
                  </a:lnTo>
                  <a:lnTo>
                    <a:pt x="104" y="7583"/>
                  </a:lnTo>
                  <a:lnTo>
                    <a:pt x="52" y="7686"/>
                  </a:lnTo>
                  <a:lnTo>
                    <a:pt x="26" y="7790"/>
                  </a:lnTo>
                  <a:lnTo>
                    <a:pt x="0" y="7894"/>
                  </a:lnTo>
                  <a:lnTo>
                    <a:pt x="26" y="7998"/>
                  </a:lnTo>
                  <a:lnTo>
                    <a:pt x="52" y="8076"/>
                  </a:lnTo>
                  <a:lnTo>
                    <a:pt x="104" y="8180"/>
                  </a:lnTo>
                  <a:lnTo>
                    <a:pt x="156" y="8258"/>
                  </a:lnTo>
                  <a:lnTo>
                    <a:pt x="104" y="8336"/>
                  </a:lnTo>
                  <a:lnTo>
                    <a:pt x="52" y="8413"/>
                  </a:lnTo>
                  <a:lnTo>
                    <a:pt x="26" y="8517"/>
                  </a:lnTo>
                  <a:lnTo>
                    <a:pt x="0" y="8621"/>
                  </a:lnTo>
                  <a:lnTo>
                    <a:pt x="26" y="8725"/>
                  </a:lnTo>
                  <a:lnTo>
                    <a:pt x="52" y="8829"/>
                  </a:lnTo>
                  <a:lnTo>
                    <a:pt x="104" y="8933"/>
                  </a:lnTo>
                  <a:lnTo>
                    <a:pt x="156" y="9011"/>
                  </a:lnTo>
                  <a:lnTo>
                    <a:pt x="260" y="9063"/>
                  </a:lnTo>
                  <a:lnTo>
                    <a:pt x="338" y="9114"/>
                  </a:lnTo>
                  <a:lnTo>
                    <a:pt x="442" y="9140"/>
                  </a:lnTo>
                  <a:lnTo>
                    <a:pt x="546" y="9166"/>
                  </a:lnTo>
                  <a:lnTo>
                    <a:pt x="11555" y="9166"/>
                  </a:lnTo>
                  <a:lnTo>
                    <a:pt x="11659" y="9140"/>
                  </a:lnTo>
                  <a:lnTo>
                    <a:pt x="11763" y="9114"/>
                  </a:lnTo>
                  <a:lnTo>
                    <a:pt x="11867" y="9063"/>
                  </a:lnTo>
                  <a:lnTo>
                    <a:pt x="11945" y="9011"/>
                  </a:lnTo>
                  <a:lnTo>
                    <a:pt x="11996" y="8933"/>
                  </a:lnTo>
                  <a:lnTo>
                    <a:pt x="12048" y="8829"/>
                  </a:lnTo>
                  <a:lnTo>
                    <a:pt x="12074" y="8725"/>
                  </a:lnTo>
                  <a:lnTo>
                    <a:pt x="12100" y="8621"/>
                  </a:lnTo>
                  <a:lnTo>
                    <a:pt x="12074" y="8491"/>
                  </a:lnTo>
                  <a:lnTo>
                    <a:pt x="12048" y="8413"/>
                  </a:lnTo>
                  <a:lnTo>
                    <a:pt x="11996" y="8310"/>
                  </a:lnTo>
                  <a:lnTo>
                    <a:pt x="11945" y="8232"/>
                  </a:lnTo>
                  <a:lnTo>
                    <a:pt x="11867" y="8154"/>
                  </a:lnTo>
                  <a:lnTo>
                    <a:pt x="11763" y="8128"/>
                  </a:lnTo>
                  <a:lnTo>
                    <a:pt x="11659" y="8076"/>
                  </a:lnTo>
                  <a:lnTo>
                    <a:pt x="11192" y="8076"/>
                  </a:lnTo>
                  <a:lnTo>
                    <a:pt x="11192" y="4363"/>
                  </a:lnTo>
                  <a:lnTo>
                    <a:pt x="11166" y="4311"/>
                  </a:lnTo>
                  <a:lnTo>
                    <a:pt x="11140" y="4259"/>
                  </a:lnTo>
                  <a:lnTo>
                    <a:pt x="11088" y="4207"/>
                  </a:lnTo>
                  <a:lnTo>
                    <a:pt x="10932" y="4207"/>
                  </a:lnTo>
                  <a:lnTo>
                    <a:pt x="10880" y="4259"/>
                  </a:lnTo>
                  <a:lnTo>
                    <a:pt x="10854" y="4311"/>
                  </a:lnTo>
                  <a:lnTo>
                    <a:pt x="10828" y="4363"/>
                  </a:lnTo>
                  <a:lnTo>
                    <a:pt x="10828" y="8076"/>
                  </a:lnTo>
                  <a:lnTo>
                    <a:pt x="10101" y="8076"/>
                  </a:lnTo>
                  <a:lnTo>
                    <a:pt x="10101" y="2545"/>
                  </a:lnTo>
                  <a:lnTo>
                    <a:pt x="10828" y="2545"/>
                  </a:lnTo>
                  <a:lnTo>
                    <a:pt x="10828" y="3636"/>
                  </a:lnTo>
                  <a:lnTo>
                    <a:pt x="10854" y="3714"/>
                  </a:lnTo>
                  <a:lnTo>
                    <a:pt x="10880" y="3766"/>
                  </a:lnTo>
                  <a:lnTo>
                    <a:pt x="10932" y="3792"/>
                  </a:lnTo>
                  <a:lnTo>
                    <a:pt x="11010" y="3818"/>
                  </a:lnTo>
                  <a:lnTo>
                    <a:pt x="11088" y="3792"/>
                  </a:lnTo>
                  <a:lnTo>
                    <a:pt x="11140" y="3766"/>
                  </a:lnTo>
                  <a:lnTo>
                    <a:pt x="11166" y="3714"/>
                  </a:lnTo>
                  <a:lnTo>
                    <a:pt x="11192" y="3636"/>
                  </a:lnTo>
                  <a:lnTo>
                    <a:pt x="11192" y="2545"/>
                  </a:lnTo>
                  <a:lnTo>
                    <a:pt x="11166" y="2415"/>
                  </a:lnTo>
                  <a:lnTo>
                    <a:pt x="11088" y="2312"/>
                  </a:lnTo>
                  <a:lnTo>
                    <a:pt x="10984" y="2234"/>
                  </a:lnTo>
                  <a:lnTo>
                    <a:pt x="10854" y="2208"/>
                  </a:lnTo>
                  <a:lnTo>
                    <a:pt x="10075" y="2208"/>
                  </a:lnTo>
                  <a:lnTo>
                    <a:pt x="9945" y="2234"/>
                  </a:lnTo>
                  <a:lnTo>
                    <a:pt x="9841" y="2312"/>
                  </a:lnTo>
                  <a:lnTo>
                    <a:pt x="9763" y="2415"/>
                  </a:lnTo>
                  <a:lnTo>
                    <a:pt x="9737" y="2545"/>
                  </a:lnTo>
                  <a:lnTo>
                    <a:pt x="9737" y="8076"/>
                  </a:lnTo>
                  <a:lnTo>
                    <a:pt x="9348" y="8076"/>
                  </a:lnTo>
                  <a:lnTo>
                    <a:pt x="9348" y="3272"/>
                  </a:lnTo>
                  <a:lnTo>
                    <a:pt x="9322" y="3142"/>
                  </a:lnTo>
                  <a:lnTo>
                    <a:pt x="9244" y="3039"/>
                  </a:lnTo>
                  <a:lnTo>
                    <a:pt x="9140" y="2961"/>
                  </a:lnTo>
                  <a:lnTo>
                    <a:pt x="9010" y="2935"/>
                  </a:lnTo>
                  <a:lnTo>
                    <a:pt x="8231" y="2935"/>
                  </a:lnTo>
                  <a:lnTo>
                    <a:pt x="8102" y="2961"/>
                  </a:lnTo>
                  <a:lnTo>
                    <a:pt x="7998" y="3039"/>
                  </a:lnTo>
                  <a:lnTo>
                    <a:pt x="7920" y="3142"/>
                  </a:lnTo>
                  <a:lnTo>
                    <a:pt x="7894" y="3272"/>
                  </a:lnTo>
                  <a:lnTo>
                    <a:pt x="7894" y="8076"/>
                  </a:lnTo>
                  <a:lnTo>
                    <a:pt x="7530" y="8076"/>
                  </a:lnTo>
                  <a:lnTo>
                    <a:pt x="7530" y="4025"/>
                  </a:lnTo>
                  <a:lnTo>
                    <a:pt x="7504" y="3869"/>
                  </a:lnTo>
                  <a:lnTo>
                    <a:pt x="7427" y="3766"/>
                  </a:lnTo>
                  <a:lnTo>
                    <a:pt x="7323" y="3688"/>
                  </a:lnTo>
                  <a:lnTo>
                    <a:pt x="7167" y="3662"/>
                  </a:lnTo>
                  <a:lnTo>
                    <a:pt x="6414" y="3662"/>
                  </a:lnTo>
                  <a:lnTo>
                    <a:pt x="6284" y="3688"/>
                  </a:lnTo>
                  <a:lnTo>
                    <a:pt x="6154" y="3766"/>
                  </a:lnTo>
                  <a:lnTo>
                    <a:pt x="6102" y="3869"/>
                  </a:lnTo>
                  <a:lnTo>
                    <a:pt x="6076" y="4025"/>
                  </a:lnTo>
                  <a:lnTo>
                    <a:pt x="6076" y="8076"/>
                  </a:lnTo>
                  <a:lnTo>
                    <a:pt x="5479" y="8076"/>
                  </a:lnTo>
                  <a:lnTo>
                    <a:pt x="5505" y="7972"/>
                  </a:lnTo>
                  <a:lnTo>
                    <a:pt x="5505" y="7894"/>
                  </a:lnTo>
                  <a:lnTo>
                    <a:pt x="5505" y="7790"/>
                  </a:lnTo>
                  <a:lnTo>
                    <a:pt x="5453" y="7686"/>
                  </a:lnTo>
                  <a:lnTo>
                    <a:pt x="5427" y="7583"/>
                  </a:lnTo>
                  <a:lnTo>
                    <a:pt x="5349" y="7505"/>
                  </a:lnTo>
                  <a:lnTo>
                    <a:pt x="5427" y="7427"/>
                  </a:lnTo>
                  <a:lnTo>
                    <a:pt x="5453" y="7349"/>
                  </a:lnTo>
                  <a:lnTo>
                    <a:pt x="5505" y="7245"/>
                  </a:lnTo>
                  <a:lnTo>
                    <a:pt x="5505" y="7141"/>
                  </a:lnTo>
                  <a:lnTo>
                    <a:pt x="5505" y="7037"/>
                  </a:lnTo>
                  <a:lnTo>
                    <a:pt x="5453" y="6959"/>
                  </a:lnTo>
                  <a:lnTo>
                    <a:pt x="5427" y="6856"/>
                  </a:lnTo>
                  <a:lnTo>
                    <a:pt x="5349" y="6778"/>
                  </a:lnTo>
                  <a:lnTo>
                    <a:pt x="5427" y="6700"/>
                  </a:lnTo>
                  <a:lnTo>
                    <a:pt x="5453" y="6622"/>
                  </a:lnTo>
                  <a:lnTo>
                    <a:pt x="5505" y="6518"/>
                  </a:lnTo>
                  <a:lnTo>
                    <a:pt x="5505" y="6414"/>
                  </a:lnTo>
                  <a:lnTo>
                    <a:pt x="5479" y="6310"/>
                  </a:lnTo>
                  <a:lnTo>
                    <a:pt x="5453" y="6206"/>
                  </a:lnTo>
                  <a:lnTo>
                    <a:pt x="5401" y="6128"/>
                  </a:lnTo>
                  <a:lnTo>
                    <a:pt x="5349" y="6051"/>
                  </a:lnTo>
                  <a:lnTo>
                    <a:pt x="5401" y="5973"/>
                  </a:lnTo>
                  <a:lnTo>
                    <a:pt x="5453" y="5869"/>
                  </a:lnTo>
                  <a:lnTo>
                    <a:pt x="5479" y="5791"/>
                  </a:lnTo>
                  <a:lnTo>
                    <a:pt x="5479" y="5687"/>
                  </a:lnTo>
                  <a:lnTo>
                    <a:pt x="5479" y="5583"/>
                  </a:lnTo>
                  <a:lnTo>
                    <a:pt x="5453" y="5479"/>
                  </a:lnTo>
                  <a:lnTo>
                    <a:pt x="5401" y="5375"/>
                  </a:lnTo>
                  <a:lnTo>
                    <a:pt x="5323" y="5298"/>
                  </a:lnTo>
                  <a:lnTo>
                    <a:pt x="5245" y="5220"/>
                  </a:lnTo>
                  <a:lnTo>
                    <a:pt x="5142" y="5168"/>
                  </a:lnTo>
                  <a:lnTo>
                    <a:pt x="5038" y="5142"/>
                  </a:lnTo>
                  <a:lnTo>
                    <a:pt x="4103" y="5142"/>
                  </a:lnTo>
                  <a:lnTo>
                    <a:pt x="4415" y="4934"/>
                  </a:lnTo>
                  <a:lnTo>
                    <a:pt x="4674" y="4700"/>
                  </a:lnTo>
                  <a:lnTo>
                    <a:pt x="4908" y="4441"/>
                  </a:lnTo>
                  <a:lnTo>
                    <a:pt x="5116" y="4155"/>
                  </a:lnTo>
                  <a:lnTo>
                    <a:pt x="5271" y="3818"/>
                  </a:lnTo>
                  <a:lnTo>
                    <a:pt x="5401" y="3480"/>
                  </a:lnTo>
                  <a:lnTo>
                    <a:pt x="5479" y="3117"/>
                  </a:lnTo>
                  <a:lnTo>
                    <a:pt x="5505" y="2753"/>
                  </a:lnTo>
                  <a:lnTo>
                    <a:pt x="5479" y="2467"/>
                  </a:lnTo>
                  <a:lnTo>
                    <a:pt x="5453" y="2182"/>
                  </a:lnTo>
                  <a:lnTo>
                    <a:pt x="5375" y="1922"/>
                  </a:lnTo>
                  <a:lnTo>
                    <a:pt x="5297" y="1688"/>
                  </a:lnTo>
                  <a:lnTo>
                    <a:pt x="5168" y="1429"/>
                  </a:lnTo>
                  <a:lnTo>
                    <a:pt x="5038" y="1221"/>
                  </a:lnTo>
                  <a:lnTo>
                    <a:pt x="4882" y="987"/>
                  </a:lnTo>
                  <a:lnTo>
                    <a:pt x="4700" y="806"/>
                  </a:lnTo>
                  <a:lnTo>
                    <a:pt x="4492" y="624"/>
                  </a:lnTo>
                  <a:lnTo>
                    <a:pt x="4285" y="468"/>
                  </a:lnTo>
                  <a:lnTo>
                    <a:pt x="4077" y="338"/>
                  </a:lnTo>
                  <a:lnTo>
                    <a:pt x="3817" y="208"/>
                  </a:lnTo>
                  <a:lnTo>
                    <a:pt x="3584" y="130"/>
                  </a:lnTo>
                  <a:lnTo>
                    <a:pt x="3324" y="53"/>
                  </a:lnTo>
                  <a:lnTo>
                    <a:pt x="30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5"/>
            <p:cNvSpPr/>
            <p:nvPr/>
          </p:nvSpPr>
          <p:spPr>
            <a:xfrm>
              <a:off x="6388945" y="-724812"/>
              <a:ext cx="53963" cy="108965"/>
            </a:xfrm>
            <a:custGeom>
              <a:avLst/>
              <a:gdLst/>
              <a:ahLst/>
              <a:cxnLst/>
              <a:rect l="l" t="t" r="r" b="b"/>
              <a:pathLst>
                <a:path w="1429" h="2884" extrusionOk="0">
                  <a:moveTo>
                    <a:pt x="728" y="1"/>
                  </a:moveTo>
                  <a:lnTo>
                    <a:pt x="650" y="27"/>
                  </a:lnTo>
                  <a:lnTo>
                    <a:pt x="598" y="53"/>
                  </a:lnTo>
                  <a:lnTo>
                    <a:pt x="546" y="105"/>
                  </a:lnTo>
                  <a:lnTo>
                    <a:pt x="546" y="183"/>
                  </a:lnTo>
                  <a:lnTo>
                    <a:pt x="546" y="442"/>
                  </a:lnTo>
                  <a:lnTo>
                    <a:pt x="442" y="468"/>
                  </a:lnTo>
                  <a:lnTo>
                    <a:pt x="338" y="520"/>
                  </a:lnTo>
                  <a:lnTo>
                    <a:pt x="234" y="572"/>
                  </a:lnTo>
                  <a:lnTo>
                    <a:pt x="156" y="650"/>
                  </a:lnTo>
                  <a:lnTo>
                    <a:pt x="105" y="728"/>
                  </a:lnTo>
                  <a:lnTo>
                    <a:pt x="53" y="806"/>
                  </a:lnTo>
                  <a:lnTo>
                    <a:pt x="27" y="910"/>
                  </a:lnTo>
                  <a:lnTo>
                    <a:pt x="1" y="1040"/>
                  </a:lnTo>
                  <a:lnTo>
                    <a:pt x="27" y="1143"/>
                  </a:lnTo>
                  <a:lnTo>
                    <a:pt x="53" y="1273"/>
                  </a:lnTo>
                  <a:lnTo>
                    <a:pt x="105" y="1351"/>
                  </a:lnTo>
                  <a:lnTo>
                    <a:pt x="182" y="1455"/>
                  </a:lnTo>
                  <a:lnTo>
                    <a:pt x="260" y="1533"/>
                  </a:lnTo>
                  <a:lnTo>
                    <a:pt x="364" y="1585"/>
                  </a:lnTo>
                  <a:lnTo>
                    <a:pt x="494" y="1611"/>
                  </a:lnTo>
                  <a:lnTo>
                    <a:pt x="832" y="1611"/>
                  </a:lnTo>
                  <a:lnTo>
                    <a:pt x="935" y="1637"/>
                  </a:lnTo>
                  <a:lnTo>
                    <a:pt x="987" y="1689"/>
                  </a:lnTo>
                  <a:lnTo>
                    <a:pt x="1039" y="1767"/>
                  </a:lnTo>
                  <a:lnTo>
                    <a:pt x="1065" y="1870"/>
                  </a:lnTo>
                  <a:lnTo>
                    <a:pt x="1039" y="1948"/>
                  </a:lnTo>
                  <a:lnTo>
                    <a:pt x="987" y="2026"/>
                  </a:lnTo>
                  <a:lnTo>
                    <a:pt x="935" y="2078"/>
                  </a:lnTo>
                  <a:lnTo>
                    <a:pt x="832" y="2104"/>
                  </a:lnTo>
                  <a:lnTo>
                    <a:pt x="572" y="2104"/>
                  </a:lnTo>
                  <a:lnTo>
                    <a:pt x="520" y="2078"/>
                  </a:lnTo>
                  <a:lnTo>
                    <a:pt x="468" y="2052"/>
                  </a:lnTo>
                  <a:lnTo>
                    <a:pt x="416" y="2026"/>
                  </a:lnTo>
                  <a:lnTo>
                    <a:pt x="390" y="1948"/>
                  </a:lnTo>
                  <a:lnTo>
                    <a:pt x="364" y="1896"/>
                  </a:lnTo>
                  <a:lnTo>
                    <a:pt x="312" y="1844"/>
                  </a:lnTo>
                  <a:lnTo>
                    <a:pt x="156" y="1844"/>
                  </a:lnTo>
                  <a:lnTo>
                    <a:pt x="105" y="1870"/>
                  </a:lnTo>
                  <a:lnTo>
                    <a:pt x="53" y="1922"/>
                  </a:lnTo>
                  <a:lnTo>
                    <a:pt x="53" y="2000"/>
                  </a:lnTo>
                  <a:lnTo>
                    <a:pt x="53" y="2052"/>
                  </a:lnTo>
                  <a:lnTo>
                    <a:pt x="131" y="2208"/>
                  </a:lnTo>
                  <a:lnTo>
                    <a:pt x="234" y="2338"/>
                  </a:lnTo>
                  <a:lnTo>
                    <a:pt x="364" y="2416"/>
                  </a:lnTo>
                  <a:lnTo>
                    <a:pt x="546" y="2442"/>
                  </a:lnTo>
                  <a:lnTo>
                    <a:pt x="546" y="2701"/>
                  </a:lnTo>
                  <a:lnTo>
                    <a:pt x="546" y="2779"/>
                  </a:lnTo>
                  <a:lnTo>
                    <a:pt x="598" y="2831"/>
                  </a:lnTo>
                  <a:lnTo>
                    <a:pt x="650" y="2883"/>
                  </a:lnTo>
                  <a:lnTo>
                    <a:pt x="780" y="2883"/>
                  </a:lnTo>
                  <a:lnTo>
                    <a:pt x="832" y="2831"/>
                  </a:lnTo>
                  <a:lnTo>
                    <a:pt x="883" y="2779"/>
                  </a:lnTo>
                  <a:lnTo>
                    <a:pt x="883" y="2701"/>
                  </a:lnTo>
                  <a:lnTo>
                    <a:pt x="883" y="2442"/>
                  </a:lnTo>
                  <a:lnTo>
                    <a:pt x="1013" y="2416"/>
                  </a:lnTo>
                  <a:lnTo>
                    <a:pt x="1091" y="2390"/>
                  </a:lnTo>
                  <a:lnTo>
                    <a:pt x="1195" y="2338"/>
                  </a:lnTo>
                  <a:lnTo>
                    <a:pt x="1273" y="2260"/>
                  </a:lnTo>
                  <a:lnTo>
                    <a:pt x="1325" y="2182"/>
                  </a:lnTo>
                  <a:lnTo>
                    <a:pt x="1377" y="2078"/>
                  </a:lnTo>
                  <a:lnTo>
                    <a:pt x="1403" y="1974"/>
                  </a:lnTo>
                  <a:lnTo>
                    <a:pt x="1429" y="1870"/>
                  </a:lnTo>
                  <a:lnTo>
                    <a:pt x="1403" y="1741"/>
                  </a:lnTo>
                  <a:lnTo>
                    <a:pt x="1377" y="1637"/>
                  </a:lnTo>
                  <a:lnTo>
                    <a:pt x="1325" y="1533"/>
                  </a:lnTo>
                  <a:lnTo>
                    <a:pt x="1247" y="1455"/>
                  </a:lnTo>
                  <a:lnTo>
                    <a:pt x="1169" y="1377"/>
                  </a:lnTo>
                  <a:lnTo>
                    <a:pt x="1065" y="1325"/>
                  </a:lnTo>
                  <a:lnTo>
                    <a:pt x="961" y="1273"/>
                  </a:lnTo>
                  <a:lnTo>
                    <a:pt x="598" y="1273"/>
                  </a:lnTo>
                  <a:lnTo>
                    <a:pt x="520" y="1247"/>
                  </a:lnTo>
                  <a:lnTo>
                    <a:pt x="442" y="1195"/>
                  </a:lnTo>
                  <a:lnTo>
                    <a:pt x="390" y="1117"/>
                  </a:lnTo>
                  <a:lnTo>
                    <a:pt x="364" y="1040"/>
                  </a:lnTo>
                  <a:lnTo>
                    <a:pt x="390" y="936"/>
                  </a:lnTo>
                  <a:lnTo>
                    <a:pt x="442" y="858"/>
                  </a:lnTo>
                  <a:lnTo>
                    <a:pt x="520" y="806"/>
                  </a:lnTo>
                  <a:lnTo>
                    <a:pt x="858" y="806"/>
                  </a:lnTo>
                  <a:lnTo>
                    <a:pt x="935" y="832"/>
                  </a:lnTo>
                  <a:lnTo>
                    <a:pt x="961" y="884"/>
                  </a:lnTo>
                  <a:lnTo>
                    <a:pt x="987" y="936"/>
                  </a:lnTo>
                  <a:lnTo>
                    <a:pt x="1039" y="988"/>
                  </a:lnTo>
                  <a:lnTo>
                    <a:pt x="1091" y="1040"/>
                  </a:lnTo>
                  <a:lnTo>
                    <a:pt x="1143" y="1066"/>
                  </a:lnTo>
                  <a:lnTo>
                    <a:pt x="1221" y="1066"/>
                  </a:lnTo>
                  <a:lnTo>
                    <a:pt x="1273" y="1014"/>
                  </a:lnTo>
                  <a:lnTo>
                    <a:pt x="1325" y="962"/>
                  </a:lnTo>
                  <a:lnTo>
                    <a:pt x="1351" y="910"/>
                  </a:lnTo>
                  <a:lnTo>
                    <a:pt x="1325" y="832"/>
                  </a:lnTo>
                  <a:lnTo>
                    <a:pt x="1273" y="702"/>
                  </a:lnTo>
                  <a:lnTo>
                    <a:pt x="1169" y="572"/>
                  </a:lnTo>
                  <a:lnTo>
                    <a:pt x="1039" y="494"/>
                  </a:lnTo>
                  <a:lnTo>
                    <a:pt x="883" y="442"/>
                  </a:lnTo>
                  <a:lnTo>
                    <a:pt x="883" y="183"/>
                  </a:lnTo>
                  <a:lnTo>
                    <a:pt x="883" y="105"/>
                  </a:lnTo>
                  <a:lnTo>
                    <a:pt x="832" y="53"/>
                  </a:lnTo>
                  <a:lnTo>
                    <a:pt x="780" y="27"/>
                  </a:lnTo>
                  <a:lnTo>
                    <a:pt x="7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5"/>
            <p:cNvSpPr/>
            <p:nvPr/>
          </p:nvSpPr>
          <p:spPr>
            <a:xfrm>
              <a:off x="6668379" y="-884700"/>
              <a:ext cx="76545" cy="165827"/>
            </a:xfrm>
            <a:custGeom>
              <a:avLst/>
              <a:gdLst/>
              <a:ahLst/>
              <a:cxnLst/>
              <a:rect l="l" t="t" r="r" b="b"/>
              <a:pathLst>
                <a:path w="2027" h="4389" extrusionOk="0">
                  <a:moveTo>
                    <a:pt x="1013" y="442"/>
                  </a:moveTo>
                  <a:lnTo>
                    <a:pt x="1533" y="1117"/>
                  </a:lnTo>
                  <a:lnTo>
                    <a:pt x="1299" y="1117"/>
                  </a:lnTo>
                  <a:lnTo>
                    <a:pt x="1247" y="1169"/>
                  </a:lnTo>
                  <a:lnTo>
                    <a:pt x="1221" y="1221"/>
                  </a:lnTo>
                  <a:lnTo>
                    <a:pt x="1195" y="1299"/>
                  </a:lnTo>
                  <a:lnTo>
                    <a:pt x="1195" y="4051"/>
                  </a:lnTo>
                  <a:lnTo>
                    <a:pt x="832" y="4051"/>
                  </a:lnTo>
                  <a:lnTo>
                    <a:pt x="832" y="1299"/>
                  </a:lnTo>
                  <a:lnTo>
                    <a:pt x="806" y="1221"/>
                  </a:lnTo>
                  <a:lnTo>
                    <a:pt x="780" y="1169"/>
                  </a:lnTo>
                  <a:lnTo>
                    <a:pt x="702" y="1117"/>
                  </a:lnTo>
                  <a:lnTo>
                    <a:pt x="494" y="1117"/>
                  </a:lnTo>
                  <a:lnTo>
                    <a:pt x="1013" y="442"/>
                  </a:lnTo>
                  <a:close/>
                  <a:moveTo>
                    <a:pt x="988" y="1"/>
                  </a:moveTo>
                  <a:lnTo>
                    <a:pt x="910" y="27"/>
                  </a:lnTo>
                  <a:lnTo>
                    <a:pt x="832" y="78"/>
                  </a:lnTo>
                  <a:lnTo>
                    <a:pt x="79" y="1091"/>
                  </a:lnTo>
                  <a:lnTo>
                    <a:pt x="27" y="1143"/>
                  </a:lnTo>
                  <a:lnTo>
                    <a:pt x="1" y="1221"/>
                  </a:lnTo>
                  <a:lnTo>
                    <a:pt x="1" y="1273"/>
                  </a:lnTo>
                  <a:lnTo>
                    <a:pt x="27" y="1325"/>
                  </a:lnTo>
                  <a:lnTo>
                    <a:pt x="53" y="1377"/>
                  </a:lnTo>
                  <a:lnTo>
                    <a:pt x="105" y="1429"/>
                  </a:lnTo>
                  <a:lnTo>
                    <a:pt x="157" y="1455"/>
                  </a:lnTo>
                  <a:lnTo>
                    <a:pt x="235" y="1481"/>
                  </a:lnTo>
                  <a:lnTo>
                    <a:pt x="468" y="1481"/>
                  </a:lnTo>
                  <a:lnTo>
                    <a:pt x="468" y="4207"/>
                  </a:lnTo>
                  <a:lnTo>
                    <a:pt x="494" y="4285"/>
                  </a:lnTo>
                  <a:lnTo>
                    <a:pt x="520" y="4337"/>
                  </a:lnTo>
                  <a:lnTo>
                    <a:pt x="572" y="4389"/>
                  </a:lnTo>
                  <a:lnTo>
                    <a:pt x="1455" y="4389"/>
                  </a:lnTo>
                  <a:lnTo>
                    <a:pt x="1507" y="4337"/>
                  </a:lnTo>
                  <a:lnTo>
                    <a:pt x="1533" y="4285"/>
                  </a:lnTo>
                  <a:lnTo>
                    <a:pt x="1559" y="4207"/>
                  </a:lnTo>
                  <a:lnTo>
                    <a:pt x="1559" y="1481"/>
                  </a:lnTo>
                  <a:lnTo>
                    <a:pt x="1792" y="1481"/>
                  </a:lnTo>
                  <a:lnTo>
                    <a:pt x="1870" y="1455"/>
                  </a:lnTo>
                  <a:lnTo>
                    <a:pt x="1922" y="1429"/>
                  </a:lnTo>
                  <a:lnTo>
                    <a:pt x="1974" y="1377"/>
                  </a:lnTo>
                  <a:lnTo>
                    <a:pt x="2000" y="1325"/>
                  </a:lnTo>
                  <a:lnTo>
                    <a:pt x="2026" y="1273"/>
                  </a:lnTo>
                  <a:lnTo>
                    <a:pt x="2026" y="1221"/>
                  </a:lnTo>
                  <a:lnTo>
                    <a:pt x="2000" y="1143"/>
                  </a:lnTo>
                  <a:lnTo>
                    <a:pt x="1948" y="1091"/>
                  </a:lnTo>
                  <a:lnTo>
                    <a:pt x="1143" y="53"/>
                  </a:lnTo>
                  <a:lnTo>
                    <a:pt x="1065" y="27"/>
                  </a:lnTo>
                  <a:lnTo>
                    <a:pt x="9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5"/>
            <p:cNvSpPr/>
            <p:nvPr/>
          </p:nvSpPr>
          <p:spPr>
            <a:xfrm>
              <a:off x="6595839" y="-843481"/>
              <a:ext cx="75525" cy="153057"/>
            </a:xfrm>
            <a:custGeom>
              <a:avLst/>
              <a:gdLst/>
              <a:ahLst/>
              <a:cxnLst/>
              <a:rect l="l" t="t" r="r" b="b"/>
              <a:pathLst>
                <a:path w="2000" h="4051" extrusionOk="0">
                  <a:moveTo>
                    <a:pt x="1013" y="442"/>
                  </a:moveTo>
                  <a:lnTo>
                    <a:pt x="1532" y="1117"/>
                  </a:lnTo>
                  <a:lnTo>
                    <a:pt x="1299" y="1117"/>
                  </a:lnTo>
                  <a:lnTo>
                    <a:pt x="1247" y="1169"/>
                  </a:lnTo>
                  <a:lnTo>
                    <a:pt x="1221" y="1220"/>
                  </a:lnTo>
                  <a:lnTo>
                    <a:pt x="1195" y="1298"/>
                  </a:lnTo>
                  <a:lnTo>
                    <a:pt x="1195" y="3687"/>
                  </a:lnTo>
                  <a:lnTo>
                    <a:pt x="805" y="3687"/>
                  </a:lnTo>
                  <a:lnTo>
                    <a:pt x="805" y="1298"/>
                  </a:lnTo>
                  <a:lnTo>
                    <a:pt x="805" y="1220"/>
                  </a:lnTo>
                  <a:lnTo>
                    <a:pt x="753" y="1169"/>
                  </a:lnTo>
                  <a:lnTo>
                    <a:pt x="701" y="1117"/>
                  </a:lnTo>
                  <a:lnTo>
                    <a:pt x="494" y="1117"/>
                  </a:lnTo>
                  <a:lnTo>
                    <a:pt x="1013" y="442"/>
                  </a:lnTo>
                  <a:close/>
                  <a:moveTo>
                    <a:pt x="987" y="0"/>
                  </a:moveTo>
                  <a:lnTo>
                    <a:pt x="909" y="26"/>
                  </a:lnTo>
                  <a:lnTo>
                    <a:pt x="831" y="78"/>
                  </a:lnTo>
                  <a:lnTo>
                    <a:pt x="52" y="1091"/>
                  </a:lnTo>
                  <a:lnTo>
                    <a:pt x="26" y="1143"/>
                  </a:lnTo>
                  <a:lnTo>
                    <a:pt x="0" y="1195"/>
                  </a:lnTo>
                  <a:lnTo>
                    <a:pt x="0" y="1272"/>
                  </a:lnTo>
                  <a:lnTo>
                    <a:pt x="26" y="1324"/>
                  </a:lnTo>
                  <a:lnTo>
                    <a:pt x="52" y="1376"/>
                  </a:lnTo>
                  <a:lnTo>
                    <a:pt x="104" y="1428"/>
                  </a:lnTo>
                  <a:lnTo>
                    <a:pt x="156" y="1454"/>
                  </a:lnTo>
                  <a:lnTo>
                    <a:pt x="468" y="1454"/>
                  </a:lnTo>
                  <a:lnTo>
                    <a:pt x="468" y="3869"/>
                  </a:lnTo>
                  <a:lnTo>
                    <a:pt x="468" y="3921"/>
                  </a:lnTo>
                  <a:lnTo>
                    <a:pt x="520" y="3999"/>
                  </a:lnTo>
                  <a:lnTo>
                    <a:pt x="572" y="4025"/>
                  </a:lnTo>
                  <a:lnTo>
                    <a:pt x="650" y="4051"/>
                  </a:lnTo>
                  <a:lnTo>
                    <a:pt x="1377" y="4051"/>
                  </a:lnTo>
                  <a:lnTo>
                    <a:pt x="1454" y="4025"/>
                  </a:lnTo>
                  <a:lnTo>
                    <a:pt x="1506" y="3999"/>
                  </a:lnTo>
                  <a:lnTo>
                    <a:pt x="1532" y="3921"/>
                  </a:lnTo>
                  <a:lnTo>
                    <a:pt x="1558" y="3869"/>
                  </a:lnTo>
                  <a:lnTo>
                    <a:pt x="1558" y="1454"/>
                  </a:lnTo>
                  <a:lnTo>
                    <a:pt x="1870" y="1454"/>
                  </a:lnTo>
                  <a:lnTo>
                    <a:pt x="1922" y="1428"/>
                  </a:lnTo>
                  <a:lnTo>
                    <a:pt x="1974" y="1376"/>
                  </a:lnTo>
                  <a:lnTo>
                    <a:pt x="2000" y="1324"/>
                  </a:lnTo>
                  <a:lnTo>
                    <a:pt x="2000" y="1272"/>
                  </a:lnTo>
                  <a:lnTo>
                    <a:pt x="2000" y="1195"/>
                  </a:lnTo>
                  <a:lnTo>
                    <a:pt x="2000" y="1143"/>
                  </a:lnTo>
                  <a:lnTo>
                    <a:pt x="1948" y="1091"/>
                  </a:lnTo>
                  <a:lnTo>
                    <a:pt x="1143" y="52"/>
                  </a:lnTo>
                  <a:lnTo>
                    <a:pt x="1065" y="26"/>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5"/>
            <p:cNvSpPr/>
            <p:nvPr/>
          </p:nvSpPr>
          <p:spPr>
            <a:xfrm>
              <a:off x="6530135" y="-787566"/>
              <a:ext cx="75563" cy="124607"/>
            </a:xfrm>
            <a:custGeom>
              <a:avLst/>
              <a:gdLst/>
              <a:ahLst/>
              <a:cxnLst/>
              <a:rect l="l" t="t" r="r" b="b"/>
              <a:pathLst>
                <a:path w="2001" h="3298" extrusionOk="0">
                  <a:moveTo>
                    <a:pt x="1013" y="442"/>
                  </a:moveTo>
                  <a:lnTo>
                    <a:pt x="1507" y="1117"/>
                  </a:lnTo>
                  <a:lnTo>
                    <a:pt x="1299" y="1117"/>
                  </a:lnTo>
                  <a:lnTo>
                    <a:pt x="1247" y="1169"/>
                  </a:lnTo>
                  <a:lnTo>
                    <a:pt x="1195" y="1221"/>
                  </a:lnTo>
                  <a:lnTo>
                    <a:pt x="1195" y="1298"/>
                  </a:lnTo>
                  <a:lnTo>
                    <a:pt x="1195" y="2934"/>
                  </a:lnTo>
                  <a:lnTo>
                    <a:pt x="806" y="2934"/>
                  </a:lnTo>
                  <a:lnTo>
                    <a:pt x="806" y="1298"/>
                  </a:lnTo>
                  <a:lnTo>
                    <a:pt x="806" y="1221"/>
                  </a:lnTo>
                  <a:lnTo>
                    <a:pt x="754" y="1169"/>
                  </a:lnTo>
                  <a:lnTo>
                    <a:pt x="702" y="1117"/>
                  </a:lnTo>
                  <a:lnTo>
                    <a:pt x="494" y="1117"/>
                  </a:lnTo>
                  <a:lnTo>
                    <a:pt x="1013" y="442"/>
                  </a:lnTo>
                  <a:close/>
                  <a:moveTo>
                    <a:pt x="987" y="0"/>
                  </a:moveTo>
                  <a:lnTo>
                    <a:pt x="909" y="26"/>
                  </a:lnTo>
                  <a:lnTo>
                    <a:pt x="832" y="78"/>
                  </a:lnTo>
                  <a:lnTo>
                    <a:pt x="53" y="1091"/>
                  </a:lnTo>
                  <a:lnTo>
                    <a:pt x="27" y="1143"/>
                  </a:lnTo>
                  <a:lnTo>
                    <a:pt x="1" y="1195"/>
                  </a:lnTo>
                  <a:lnTo>
                    <a:pt x="1" y="1272"/>
                  </a:lnTo>
                  <a:lnTo>
                    <a:pt x="27" y="1324"/>
                  </a:lnTo>
                  <a:lnTo>
                    <a:pt x="53" y="1376"/>
                  </a:lnTo>
                  <a:lnTo>
                    <a:pt x="105" y="1428"/>
                  </a:lnTo>
                  <a:lnTo>
                    <a:pt x="156" y="1454"/>
                  </a:lnTo>
                  <a:lnTo>
                    <a:pt x="468" y="1454"/>
                  </a:lnTo>
                  <a:lnTo>
                    <a:pt x="468" y="3116"/>
                  </a:lnTo>
                  <a:lnTo>
                    <a:pt x="468" y="3194"/>
                  </a:lnTo>
                  <a:lnTo>
                    <a:pt x="520" y="3246"/>
                  </a:lnTo>
                  <a:lnTo>
                    <a:pt x="572" y="3272"/>
                  </a:lnTo>
                  <a:lnTo>
                    <a:pt x="650" y="3298"/>
                  </a:lnTo>
                  <a:lnTo>
                    <a:pt x="1377" y="3298"/>
                  </a:lnTo>
                  <a:lnTo>
                    <a:pt x="1429" y="3272"/>
                  </a:lnTo>
                  <a:lnTo>
                    <a:pt x="1507" y="3246"/>
                  </a:lnTo>
                  <a:lnTo>
                    <a:pt x="1533" y="3194"/>
                  </a:lnTo>
                  <a:lnTo>
                    <a:pt x="1559" y="3116"/>
                  </a:lnTo>
                  <a:lnTo>
                    <a:pt x="1559" y="1454"/>
                  </a:lnTo>
                  <a:lnTo>
                    <a:pt x="1844" y="1454"/>
                  </a:lnTo>
                  <a:lnTo>
                    <a:pt x="1922" y="1428"/>
                  </a:lnTo>
                  <a:lnTo>
                    <a:pt x="1974" y="1376"/>
                  </a:lnTo>
                  <a:lnTo>
                    <a:pt x="2000" y="1324"/>
                  </a:lnTo>
                  <a:lnTo>
                    <a:pt x="2000" y="1246"/>
                  </a:lnTo>
                  <a:lnTo>
                    <a:pt x="2000" y="1195"/>
                  </a:lnTo>
                  <a:lnTo>
                    <a:pt x="1974" y="1143"/>
                  </a:lnTo>
                  <a:lnTo>
                    <a:pt x="1948" y="1091"/>
                  </a:lnTo>
                  <a:lnTo>
                    <a:pt x="1143" y="52"/>
                  </a:lnTo>
                  <a:lnTo>
                    <a:pt x="1065" y="26"/>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4562;p71"/>
          <p:cNvGrpSpPr/>
          <p:nvPr/>
        </p:nvGrpSpPr>
        <p:grpSpPr>
          <a:xfrm>
            <a:off x="5262220" y="4095682"/>
            <a:ext cx="432207" cy="438127"/>
            <a:chOff x="5559075" y="4155750"/>
            <a:chExt cx="302525" cy="266150"/>
          </a:xfrm>
        </p:grpSpPr>
        <p:sp>
          <p:nvSpPr>
            <p:cNvPr id="123" name="Google Shape;4563;p71"/>
            <p:cNvSpPr/>
            <p:nvPr/>
          </p:nvSpPr>
          <p:spPr>
            <a:xfrm>
              <a:off x="5617500" y="4306350"/>
              <a:ext cx="239575" cy="101275"/>
            </a:xfrm>
            <a:custGeom>
              <a:avLst/>
              <a:gdLst/>
              <a:ahLst/>
              <a:cxnLst/>
              <a:rect l="l" t="t" r="r" b="b"/>
              <a:pathLst>
                <a:path w="9583" h="4051" extrusionOk="0">
                  <a:moveTo>
                    <a:pt x="1844" y="0"/>
                  </a:moveTo>
                  <a:lnTo>
                    <a:pt x="1481" y="52"/>
                  </a:lnTo>
                  <a:lnTo>
                    <a:pt x="1143" y="130"/>
                  </a:lnTo>
                  <a:lnTo>
                    <a:pt x="806" y="234"/>
                  </a:lnTo>
                  <a:lnTo>
                    <a:pt x="494" y="364"/>
                  </a:lnTo>
                  <a:lnTo>
                    <a:pt x="235" y="493"/>
                  </a:lnTo>
                  <a:lnTo>
                    <a:pt x="1" y="623"/>
                  </a:lnTo>
                  <a:lnTo>
                    <a:pt x="1" y="2960"/>
                  </a:lnTo>
                  <a:lnTo>
                    <a:pt x="3818" y="4025"/>
                  </a:lnTo>
                  <a:lnTo>
                    <a:pt x="3948" y="4051"/>
                  </a:lnTo>
                  <a:lnTo>
                    <a:pt x="4363" y="4051"/>
                  </a:lnTo>
                  <a:lnTo>
                    <a:pt x="6466" y="3583"/>
                  </a:lnTo>
                  <a:lnTo>
                    <a:pt x="9167" y="2337"/>
                  </a:lnTo>
                  <a:lnTo>
                    <a:pt x="9271" y="2285"/>
                  </a:lnTo>
                  <a:lnTo>
                    <a:pt x="9348" y="2233"/>
                  </a:lnTo>
                  <a:lnTo>
                    <a:pt x="9426" y="2155"/>
                  </a:lnTo>
                  <a:lnTo>
                    <a:pt x="9504" y="2077"/>
                  </a:lnTo>
                  <a:lnTo>
                    <a:pt x="9530" y="1974"/>
                  </a:lnTo>
                  <a:lnTo>
                    <a:pt x="9582" y="1870"/>
                  </a:lnTo>
                  <a:lnTo>
                    <a:pt x="9582" y="1766"/>
                  </a:lnTo>
                  <a:lnTo>
                    <a:pt x="9556" y="1662"/>
                  </a:lnTo>
                  <a:lnTo>
                    <a:pt x="9530" y="1558"/>
                  </a:lnTo>
                  <a:lnTo>
                    <a:pt x="9478" y="1454"/>
                  </a:lnTo>
                  <a:lnTo>
                    <a:pt x="9400" y="1376"/>
                  </a:lnTo>
                  <a:lnTo>
                    <a:pt x="9296" y="1298"/>
                  </a:lnTo>
                  <a:lnTo>
                    <a:pt x="9219" y="1272"/>
                  </a:lnTo>
                  <a:lnTo>
                    <a:pt x="9115" y="1246"/>
                  </a:lnTo>
                  <a:lnTo>
                    <a:pt x="8985" y="1221"/>
                  </a:lnTo>
                  <a:lnTo>
                    <a:pt x="8881" y="1246"/>
                  </a:lnTo>
                  <a:lnTo>
                    <a:pt x="6518" y="2051"/>
                  </a:lnTo>
                  <a:lnTo>
                    <a:pt x="5532" y="2103"/>
                  </a:lnTo>
                  <a:lnTo>
                    <a:pt x="5532" y="2103"/>
                  </a:lnTo>
                  <a:lnTo>
                    <a:pt x="5583" y="1948"/>
                  </a:lnTo>
                  <a:lnTo>
                    <a:pt x="5609" y="1844"/>
                  </a:lnTo>
                  <a:lnTo>
                    <a:pt x="5609" y="1740"/>
                  </a:lnTo>
                  <a:lnTo>
                    <a:pt x="5583" y="1636"/>
                  </a:lnTo>
                  <a:lnTo>
                    <a:pt x="5532" y="1532"/>
                  </a:lnTo>
                  <a:lnTo>
                    <a:pt x="5480" y="1454"/>
                  </a:lnTo>
                  <a:lnTo>
                    <a:pt x="5402" y="1376"/>
                  </a:lnTo>
                  <a:lnTo>
                    <a:pt x="5298" y="1298"/>
                  </a:lnTo>
                  <a:lnTo>
                    <a:pt x="5194" y="1272"/>
                  </a:lnTo>
                  <a:lnTo>
                    <a:pt x="4727" y="1143"/>
                  </a:lnTo>
                  <a:lnTo>
                    <a:pt x="3922" y="909"/>
                  </a:lnTo>
                  <a:lnTo>
                    <a:pt x="3766" y="831"/>
                  </a:lnTo>
                  <a:lnTo>
                    <a:pt x="3584" y="727"/>
                  </a:lnTo>
                  <a:lnTo>
                    <a:pt x="3169" y="468"/>
                  </a:lnTo>
                  <a:lnTo>
                    <a:pt x="2779" y="208"/>
                  </a:lnTo>
                  <a:lnTo>
                    <a:pt x="2623" y="104"/>
                  </a:lnTo>
                  <a:lnTo>
                    <a:pt x="2494" y="52"/>
                  </a:lnTo>
                  <a:lnTo>
                    <a:pt x="2338" y="26"/>
                  </a:lnTo>
                  <a:lnTo>
                    <a:pt x="2182" y="0"/>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564;p71"/>
            <p:cNvSpPr/>
            <p:nvPr/>
          </p:nvSpPr>
          <p:spPr>
            <a:xfrm>
              <a:off x="5736300" y="4240125"/>
              <a:ext cx="2625" cy="25"/>
            </a:xfrm>
            <a:custGeom>
              <a:avLst/>
              <a:gdLst/>
              <a:ahLst/>
              <a:cxnLst/>
              <a:rect l="l" t="t" r="r" b="b"/>
              <a:pathLst>
                <a:path w="105" h="1" extrusionOk="0">
                  <a:moveTo>
                    <a:pt x="1" y="1"/>
                  </a:moveTo>
                  <a:lnTo>
                    <a:pt x="52" y="1"/>
                  </a:lnTo>
                  <a:lnTo>
                    <a:pt x="104" y="1"/>
                  </a:lnTo>
                  <a:lnTo>
                    <a:pt x="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565;p71"/>
            <p:cNvSpPr/>
            <p:nvPr/>
          </p:nvSpPr>
          <p:spPr>
            <a:xfrm>
              <a:off x="5617500" y="4306350"/>
              <a:ext cx="239575" cy="101275"/>
            </a:xfrm>
            <a:custGeom>
              <a:avLst/>
              <a:gdLst/>
              <a:ahLst/>
              <a:cxnLst/>
              <a:rect l="l" t="t" r="r" b="b"/>
              <a:pathLst>
                <a:path w="9583" h="4051" extrusionOk="0">
                  <a:moveTo>
                    <a:pt x="1844" y="0"/>
                  </a:moveTo>
                  <a:lnTo>
                    <a:pt x="1481" y="52"/>
                  </a:lnTo>
                  <a:lnTo>
                    <a:pt x="1143" y="130"/>
                  </a:lnTo>
                  <a:lnTo>
                    <a:pt x="806" y="234"/>
                  </a:lnTo>
                  <a:lnTo>
                    <a:pt x="494" y="364"/>
                  </a:lnTo>
                  <a:lnTo>
                    <a:pt x="235" y="493"/>
                  </a:lnTo>
                  <a:lnTo>
                    <a:pt x="1" y="623"/>
                  </a:lnTo>
                  <a:lnTo>
                    <a:pt x="1" y="2960"/>
                  </a:lnTo>
                  <a:lnTo>
                    <a:pt x="3818" y="4025"/>
                  </a:lnTo>
                  <a:lnTo>
                    <a:pt x="3948" y="4051"/>
                  </a:lnTo>
                  <a:lnTo>
                    <a:pt x="4363" y="4051"/>
                  </a:lnTo>
                  <a:lnTo>
                    <a:pt x="6466" y="3583"/>
                  </a:lnTo>
                  <a:lnTo>
                    <a:pt x="9167" y="2337"/>
                  </a:lnTo>
                  <a:lnTo>
                    <a:pt x="9271" y="2285"/>
                  </a:lnTo>
                  <a:lnTo>
                    <a:pt x="9348" y="2233"/>
                  </a:lnTo>
                  <a:lnTo>
                    <a:pt x="9426" y="2155"/>
                  </a:lnTo>
                  <a:lnTo>
                    <a:pt x="9504" y="2077"/>
                  </a:lnTo>
                  <a:lnTo>
                    <a:pt x="9530" y="1974"/>
                  </a:lnTo>
                  <a:lnTo>
                    <a:pt x="9582" y="1870"/>
                  </a:lnTo>
                  <a:lnTo>
                    <a:pt x="9582" y="1766"/>
                  </a:lnTo>
                  <a:lnTo>
                    <a:pt x="9556" y="1662"/>
                  </a:lnTo>
                  <a:lnTo>
                    <a:pt x="9530" y="1558"/>
                  </a:lnTo>
                  <a:lnTo>
                    <a:pt x="9478" y="1454"/>
                  </a:lnTo>
                  <a:lnTo>
                    <a:pt x="9400" y="1376"/>
                  </a:lnTo>
                  <a:lnTo>
                    <a:pt x="9296" y="1298"/>
                  </a:lnTo>
                  <a:lnTo>
                    <a:pt x="9219" y="1272"/>
                  </a:lnTo>
                  <a:lnTo>
                    <a:pt x="9115" y="1246"/>
                  </a:lnTo>
                  <a:lnTo>
                    <a:pt x="8985" y="1221"/>
                  </a:lnTo>
                  <a:lnTo>
                    <a:pt x="8881" y="1246"/>
                  </a:lnTo>
                  <a:lnTo>
                    <a:pt x="6518" y="2051"/>
                  </a:lnTo>
                  <a:lnTo>
                    <a:pt x="5532" y="2103"/>
                  </a:lnTo>
                  <a:lnTo>
                    <a:pt x="5532" y="2103"/>
                  </a:lnTo>
                  <a:lnTo>
                    <a:pt x="5583" y="1948"/>
                  </a:lnTo>
                  <a:lnTo>
                    <a:pt x="5609" y="1844"/>
                  </a:lnTo>
                  <a:lnTo>
                    <a:pt x="5609" y="1740"/>
                  </a:lnTo>
                  <a:lnTo>
                    <a:pt x="5583" y="1636"/>
                  </a:lnTo>
                  <a:lnTo>
                    <a:pt x="5532" y="1532"/>
                  </a:lnTo>
                  <a:lnTo>
                    <a:pt x="5480" y="1454"/>
                  </a:lnTo>
                  <a:lnTo>
                    <a:pt x="5402" y="1376"/>
                  </a:lnTo>
                  <a:lnTo>
                    <a:pt x="5298" y="1298"/>
                  </a:lnTo>
                  <a:lnTo>
                    <a:pt x="5194" y="1272"/>
                  </a:lnTo>
                  <a:lnTo>
                    <a:pt x="4727" y="1143"/>
                  </a:lnTo>
                  <a:lnTo>
                    <a:pt x="3922" y="909"/>
                  </a:lnTo>
                  <a:lnTo>
                    <a:pt x="3766" y="831"/>
                  </a:lnTo>
                  <a:lnTo>
                    <a:pt x="3584" y="727"/>
                  </a:lnTo>
                  <a:lnTo>
                    <a:pt x="3169" y="468"/>
                  </a:lnTo>
                  <a:lnTo>
                    <a:pt x="2779" y="208"/>
                  </a:lnTo>
                  <a:lnTo>
                    <a:pt x="2623" y="104"/>
                  </a:lnTo>
                  <a:lnTo>
                    <a:pt x="2494" y="52"/>
                  </a:lnTo>
                  <a:lnTo>
                    <a:pt x="2338" y="26"/>
                  </a:lnTo>
                  <a:lnTo>
                    <a:pt x="2182" y="0"/>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566;p71"/>
            <p:cNvSpPr/>
            <p:nvPr/>
          </p:nvSpPr>
          <p:spPr>
            <a:xfrm>
              <a:off x="5617500" y="4316075"/>
              <a:ext cx="238925" cy="92200"/>
            </a:xfrm>
            <a:custGeom>
              <a:avLst/>
              <a:gdLst/>
              <a:ahLst/>
              <a:cxnLst/>
              <a:rect l="l" t="t" r="r" b="b"/>
              <a:pathLst>
                <a:path w="9557" h="3688" extrusionOk="0">
                  <a:moveTo>
                    <a:pt x="468" y="1"/>
                  </a:moveTo>
                  <a:lnTo>
                    <a:pt x="209" y="104"/>
                  </a:lnTo>
                  <a:lnTo>
                    <a:pt x="1" y="234"/>
                  </a:lnTo>
                  <a:lnTo>
                    <a:pt x="1" y="2571"/>
                  </a:lnTo>
                  <a:lnTo>
                    <a:pt x="3818" y="3636"/>
                  </a:lnTo>
                  <a:lnTo>
                    <a:pt x="3948" y="3662"/>
                  </a:lnTo>
                  <a:lnTo>
                    <a:pt x="4077" y="3688"/>
                  </a:lnTo>
                  <a:lnTo>
                    <a:pt x="4233" y="3688"/>
                  </a:lnTo>
                  <a:lnTo>
                    <a:pt x="4363" y="3662"/>
                  </a:lnTo>
                  <a:lnTo>
                    <a:pt x="6466" y="3194"/>
                  </a:lnTo>
                  <a:lnTo>
                    <a:pt x="9167" y="1948"/>
                  </a:lnTo>
                  <a:lnTo>
                    <a:pt x="9296" y="1896"/>
                  </a:lnTo>
                  <a:lnTo>
                    <a:pt x="9426" y="1792"/>
                  </a:lnTo>
                  <a:lnTo>
                    <a:pt x="9504" y="1662"/>
                  </a:lnTo>
                  <a:lnTo>
                    <a:pt x="9556" y="1507"/>
                  </a:lnTo>
                  <a:lnTo>
                    <a:pt x="6960" y="2727"/>
                  </a:lnTo>
                  <a:lnTo>
                    <a:pt x="4830" y="3168"/>
                  </a:lnTo>
                  <a:lnTo>
                    <a:pt x="4701" y="3194"/>
                  </a:lnTo>
                  <a:lnTo>
                    <a:pt x="4415" y="3194"/>
                  </a:lnTo>
                  <a:lnTo>
                    <a:pt x="4285" y="3168"/>
                  </a:lnTo>
                  <a:lnTo>
                    <a:pt x="832" y="2208"/>
                  </a:lnTo>
                  <a:lnTo>
                    <a:pt x="676" y="2130"/>
                  </a:lnTo>
                  <a:lnTo>
                    <a:pt x="572" y="2026"/>
                  </a:lnTo>
                  <a:lnTo>
                    <a:pt x="494" y="1870"/>
                  </a:lnTo>
                  <a:lnTo>
                    <a:pt x="468" y="1714"/>
                  </a:lnTo>
                  <a:lnTo>
                    <a:pt x="468" y="1"/>
                  </a:lnTo>
                  <a:close/>
                </a:path>
              </a:pathLst>
            </a:custGeom>
            <a:solidFill>
              <a:srgbClr val="446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567;p71"/>
            <p:cNvSpPr/>
            <p:nvPr/>
          </p:nvSpPr>
          <p:spPr>
            <a:xfrm>
              <a:off x="5596075" y="4294650"/>
              <a:ext cx="21450" cy="107150"/>
            </a:xfrm>
            <a:custGeom>
              <a:avLst/>
              <a:gdLst/>
              <a:ahLst/>
              <a:cxnLst/>
              <a:rect l="l" t="t" r="r" b="b"/>
              <a:pathLst>
                <a:path w="858" h="4286" extrusionOk="0">
                  <a:moveTo>
                    <a:pt x="1" y="1"/>
                  </a:moveTo>
                  <a:lnTo>
                    <a:pt x="1" y="4285"/>
                  </a:lnTo>
                  <a:lnTo>
                    <a:pt x="728" y="4285"/>
                  </a:lnTo>
                  <a:lnTo>
                    <a:pt x="806" y="4233"/>
                  </a:lnTo>
                  <a:lnTo>
                    <a:pt x="832" y="4181"/>
                  </a:lnTo>
                  <a:lnTo>
                    <a:pt x="858" y="4077"/>
                  </a:lnTo>
                  <a:lnTo>
                    <a:pt x="858" y="208"/>
                  </a:lnTo>
                  <a:lnTo>
                    <a:pt x="832" y="131"/>
                  </a:lnTo>
                  <a:lnTo>
                    <a:pt x="806" y="53"/>
                  </a:lnTo>
                  <a:lnTo>
                    <a:pt x="728" y="27"/>
                  </a:lnTo>
                  <a:lnTo>
                    <a:pt x="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568;p71"/>
            <p:cNvSpPr/>
            <p:nvPr/>
          </p:nvSpPr>
          <p:spPr>
            <a:xfrm>
              <a:off x="5596075" y="4294650"/>
              <a:ext cx="21450" cy="107150"/>
            </a:xfrm>
            <a:custGeom>
              <a:avLst/>
              <a:gdLst/>
              <a:ahLst/>
              <a:cxnLst/>
              <a:rect l="l" t="t" r="r" b="b"/>
              <a:pathLst>
                <a:path w="858" h="4286" extrusionOk="0">
                  <a:moveTo>
                    <a:pt x="1" y="1"/>
                  </a:moveTo>
                  <a:lnTo>
                    <a:pt x="1" y="4285"/>
                  </a:lnTo>
                  <a:lnTo>
                    <a:pt x="728" y="4285"/>
                  </a:lnTo>
                  <a:lnTo>
                    <a:pt x="806" y="4233"/>
                  </a:lnTo>
                  <a:lnTo>
                    <a:pt x="832" y="4181"/>
                  </a:lnTo>
                  <a:lnTo>
                    <a:pt x="858" y="4077"/>
                  </a:lnTo>
                  <a:lnTo>
                    <a:pt x="858" y="3818"/>
                  </a:lnTo>
                  <a:lnTo>
                    <a:pt x="702" y="3792"/>
                  </a:lnTo>
                  <a:lnTo>
                    <a:pt x="598" y="3714"/>
                  </a:lnTo>
                  <a:lnTo>
                    <a:pt x="520" y="3584"/>
                  </a:lnTo>
                  <a:lnTo>
                    <a:pt x="494" y="3454"/>
                  </a:lnTo>
                  <a:lnTo>
                    <a:pt x="4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569;p71"/>
            <p:cNvSpPr/>
            <p:nvPr/>
          </p:nvSpPr>
          <p:spPr>
            <a:xfrm>
              <a:off x="5562975" y="4279075"/>
              <a:ext cx="33125" cy="138300"/>
            </a:xfrm>
            <a:custGeom>
              <a:avLst/>
              <a:gdLst/>
              <a:ahLst/>
              <a:cxnLst/>
              <a:rect l="l" t="t" r="r" b="b"/>
              <a:pathLst>
                <a:path w="1325" h="5532" extrusionOk="0">
                  <a:moveTo>
                    <a:pt x="1" y="1"/>
                  </a:moveTo>
                  <a:lnTo>
                    <a:pt x="1" y="5531"/>
                  </a:lnTo>
                  <a:lnTo>
                    <a:pt x="1325" y="5531"/>
                  </a:lnTo>
                  <a:lnTo>
                    <a:pt x="1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570;p71"/>
            <p:cNvSpPr/>
            <p:nvPr/>
          </p:nvSpPr>
          <p:spPr>
            <a:xfrm>
              <a:off x="5562975" y="4279075"/>
              <a:ext cx="33125" cy="138300"/>
            </a:xfrm>
            <a:custGeom>
              <a:avLst/>
              <a:gdLst/>
              <a:ahLst/>
              <a:cxnLst/>
              <a:rect l="l" t="t" r="r" b="b"/>
              <a:pathLst>
                <a:path w="1325" h="5532" extrusionOk="0">
                  <a:moveTo>
                    <a:pt x="1" y="1"/>
                  </a:moveTo>
                  <a:lnTo>
                    <a:pt x="1" y="5531"/>
                  </a:lnTo>
                  <a:lnTo>
                    <a:pt x="1325" y="5531"/>
                  </a:lnTo>
                  <a:lnTo>
                    <a:pt x="1325" y="5064"/>
                  </a:lnTo>
                  <a:lnTo>
                    <a:pt x="884" y="5064"/>
                  </a:lnTo>
                  <a:lnTo>
                    <a:pt x="780" y="5038"/>
                  </a:lnTo>
                  <a:lnTo>
                    <a:pt x="702" y="4986"/>
                  </a:lnTo>
                  <a:lnTo>
                    <a:pt x="624" y="4934"/>
                  </a:lnTo>
                  <a:lnTo>
                    <a:pt x="572" y="4856"/>
                  </a:lnTo>
                  <a:lnTo>
                    <a:pt x="520" y="4752"/>
                  </a:lnTo>
                  <a:lnTo>
                    <a:pt x="494" y="4674"/>
                  </a:lnTo>
                  <a:lnTo>
                    <a:pt x="494" y="4571"/>
                  </a:lnTo>
                  <a:lnTo>
                    <a:pt x="494"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571;p71"/>
            <p:cNvSpPr/>
            <p:nvPr/>
          </p:nvSpPr>
          <p:spPr>
            <a:xfrm>
              <a:off x="5632450" y="4160275"/>
              <a:ext cx="210325" cy="107150"/>
            </a:xfrm>
            <a:custGeom>
              <a:avLst/>
              <a:gdLst/>
              <a:ahLst/>
              <a:cxnLst/>
              <a:rect l="l" t="t" r="r" b="b"/>
              <a:pathLst>
                <a:path w="8413" h="4286" extrusionOk="0">
                  <a:moveTo>
                    <a:pt x="4206" y="1"/>
                  </a:moveTo>
                  <a:lnTo>
                    <a:pt x="4077" y="27"/>
                  </a:lnTo>
                  <a:lnTo>
                    <a:pt x="3947" y="105"/>
                  </a:lnTo>
                  <a:lnTo>
                    <a:pt x="130" y="3610"/>
                  </a:lnTo>
                  <a:lnTo>
                    <a:pt x="52" y="3714"/>
                  </a:lnTo>
                  <a:lnTo>
                    <a:pt x="26" y="3818"/>
                  </a:lnTo>
                  <a:lnTo>
                    <a:pt x="0" y="3922"/>
                  </a:lnTo>
                  <a:lnTo>
                    <a:pt x="26" y="4052"/>
                  </a:lnTo>
                  <a:lnTo>
                    <a:pt x="78" y="4129"/>
                  </a:lnTo>
                  <a:lnTo>
                    <a:pt x="156" y="4207"/>
                  </a:lnTo>
                  <a:lnTo>
                    <a:pt x="260" y="4259"/>
                  </a:lnTo>
                  <a:lnTo>
                    <a:pt x="390" y="4285"/>
                  </a:lnTo>
                  <a:lnTo>
                    <a:pt x="519" y="4259"/>
                  </a:lnTo>
                  <a:lnTo>
                    <a:pt x="649" y="4181"/>
                  </a:lnTo>
                  <a:lnTo>
                    <a:pt x="3947" y="1143"/>
                  </a:lnTo>
                  <a:lnTo>
                    <a:pt x="4077" y="1066"/>
                  </a:lnTo>
                  <a:lnTo>
                    <a:pt x="4206" y="1040"/>
                  </a:lnTo>
                  <a:lnTo>
                    <a:pt x="4336" y="1066"/>
                  </a:lnTo>
                  <a:lnTo>
                    <a:pt x="4466" y="1143"/>
                  </a:lnTo>
                  <a:lnTo>
                    <a:pt x="7764" y="4181"/>
                  </a:lnTo>
                  <a:lnTo>
                    <a:pt x="7894" y="4259"/>
                  </a:lnTo>
                  <a:lnTo>
                    <a:pt x="8023" y="4285"/>
                  </a:lnTo>
                  <a:lnTo>
                    <a:pt x="8153" y="4259"/>
                  </a:lnTo>
                  <a:lnTo>
                    <a:pt x="8257" y="4207"/>
                  </a:lnTo>
                  <a:lnTo>
                    <a:pt x="8335" y="4129"/>
                  </a:lnTo>
                  <a:lnTo>
                    <a:pt x="8387" y="4052"/>
                  </a:lnTo>
                  <a:lnTo>
                    <a:pt x="8413" y="3922"/>
                  </a:lnTo>
                  <a:lnTo>
                    <a:pt x="8413" y="3818"/>
                  </a:lnTo>
                  <a:lnTo>
                    <a:pt x="8361" y="3714"/>
                  </a:lnTo>
                  <a:lnTo>
                    <a:pt x="8283" y="3610"/>
                  </a:lnTo>
                  <a:lnTo>
                    <a:pt x="4466" y="105"/>
                  </a:lnTo>
                  <a:lnTo>
                    <a:pt x="4336" y="27"/>
                  </a:lnTo>
                  <a:lnTo>
                    <a:pt x="4206"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572;p71"/>
            <p:cNvSpPr/>
            <p:nvPr/>
          </p:nvSpPr>
          <p:spPr>
            <a:xfrm>
              <a:off x="5632450" y="4160275"/>
              <a:ext cx="111025" cy="107150"/>
            </a:xfrm>
            <a:custGeom>
              <a:avLst/>
              <a:gdLst/>
              <a:ahLst/>
              <a:cxnLst/>
              <a:rect l="l" t="t" r="r" b="b"/>
              <a:pathLst>
                <a:path w="4441" h="4286" extrusionOk="0">
                  <a:moveTo>
                    <a:pt x="4206" y="1"/>
                  </a:moveTo>
                  <a:lnTo>
                    <a:pt x="4077" y="27"/>
                  </a:lnTo>
                  <a:lnTo>
                    <a:pt x="3947" y="105"/>
                  </a:lnTo>
                  <a:lnTo>
                    <a:pt x="130" y="3610"/>
                  </a:lnTo>
                  <a:lnTo>
                    <a:pt x="52" y="3714"/>
                  </a:lnTo>
                  <a:lnTo>
                    <a:pt x="26" y="3818"/>
                  </a:lnTo>
                  <a:lnTo>
                    <a:pt x="0" y="3922"/>
                  </a:lnTo>
                  <a:lnTo>
                    <a:pt x="26" y="4052"/>
                  </a:lnTo>
                  <a:lnTo>
                    <a:pt x="78" y="4129"/>
                  </a:lnTo>
                  <a:lnTo>
                    <a:pt x="156" y="4207"/>
                  </a:lnTo>
                  <a:lnTo>
                    <a:pt x="260" y="4259"/>
                  </a:lnTo>
                  <a:lnTo>
                    <a:pt x="390" y="4285"/>
                  </a:lnTo>
                  <a:lnTo>
                    <a:pt x="519" y="4259"/>
                  </a:lnTo>
                  <a:lnTo>
                    <a:pt x="623" y="4207"/>
                  </a:lnTo>
                  <a:lnTo>
                    <a:pt x="571" y="4155"/>
                  </a:lnTo>
                  <a:lnTo>
                    <a:pt x="519" y="4078"/>
                  </a:lnTo>
                  <a:lnTo>
                    <a:pt x="493" y="4000"/>
                  </a:lnTo>
                  <a:lnTo>
                    <a:pt x="493" y="3922"/>
                  </a:lnTo>
                  <a:lnTo>
                    <a:pt x="493" y="3844"/>
                  </a:lnTo>
                  <a:lnTo>
                    <a:pt x="493" y="3766"/>
                  </a:lnTo>
                  <a:lnTo>
                    <a:pt x="545" y="3688"/>
                  </a:lnTo>
                  <a:lnTo>
                    <a:pt x="597" y="3610"/>
                  </a:lnTo>
                  <a:lnTo>
                    <a:pt x="4414" y="105"/>
                  </a:lnTo>
                  <a:lnTo>
                    <a:pt x="4440" y="79"/>
                  </a:lnTo>
                  <a:lnTo>
                    <a:pt x="4336"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573;p71"/>
            <p:cNvSpPr/>
            <p:nvPr/>
          </p:nvSpPr>
          <p:spPr>
            <a:xfrm>
              <a:off x="5655150" y="4186250"/>
              <a:ext cx="164925" cy="172700"/>
            </a:xfrm>
            <a:custGeom>
              <a:avLst/>
              <a:gdLst/>
              <a:ahLst/>
              <a:cxnLst/>
              <a:rect l="l" t="t" r="r" b="b"/>
              <a:pathLst>
                <a:path w="6597" h="6908" extrusionOk="0">
                  <a:moveTo>
                    <a:pt x="3298" y="1"/>
                  </a:moveTo>
                  <a:lnTo>
                    <a:pt x="3169" y="27"/>
                  </a:lnTo>
                  <a:lnTo>
                    <a:pt x="3039" y="104"/>
                  </a:lnTo>
                  <a:lnTo>
                    <a:pt x="1" y="2909"/>
                  </a:lnTo>
                  <a:lnTo>
                    <a:pt x="1" y="4856"/>
                  </a:lnTo>
                  <a:lnTo>
                    <a:pt x="261" y="4804"/>
                  </a:lnTo>
                  <a:lnTo>
                    <a:pt x="754" y="4804"/>
                  </a:lnTo>
                  <a:lnTo>
                    <a:pt x="988" y="4856"/>
                  </a:lnTo>
                  <a:lnTo>
                    <a:pt x="1117" y="4908"/>
                  </a:lnTo>
                  <a:lnTo>
                    <a:pt x="1273" y="5012"/>
                  </a:lnTo>
                  <a:lnTo>
                    <a:pt x="1663" y="5272"/>
                  </a:lnTo>
                  <a:lnTo>
                    <a:pt x="2078" y="5531"/>
                  </a:lnTo>
                  <a:lnTo>
                    <a:pt x="2260" y="5635"/>
                  </a:lnTo>
                  <a:lnTo>
                    <a:pt x="2416" y="5713"/>
                  </a:lnTo>
                  <a:lnTo>
                    <a:pt x="3221" y="5947"/>
                  </a:lnTo>
                  <a:lnTo>
                    <a:pt x="3688" y="6076"/>
                  </a:lnTo>
                  <a:lnTo>
                    <a:pt x="3792" y="6102"/>
                  </a:lnTo>
                  <a:lnTo>
                    <a:pt x="3896" y="6180"/>
                  </a:lnTo>
                  <a:lnTo>
                    <a:pt x="3974" y="6258"/>
                  </a:lnTo>
                  <a:lnTo>
                    <a:pt x="4026" y="6336"/>
                  </a:lnTo>
                  <a:lnTo>
                    <a:pt x="4077" y="6440"/>
                  </a:lnTo>
                  <a:lnTo>
                    <a:pt x="4103" y="6544"/>
                  </a:lnTo>
                  <a:lnTo>
                    <a:pt x="4103" y="6648"/>
                  </a:lnTo>
                  <a:lnTo>
                    <a:pt x="4077" y="6752"/>
                  </a:lnTo>
                  <a:lnTo>
                    <a:pt x="4026" y="6907"/>
                  </a:lnTo>
                  <a:lnTo>
                    <a:pt x="4026" y="6907"/>
                  </a:lnTo>
                  <a:lnTo>
                    <a:pt x="5012" y="6855"/>
                  </a:lnTo>
                  <a:lnTo>
                    <a:pt x="6596" y="6310"/>
                  </a:lnTo>
                  <a:lnTo>
                    <a:pt x="6596" y="2909"/>
                  </a:lnTo>
                  <a:lnTo>
                    <a:pt x="3558" y="104"/>
                  </a:lnTo>
                  <a:lnTo>
                    <a:pt x="3428" y="27"/>
                  </a:lnTo>
                  <a:lnTo>
                    <a:pt x="3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574;p71"/>
            <p:cNvSpPr/>
            <p:nvPr/>
          </p:nvSpPr>
          <p:spPr>
            <a:xfrm>
              <a:off x="5710325" y="4240775"/>
              <a:ext cx="55200" cy="118175"/>
            </a:xfrm>
            <a:custGeom>
              <a:avLst/>
              <a:gdLst/>
              <a:ahLst/>
              <a:cxnLst/>
              <a:rect l="l" t="t" r="r" b="b"/>
              <a:pathLst>
                <a:path w="2208" h="4727" extrusionOk="0">
                  <a:moveTo>
                    <a:pt x="1091" y="1"/>
                  </a:moveTo>
                  <a:lnTo>
                    <a:pt x="858" y="27"/>
                  </a:lnTo>
                  <a:lnTo>
                    <a:pt x="650" y="105"/>
                  </a:lnTo>
                  <a:lnTo>
                    <a:pt x="468" y="208"/>
                  </a:lnTo>
                  <a:lnTo>
                    <a:pt x="313" y="338"/>
                  </a:lnTo>
                  <a:lnTo>
                    <a:pt x="183" y="520"/>
                  </a:lnTo>
                  <a:lnTo>
                    <a:pt x="79" y="702"/>
                  </a:lnTo>
                  <a:lnTo>
                    <a:pt x="1" y="909"/>
                  </a:lnTo>
                  <a:lnTo>
                    <a:pt x="1" y="1143"/>
                  </a:lnTo>
                  <a:lnTo>
                    <a:pt x="1" y="3428"/>
                  </a:lnTo>
                  <a:lnTo>
                    <a:pt x="209" y="3532"/>
                  </a:lnTo>
                  <a:lnTo>
                    <a:pt x="1014" y="3766"/>
                  </a:lnTo>
                  <a:lnTo>
                    <a:pt x="1481" y="3895"/>
                  </a:lnTo>
                  <a:lnTo>
                    <a:pt x="1585" y="3921"/>
                  </a:lnTo>
                  <a:lnTo>
                    <a:pt x="1689" y="3999"/>
                  </a:lnTo>
                  <a:lnTo>
                    <a:pt x="1767" y="4077"/>
                  </a:lnTo>
                  <a:lnTo>
                    <a:pt x="1819" y="4155"/>
                  </a:lnTo>
                  <a:lnTo>
                    <a:pt x="1870" y="4259"/>
                  </a:lnTo>
                  <a:lnTo>
                    <a:pt x="1896" y="4363"/>
                  </a:lnTo>
                  <a:lnTo>
                    <a:pt x="1896" y="4467"/>
                  </a:lnTo>
                  <a:lnTo>
                    <a:pt x="1870" y="4571"/>
                  </a:lnTo>
                  <a:lnTo>
                    <a:pt x="1819" y="4726"/>
                  </a:lnTo>
                  <a:lnTo>
                    <a:pt x="2208" y="4700"/>
                  </a:lnTo>
                  <a:lnTo>
                    <a:pt x="2208" y="1143"/>
                  </a:lnTo>
                  <a:lnTo>
                    <a:pt x="2182" y="909"/>
                  </a:lnTo>
                  <a:lnTo>
                    <a:pt x="2104" y="702"/>
                  </a:lnTo>
                  <a:lnTo>
                    <a:pt x="2000" y="520"/>
                  </a:lnTo>
                  <a:lnTo>
                    <a:pt x="1870" y="338"/>
                  </a:lnTo>
                  <a:lnTo>
                    <a:pt x="1715" y="208"/>
                  </a:lnTo>
                  <a:lnTo>
                    <a:pt x="1533" y="105"/>
                  </a:lnTo>
                  <a:lnTo>
                    <a:pt x="1325" y="27"/>
                  </a:lnTo>
                  <a:lnTo>
                    <a:pt x="109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575;p71"/>
            <p:cNvSpPr/>
            <p:nvPr/>
          </p:nvSpPr>
          <p:spPr>
            <a:xfrm>
              <a:off x="5710325" y="4240775"/>
              <a:ext cx="33150" cy="90250"/>
            </a:xfrm>
            <a:custGeom>
              <a:avLst/>
              <a:gdLst/>
              <a:ahLst/>
              <a:cxnLst/>
              <a:rect l="l" t="t" r="r" b="b"/>
              <a:pathLst>
                <a:path w="1326" h="3610" extrusionOk="0">
                  <a:moveTo>
                    <a:pt x="1091" y="1"/>
                  </a:moveTo>
                  <a:lnTo>
                    <a:pt x="858" y="27"/>
                  </a:lnTo>
                  <a:lnTo>
                    <a:pt x="650" y="105"/>
                  </a:lnTo>
                  <a:lnTo>
                    <a:pt x="468" y="208"/>
                  </a:lnTo>
                  <a:lnTo>
                    <a:pt x="313" y="338"/>
                  </a:lnTo>
                  <a:lnTo>
                    <a:pt x="183" y="520"/>
                  </a:lnTo>
                  <a:lnTo>
                    <a:pt x="79" y="702"/>
                  </a:lnTo>
                  <a:lnTo>
                    <a:pt x="1" y="909"/>
                  </a:lnTo>
                  <a:lnTo>
                    <a:pt x="1" y="1143"/>
                  </a:lnTo>
                  <a:lnTo>
                    <a:pt x="1" y="3428"/>
                  </a:lnTo>
                  <a:lnTo>
                    <a:pt x="209" y="3532"/>
                  </a:lnTo>
                  <a:lnTo>
                    <a:pt x="468" y="3610"/>
                  </a:lnTo>
                  <a:lnTo>
                    <a:pt x="468" y="1143"/>
                  </a:lnTo>
                  <a:lnTo>
                    <a:pt x="468" y="935"/>
                  </a:lnTo>
                  <a:lnTo>
                    <a:pt x="520" y="754"/>
                  </a:lnTo>
                  <a:lnTo>
                    <a:pt x="598" y="572"/>
                  </a:lnTo>
                  <a:lnTo>
                    <a:pt x="702" y="416"/>
                  </a:lnTo>
                  <a:lnTo>
                    <a:pt x="832" y="286"/>
                  </a:lnTo>
                  <a:lnTo>
                    <a:pt x="988" y="182"/>
                  </a:lnTo>
                  <a:lnTo>
                    <a:pt x="1143" y="79"/>
                  </a:lnTo>
                  <a:lnTo>
                    <a:pt x="1325" y="27"/>
                  </a:lnTo>
                  <a:lnTo>
                    <a:pt x="109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576;p71"/>
            <p:cNvSpPr/>
            <p:nvPr/>
          </p:nvSpPr>
          <p:spPr>
            <a:xfrm>
              <a:off x="5655150" y="4186250"/>
              <a:ext cx="87675" cy="121425"/>
            </a:xfrm>
            <a:custGeom>
              <a:avLst/>
              <a:gdLst/>
              <a:ahLst/>
              <a:cxnLst/>
              <a:rect l="l" t="t" r="r" b="b"/>
              <a:pathLst>
                <a:path w="3507" h="4857" extrusionOk="0">
                  <a:moveTo>
                    <a:pt x="3273" y="1"/>
                  </a:moveTo>
                  <a:lnTo>
                    <a:pt x="3143" y="27"/>
                  </a:lnTo>
                  <a:lnTo>
                    <a:pt x="3039" y="104"/>
                  </a:lnTo>
                  <a:lnTo>
                    <a:pt x="1" y="2909"/>
                  </a:lnTo>
                  <a:lnTo>
                    <a:pt x="1" y="4856"/>
                  </a:lnTo>
                  <a:lnTo>
                    <a:pt x="235" y="4830"/>
                  </a:lnTo>
                  <a:lnTo>
                    <a:pt x="468" y="4804"/>
                  </a:lnTo>
                  <a:lnTo>
                    <a:pt x="468" y="3064"/>
                  </a:lnTo>
                  <a:lnTo>
                    <a:pt x="468" y="2961"/>
                  </a:lnTo>
                  <a:lnTo>
                    <a:pt x="520" y="2857"/>
                  </a:lnTo>
                  <a:lnTo>
                    <a:pt x="572" y="2779"/>
                  </a:lnTo>
                  <a:lnTo>
                    <a:pt x="624" y="2701"/>
                  </a:lnTo>
                  <a:lnTo>
                    <a:pt x="3506" y="52"/>
                  </a:lnTo>
                  <a:lnTo>
                    <a:pt x="33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577;p71"/>
            <p:cNvSpPr/>
            <p:nvPr/>
          </p:nvSpPr>
          <p:spPr>
            <a:xfrm>
              <a:off x="5559075" y="4155750"/>
              <a:ext cx="302525" cy="266150"/>
            </a:xfrm>
            <a:custGeom>
              <a:avLst/>
              <a:gdLst/>
              <a:ahLst/>
              <a:cxnLst/>
              <a:rect l="l" t="t" r="r" b="b"/>
              <a:pathLst>
                <a:path w="12101" h="10646" extrusionOk="0">
                  <a:moveTo>
                    <a:pt x="7219" y="1402"/>
                  </a:moveTo>
                  <a:lnTo>
                    <a:pt x="7271" y="1454"/>
                  </a:lnTo>
                  <a:lnTo>
                    <a:pt x="10257" y="4207"/>
                  </a:lnTo>
                  <a:lnTo>
                    <a:pt x="10257" y="7426"/>
                  </a:lnTo>
                  <a:lnTo>
                    <a:pt x="8829" y="7920"/>
                  </a:lnTo>
                  <a:lnTo>
                    <a:pt x="8414" y="7920"/>
                  </a:lnTo>
                  <a:lnTo>
                    <a:pt x="8414" y="4544"/>
                  </a:lnTo>
                  <a:lnTo>
                    <a:pt x="8388" y="4284"/>
                  </a:lnTo>
                  <a:lnTo>
                    <a:pt x="8310" y="4025"/>
                  </a:lnTo>
                  <a:lnTo>
                    <a:pt x="8206" y="3817"/>
                  </a:lnTo>
                  <a:lnTo>
                    <a:pt x="8050" y="3609"/>
                  </a:lnTo>
                  <a:lnTo>
                    <a:pt x="7843" y="3454"/>
                  </a:lnTo>
                  <a:lnTo>
                    <a:pt x="7635" y="3324"/>
                  </a:lnTo>
                  <a:lnTo>
                    <a:pt x="7401" y="3246"/>
                  </a:lnTo>
                  <a:lnTo>
                    <a:pt x="7141" y="3220"/>
                  </a:lnTo>
                  <a:lnTo>
                    <a:pt x="6908" y="3246"/>
                  </a:lnTo>
                  <a:lnTo>
                    <a:pt x="6674" y="3298"/>
                  </a:lnTo>
                  <a:lnTo>
                    <a:pt x="6492" y="3402"/>
                  </a:lnTo>
                  <a:lnTo>
                    <a:pt x="6311" y="3557"/>
                  </a:lnTo>
                  <a:lnTo>
                    <a:pt x="6129" y="3713"/>
                  </a:lnTo>
                  <a:lnTo>
                    <a:pt x="6025" y="3921"/>
                  </a:lnTo>
                  <a:lnTo>
                    <a:pt x="5921" y="4129"/>
                  </a:lnTo>
                  <a:lnTo>
                    <a:pt x="5869" y="4362"/>
                  </a:lnTo>
                  <a:lnTo>
                    <a:pt x="5869" y="4440"/>
                  </a:lnTo>
                  <a:lnTo>
                    <a:pt x="5895" y="4492"/>
                  </a:lnTo>
                  <a:lnTo>
                    <a:pt x="5947" y="4544"/>
                  </a:lnTo>
                  <a:lnTo>
                    <a:pt x="6025" y="4570"/>
                  </a:lnTo>
                  <a:lnTo>
                    <a:pt x="6103" y="4544"/>
                  </a:lnTo>
                  <a:lnTo>
                    <a:pt x="6155" y="4518"/>
                  </a:lnTo>
                  <a:lnTo>
                    <a:pt x="6207" y="4466"/>
                  </a:lnTo>
                  <a:lnTo>
                    <a:pt x="6233" y="4414"/>
                  </a:lnTo>
                  <a:lnTo>
                    <a:pt x="6259" y="4233"/>
                  </a:lnTo>
                  <a:lnTo>
                    <a:pt x="6337" y="4077"/>
                  </a:lnTo>
                  <a:lnTo>
                    <a:pt x="6414" y="3947"/>
                  </a:lnTo>
                  <a:lnTo>
                    <a:pt x="6518" y="3817"/>
                  </a:lnTo>
                  <a:lnTo>
                    <a:pt x="6648" y="3713"/>
                  </a:lnTo>
                  <a:lnTo>
                    <a:pt x="6804" y="3635"/>
                  </a:lnTo>
                  <a:lnTo>
                    <a:pt x="6960" y="3583"/>
                  </a:lnTo>
                  <a:lnTo>
                    <a:pt x="7141" y="3557"/>
                  </a:lnTo>
                  <a:lnTo>
                    <a:pt x="7323" y="3583"/>
                  </a:lnTo>
                  <a:lnTo>
                    <a:pt x="7505" y="3661"/>
                  </a:lnTo>
                  <a:lnTo>
                    <a:pt x="7661" y="3739"/>
                  </a:lnTo>
                  <a:lnTo>
                    <a:pt x="7791" y="3869"/>
                  </a:lnTo>
                  <a:lnTo>
                    <a:pt x="7920" y="3999"/>
                  </a:lnTo>
                  <a:lnTo>
                    <a:pt x="7998" y="4155"/>
                  </a:lnTo>
                  <a:lnTo>
                    <a:pt x="8050" y="4336"/>
                  </a:lnTo>
                  <a:lnTo>
                    <a:pt x="8076" y="4544"/>
                  </a:lnTo>
                  <a:lnTo>
                    <a:pt x="8076" y="7556"/>
                  </a:lnTo>
                  <a:lnTo>
                    <a:pt x="8024" y="7452"/>
                  </a:lnTo>
                  <a:lnTo>
                    <a:pt x="7946" y="7348"/>
                  </a:lnTo>
                  <a:lnTo>
                    <a:pt x="7843" y="7245"/>
                  </a:lnTo>
                  <a:lnTo>
                    <a:pt x="7713" y="7167"/>
                  </a:lnTo>
                  <a:lnTo>
                    <a:pt x="7583" y="7115"/>
                  </a:lnTo>
                  <a:lnTo>
                    <a:pt x="7090" y="6985"/>
                  </a:lnTo>
                  <a:lnTo>
                    <a:pt x="6311" y="6751"/>
                  </a:lnTo>
                  <a:lnTo>
                    <a:pt x="6207" y="6725"/>
                  </a:lnTo>
                  <a:lnTo>
                    <a:pt x="6207" y="5167"/>
                  </a:lnTo>
                  <a:lnTo>
                    <a:pt x="6207" y="5089"/>
                  </a:lnTo>
                  <a:lnTo>
                    <a:pt x="6155" y="5037"/>
                  </a:lnTo>
                  <a:lnTo>
                    <a:pt x="6103" y="4986"/>
                  </a:lnTo>
                  <a:lnTo>
                    <a:pt x="5973" y="4986"/>
                  </a:lnTo>
                  <a:lnTo>
                    <a:pt x="5921" y="5037"/>
                  </a:lnTo>
                  <a:lnTo>
                    <a:pt x="5869" y="5089"/>
                  </a:lnTo>
                  <a:lnTo>
                    <a:pt x="5869" y="5167"/>
                  </a:lnTo>
                  <a:lnTo>
                    <a:pt x="5869" y="6517"/>
                  </a:lnTo>
                  <a:lnTo>
                    <a:pt x="5584" y="6336"/>
                  </a:lnTo>
                  <a:lnTo>
                    <a:pt x="5194" y="6050"/>
                  </a:lnTo>
                  <a:lnTo>
                    <a:pt x="5012" y="5972"/>
                  </a:lnTo>
                  <a:lnTo>
                    <a:pt x="4882" y="5920"/>
                  </a:lnTo>
                  <a:lnTo>
                    <a:pt x="4675" y="5868"/>
                  </a:lnTo>
                  <a:lnTo>
                    <a:pt x="4467" y="5842"/>
                  </a:lnTo>
                  <a:lnTo>
                    <a:pt x="4233" y="5842"/>
                  </a:lnTo>
                  <a:lnTo>
                    <a:pt x="4000" y="5868"/>
                  </a:lnTo>
                  <a:lnTo>
                    <a:pt x="4000" y="4207"/>
                  </a:lnTo>
                  <a:lnTo>
                    <a:pt x="4026" y="4207"/>
                  </a:lnTo>
                  <a:lnTo>
                    <a:pt x="7012" y="1454"/>
                  </a:lnTo>
                  <a:lnTo>
                    <a:pt x="7064" y="1402"/>
                  </a:lnTo>
                  <a:close/>
                  <a:moveTo>
                    <a:pt x="4519" y="6206"/>
                  </a:moveTo>
                  <a:lnTo>
                    <a:pt x="4779" y="6258"/>
                  </a:lnTo>
                  <a:lnTo>
                    <a:pt x="4908" y="6310"/>
                  </a:lnTo>
                  <a:lnTo>
                    <a:pt x="5064" y="6388"/>
                  </a:lnTo>
                  <a:lnTo>
                    <a:pt x="5428" y="6647"/>
                  </a:lnTo>
                  <a:lnTo>
                    <a:pt x="5843" y="6907"/>
                  </a:lnTo>
                  <a:lnTo>
                    <a:pt x="6025" y="7037"/>
                  </a:lnTo>
                  <a:lnTo>
                    <a:pt x="6207" y="7115"/>
                  </a:lnTo>
                  <a:lnTo>
                    <a:pt x="6986" y="7322"/>
                  </a:lnTo>
                  <a:lnTo>
                    <a:pt x="7479" y="7452"/>
                  </a:lnTo>
                  <a:lnTo>
                    <a:pt x="7583" y="7504"/>
                  </a:lnTo>
                  <a:lnTo>
                    <a:pt x="7661" y="7556"/>
                  </a:lnTo>
                  <a:lnTo>
                    <a:pt x="7713" y="7608"/>
                  </a:lnTo>
                  <a:lnTo>
                    <a:pt x="7739" y="7686"/>
                  </a:lnTo>
                  <a:lnTo>
                    <a:pt x="7765" y="7790"/>
                  </a:lnTo>
                  <a:lnTo>
                    <a:pt x="7765" y="7868"/>
                  </a:lnTo>
                  <a:lnTo>
                    <a:pt x="7739" y="7946"/>
                  </a:lnTo>
                  <a:lnTo>
                    <a:pt x="7713" y="8049"/>
                  </a:lnTo>
                  <a:lnTo>
                    <a:pt x="7635" y="8127"/>
                  </a:lnTo>
                  <a:lnTo>
                    <a:pt x="7531" y="8179"/>
                  </a:lnTo>
                  <a:lnTo>
                    <a:pt x="7401" y="8205"/>
                  </a:lnTo>
                  <a:lnTo>
                    <a:pt x="7271" y="8205"/>
                  </a:lnTo>
                  <a:lnTo>
                    <a:pt x="5350" y="7660"/>
                  </a:lnTo>
                  <a:lnTo>
                    <a:pt x="5298" y="7660"/>
                  </a:lnTo>
                  <a:lnTo>
                    <a:pt x="5220" y="7686"/>
                  </a:lnTo>
                  <a:lnTo>
                    <a:pt x="5168" y="7712"/>
                  </a:lnTo>
                  <a:lnTo>
                    <a:pt x="5142" y="7790"/>
                  </a:lnTo>
                  <a:lnTo>
                    <a:pt x="5142" y="7842"/>
                  </a:lnTo>
                  <a:lnTo>
                    <a:pt x="5168" y="7920"/>
                  </a:lnTo>
                  <a:lnTo>
                    <a:pt x="5194" y="7972"/>
                  </a:lnTo>
                  <a:lnTo>
                    <a:pt x="5272" y="7998"/>
                  </a:lnTo>
                  <a:lnTo>
                    <a:pt x="7012" y="8491"/>
                  </a:lnTo>
                  <a:lnTo>
                    <a:pt x="7271" y="8569"/>
                  </a:lnTo>
                  <a:lnTo>
                    <a:pt x="7375" y="8569"/>
                  </a:lnTo>
                  <a:lnTo>
                    <a:pt x="7557" y="8543"/>
                  </a:lnTo>
                  <a:lnTo>
                    <a:pt x="7687" y="8491"/>
                  </a:lnTo>
                  <a:lnTo>
                    <a:pt x="7843" y="8413"/>
                  </a:lnTo>
                  <a:lnTo>
                    <a:pt x="7946" y="8309"/>
                  </a:lnTo>
                  <a:lnTo>
                    <a:pt x="8777" y="8257"/>
                  </a:lnTo>
                  <a:lnTo>
                    <a:pt x="8933" y="8257"/>
                  </a:lnTo>
                  <a:lnTo>
                    <a:pt x="11270" y="7452"/>
                  </a:lnTo>
                  <a:lnTo>
                    <a:pt x="11426" y="7426"/>
                  </a:lnTo>
                  <a:lnTo>
                    <a:pt x="11556" y="7478"/>
                  </a:lnTo>
                  <a:lnTo>
                    <a:pt x="11659" y="7582"/>
                  </a:lnTo>
                  <a:lnTo>
                    <a:pt x="11711" y="7660"/>
                  </a:lnTo>
                  <a:lnTo>
                    <a:pt x="11737" y="7712"/>
                  </a:lnTo>
                  <a:lnTo>
                    <a:pt x="11737" y="7790"/>
                  </a:lnTo>
                  <a:lnTo>
                    <a:pt x="11737" y="7868"/>
                  </a:lnTo>
                  <a:lnTo>
                    <a:pt x="11685" y="7998"/>
                  </a:lnTo>
                  <a:lnTo>
                    <a:pt x="11582" y="8127"/>
                  </a:lnTo>
                  <a:lnTo>
                    <a:pt x="11530" y="8153"/>
                  </a:lnTo>
                  <a:lnTo>
                    <a:pt x="11452" y="8179"/>
                  </a:lnTo>
                  <a:lnTo>
                    <a:pt x="8751" y="9452"/>
                  </a:lnTo>
                  <a:lnTo>
                    <a:pt x="6674" y="9893"/>
                  </a:lnTo>
                  <a:lnTo>
                    <a:pt x="6440" y="9919"/>
                  </a:lnTo>
                  <a:lnTo>
                    <a:pt x="6207" y="9867"/>
                  </a:lnTo>
                  <a:lnTo>
                    <a:pt x="2520" y="8854"/>
                  </a:lnTo>
                  <a:lnTo>
                    <a:pt x="2520" y="6751"/>
                  </a:lnTo>
                  <a:lnTo>
                    <a:pt x="2753" y="6621"/>
                  </a:lnTo>
                  <a:lnTo>
                    <a:pt x="3013" y="6517"/>
                  </a:lnTo>
                  <a:lnTo>
                    <a:pt x="3299" y="6388"/>
                  </a:lnTo>
                  <a:lnTo>
                    <a:pt x="3610" y="6310"/>
                  </a:lnTo>
                  <a:lnTo>
                    <a:pt x="3922" y="6232"/>
                  </a:lnTo>
                  <a:lnTo>
                    <a:pt x="4233" y="6206"/>
                  </a:lnTo>
                  <a:close/>
                  <a:moveTo>
                    <a:pt x="1325" y="5115"/>
                  </a:moveTo>
                  <a:lnTo>
                    <a:pt x="1325" y="6440"/>
                  </a:lnTo>
                  <a:lnTo>
                    <a:pt x="1325" y="6517"/>
                  </a:lnTo>
                  <a:lnTo>
                    <a:pt x="1377" y="6569"/>
                  </a:lnTo>
                  <a:lnTo>
                    <a:pt x="1429" y="6621"/>
                  </a:lnTo>
                  <a:lnTo>
                    <a:pt x="1559" y="6621"/>
                  </a:lnTo>
                  <a:lnTo>
                    <a:pt x="1611" y="6569"/>
                  </a:lnTo>
                  <a:lnTo>
                    <a:pt x="1663" y="6517"/>
                  </a:lnTo>
                  <a:lnTo>
                    <a:pt x="1663" y="6440"/>
                  </a:lnTo>
                  <a:lnTo>
                    <a:pt x="1663" y="5739"/>
                  </a:lnTo>
                  <a:lnTo>
                    <a:pt x="2156" y="5739"/>
                  </a:lnTo>
                  <a:lnTo>
                    <a:pt x="2156" y="5764"/>
                  </a:lnTo>
                  <a:lnTo>
                    <a:pt x="2156" y="9633"/>
                  </a:lnTo>
                  <a:lnTo>
                    <a:pt x="2156" y="9659"/>
                  </a:lnTo>
                  <a:lnTo>
                    <a:pt x="2130" y="9685"/>
                  </a:lnTo>
                  <a:lnTo>
                    <a:pt x="1663" y="9685"/>
                  </a:lnTo>
                  <a:lnTo>
                    <a:pt x="1663" y="7219"/>
                  </a:lnTo>
                  <a:lnTo>
                    <a:pt x="1663" y="7141"/>
                  </a:lnTo>
                  <a:lnTo>
                    <a:pt x="1611" y="7089"/>
                  </a:lnTo>
                  <a:lnTo>
                    <a:pt x="1559" y="7063"/>
                  </a:lnTo>
                  <a:lnTo>
                    <a:pt x="1481" y="7037"/>
                  </a:lnTo>
                  <a:lnTo>
                    <a:pt x="1429" y="7063"/>
                  </a:lnTo>
                  <a:lnTo>
                    <a:pt x="1377" y="7089"/>
                  </a:lnTo>
                  <a:lnTo>
                    <a:pt x="1325" y="7141"/>
                  </a:lnTo>
                  <a:lnTo>
                    <a:pt x="1325" y="7219"/>
                  </a:lnTo>
                  <a:lnTo>
                    <a:pt x="1325" y="10308"/>
                  </a:lnTo>
                  <a:lnTo>
                    <a:pt x="339" y="10308"/>
                  </a:lnTo>
                  <a:lnTo>
                    <a:pt x="339" y="5115"/>
                  </a:lnTo>
                  <a:close/>
                  <a:moveTo>
                    <a:pt x="7038" y="0"/>
                  </a:moveTo>
                  <a:lnTo>
                    <a:pt x="6934" y="26"/>
                  </a:lnTo>
                  <a:lnTo>
                    <a:pt x="6856" y="78"/>
                  </a:lnTo>
                  <a:lnTo>
                    <a:pt x="6752" y="156"/>
                  </a:lnTo>
                  <a:lnTo>
                    <a:pt x="2935" y="3661"/>
                  </a:lnTo>
                  <a:lnTo>
                    <a:pt x="2831" y="3791"/>
                  </a:lnTo>
                  <a:lnTo>
                    <a:pt x="2779" y="3947"/>
                  </a:lnTo>
                  <a:lnTo>
                    <a:pt x="2779" y="4129"/>
                  </a:lnTo>
                  <a:lnTo>
                    <a:pt x="2805" y="4284"/>
                  </a:lnTo>
                  <a:lnTo>
                    <a:pt x="2883" y="4440"/>
                  </a:lnTo>
                  <a:lnTo>
                    <a:pt x="3013" y="4544"/>
                  </a:lnTo>
                  <a:lnTo>
                    <a:pt x="3169" y="4622"/>
                  </a:lnTo>
                  <a:lnTo>
                    <a:pt x="3325" y="4648"/>
                  </a:lnTo>
                  <a:lnTo>
                    <a:pt x="3506" y="4622"/>
                  </a:lnTo>
                  <a:lnTo>
                    <a:pt x="3662" y="4544"/>
                  </a:lnTo>
                  <a:lnTo>
                    <a:pt x="3662" y="5920"/>
                  </a:lnTo>
                  <a:lnTo>
                    <a:pt x="3351" y="6024"/>
                  </a:lnTo>
                  <a:lnTo>
                    <a:pt x="3039" y="6128"/>
                  </a:lnTo>
                  <a:lnTo>
                    <a:pt x="2753" y="6232"/>
                  </a:lnTo>
                  <a:lnTo>
                    <a:pt x="2520" y="6336"/>
                  </a:lnTo>
                  <a:lnTo>
                    <a:pt x="2520" y="5764"/>
                  </a:lnTo>
                  <a:lnTo>
                    <a:pt x="2494" y="5687"/>
                  </a:lnTo>
                  <a:lnTo>
                    <a:pt x="2468" y="5635"/>
                  </a:lnTo>
                  <a:lnTo>
                    <a:pt x="2390" y="5505"/>
                  </a:lnTo>
                  <a:lnTo>
                    <a:pt x="2260" y="5427"/>
                  </a:lnTo>
                  <a:lnTo>
                    <a:pt x="2208" y="5401"/>
                  </a:lnTo>
                  <a:lnTo>
                    <a:pt x="2130" y="5375"/>
                  </a:lnTo>
                  <a:lnTo>
                    <a:pt x="1663" y="5375"/>
                  </a:lnTo>
                  <a:lnTo>
                    <a:pt x="1663" y="4934"/>
                  </a:lnTo>
                  <a:lnTo>
                    <a:pt x="1663" y="4882"/>
                  </a:lnTo>
                  <a:lnTo>
                    <a:pt x="1611" y="4804"/>
                  </a:lnTo>
                  <a:lnTo>
                    <a:pt x="1559" y="4778"/>
                  </a:lnTo>
                  <a:lnTo>
                    <a:pt x="1481" y="4752"/>
                  </a:lnTo>
                  <a:lnTo>
                    <a:pt x="157" y="4752"/>
                  </a:lnTo>
                  <a:lnTo>
                    <a:pt x="105" y="4778"/>
                  </a:lnTo>
                  <a:lnTo>
                    <a:pt x="53" y="4804"/>
                  </a:lnTo>
                  <a:lnTo>
                    <a:pt x="1" y="4882"/>
                  </a:lnTo>
                  <a:lnTo>
                    <a:pt x="1" y="4934"/>
                  </a:lnTo>
                  <a:lnTo>
                    <a:pt x="1" y="10464"/>
                  </a:lnTo>
                  <a:lnTo>
                    <a:pt x="1" y="10542"/>
                  </a:lnTo>
                  <a:lnTo>
                    <a:pt x="53" y="10594"/>
                  </a:lnTo>
                  <a:lnTo>
                    <a:pt x="105" y="10646"/>
                  </a:lnTo>
                  <a:lnTo>
                    <a:pt x="1559" y="10646"/>
                  </a:lnTo>
                  <a:lnTo>
                    <a:pt x="1611" y="10594"/>
                  </a:lnTo>
                  <a:lnTo>
                    <a:pt x="1663" y="10542"/>
                  </a:lnTo>
                  <a:lnTo>
                    <a:pt x="1663" y="10464"/>
                  </a:lnTo>
                  <a:lnTo>
                    <a:pt x="1663" y="10023"/>
                  </a:lnTo>
                  <a:lnTo>
                    <a:pt x="2208" y="10023"/>
                  </a:lnTo>
                  <a:lnTo>
                    <a:pt x="2286" y="9997"/>
                  </a:lnTo>
                  <a:lnTo>
                    <a:pt x="2390" y="9919"/>
                  </a:lnTo>
                  <a:lnTo>
                    <a:pt x="2494" y="9789"/>
                  </a:lnTo>
                  <a:lnTo>
                    <a:pt x="2494" y="9711"/>
                  </a:lnTo>
                  <a:lnTo>
                    <a:pt x="2520" y="9633"/>
                  </a:lnTo>
                  <a:lnTo>
                    <a:pt x="2520" y="9218"/>
                  </a:lnTo>
                  <a:lnTo>
                    <a:pt x="6103" y="10231"/>
                  </a:lnTo>
                  <a:lnTo>
                    <a:pt x="6259" y="10256"/>
                  </a:lnTo>
                  <a:lnTo>
                    <a:pt x="6414" y="10282"/>
                  </a:lnTo>
                  <a:lnTo>
                    <a:pt x="6570" y="10256"/>
                  </a:lnTo>
                  <a:lnTo>
                    <a:pt x="6726" y="10231"/>
                  </a:lnTo>
                  <a:lnTo>
                    <a:pt x="8855" y="9789"/>
                  </a:lnTo>
                  <a:lnTo>
                    <a:pt x="9868" y="9322"/>
                  </a:lnTo>
                  <a:lnTo>
                    <a:pt x="11556" y="8543"/>
                  </a:lnTo>
                  <a:lnTo>
                    <a:pt x="11685" y="8465"/>
                  </a:lnTo>
                  <a:lnTo>
                    <a:pt x="11815" y="8387"/>
                  </a:lnTo>
                  <a:lnTo>
                    <a:pt x="11919" y="8309"/>
                  </a:lnTo>
                  <a:lnTo>
                    <a:pt x="11997" y="8179"/>
                  </a:lnTo>
                  <a:lnTo>
                    <a:pt x="12049" y="8049"/>
                  </a:lnTo>
                  <a:lnTo>
                    <a:pt x="12075" y="7920"/>
                  </a:lnTo>
                  <a:lnTo>
                    <a:pt x="12101" y="7790"/>
                  </a:lnTo>
                  <a:lnTo>
                    <a:pt x="12075" y="7634"/>
                  </a:lnTo>
                  <a:lnTo>
                    <a:pt x="12023" y="7478"/>
                  </a:lnTo>
                  <a:lnTo>
                    <a:pt x="11919" y="7348"/>
                  </a:lnTo>
                  <a:lnTo>
                    <a:pt x="11815" y="7245"/>
                  </a:lnTo>
                  <a:lnTo>
                    <a:pt x="11711" y="7167"/>
                  </a:lnTo>
                  <a:lnTo>
                    <a:pt x="11556" y="7115"/>
                  </a:lnTo>
                  <a:lnTo>
                    <a:pt x="11426" y="7089"/>
                  </a:lnTo>
                  <a:lnTo>
                    <a:pt x="11296" y="7089"/>
                  </a:lnTo>
                  <a:lnTo>
                    <a:pt x="11166" y="7115"/>
                  </a:lnTo>
                  <a:lnTo>
                    <a:pt x="10621" y="7296"/>
                  </a:lnTo>
                  <a:lnTo>
                    <a:pt x="10621" y="4544"/>
                  </a:lnTo>
                  <a:lnTo>
                    <a:pt x="10777" y="4622"/>
                  </a:lnTo>
                  <a:lnTo>
                    <a:pt x="10958" y="4648"/>
                  </a:lnTo>
                  <a:lnTo>
                    <a:pt x="11140" y="4622"/>
                  </a:lnTo>
                  <a:lnTo>
                    <a:pt x="11270" y="4544"/>
                  </a:lnTo>
                  <a:lnTo>
                    <a:pt x="11400" y="4440"/>
                  </a:lnTo>
                  <a:lnTo>
                    <a:pt x="11478" y="4284"/>
                  </a:lnTo>
                  <a:lnTo>
                    <a:pt x="11530" y="4129"/>
                  </a:lnTo>
                  <a:lnTo>
                    <a:pt x="11504" y="3947"/>
                  </a:lnTo>
                  <a:lnTo>
                    <a:pt x="11452" y="3817"/>
                  </a:lnTo>
                  <a:lnTo>
                    <a:pt x="11348" y="3661"/>
                  </a:lnTo>
                  <a:lnTo>
                    <a:pt x="8907" y="1428"/>
                  </a:lnTo>
                  <a:lnTo>
                    <a:pt x="8855" y="1402"/>
                  </a:lnTo>
                  <a:lnTo>
                    <a:pt x="8777" y="1376"/>
                  </a:lnTo>
                  <a:lnTo>
                    <a:pt x="8725" y="1402"/>
                  </a:lnTo>
                  <a:lnTo>
                    <a:pt x="8673" y="1428"/>
                  </a:lnTo>
                  <a:lnTo>
                    <a:pt x="8622" y="1506"/>
                  </a:lnTo>
                  <a:lnTo>
                    <a:pt x="8622" y="1558"/>
                  </a:lnTo>
                  <a:lnTo>
                    <a:pt x="8622" y="1636"/>
                  </a:lnTo>
                  <a:lnTo>
                    <a:pt x="8673" y="1688"/>
                  </a:lnTo>
                  <a:lnTo>
                    <a:pt x="11114" y="3921"/>
                  </a:lnTo>
                  <a:lnTo>
                    <a:pt x="11140" y="3999"/>
                  </a:lnTo>
                  <a:lnTo>
                    <a:pt x="11166" y="4077"/>
                  </a:lnTo>
                  <a:lnTo>
                    <a:pt x="11166" y="4155"/>
                  </a:lnTo>
                  <a:lnTo>
                    <a:pt x="11088" y="4233"/>
                  </a:lnTo>
                  <a:lnTo>
                    <a:pt x="11010" y="4284"/>
                  </a:lnTo>
                  <a:lnTo>
                    <a:pt x="10906" y="4284"/>
                  </a:lnTo>
                  <a:lnTo>
                    <a:pt x="10829" y="4233"/>
                  </a:lnTo>
                  <a:lnTo>
                    <a:pt x="7531" y="1195"/>
                  </a:lnTo>
                  <a:lnTo>
                    <a:pt x="7427" y="1143"/>
                  </a:lnTo>
                  <a:lnTo>
                    <a:pt x="7349" y="1091"/>
                  </a:lnTo>
                  <a:lnTo>
                    <a:pt x="7245" y="1065"/>
                  </a:lnTo>
                  <a:lnTo>
                    <a:pt x="7141" y="1039"/>
                  </a:lnTo>
                  <a:lnTo>
                    <a:pt x="7038" y="1065"/>
                  </a:lnTo>
                  <a:lnTo>
                    <a:pt x="6934" y="1091"/>
                  </a:lnTo>
                  <a:lnTo>
                    <a:pt x="6856" y="1143"/>
                  </a:lnTo>
                  <a:lnTo>
                    <a:pt x="6752" y="1195"/>
                  </a:lnTo>
                  <a:lnTo>
                    <a:pt x="3480" y="4233"/>
                  </a:lnTo>
                  <a:lnTo>
                    <a:pt x="3376" y="4284"/>
                  </a:lnTo>
                  <a:lnTo>
                    <a:pt x="3299" y="4284"/>
                  </a:lnTo>
                  <a:lnTo>
                    <a:pt x="3195" y="4233"/>
                  </a:lnTo>
                  <a:lnTo>
                    <a:pt x="3143" y="4155"/>
                  </a:lnTo>
                  <a:lnTo>
                    <a:pt x="3117" y="4077"/>
                  </a:lnTo>
                  <a:lnTo>
                    <a:pt x="3143" y="3999"/>
                  </a:lnTo>
                  <a:lnTo>
                    <a:pt x="3195" y="3921"/>
                  </a:lnTo>
                  <a:lnTo>
                    <a:pt x="7012" y="416"/>
                  </a:lnTo>
                  <a:lnTo>
                    <a:pt x="7064" y="364"/>
                  </a:lnTo>
                  <a:lnTo>
                    <a:pt x="7219" y="364"/>
                  </a:lnTo>
                  <a:lnTo>
                    <a:pt x="7271" y="416"/>
                  </a:lnTo>
                  <a:lnTo>
                    <a:pt x="8102" y="1169"/>
                  </a:lnTo>
                  <a:lnTo>
                    <a:pt x="8154" y="1195"/>
                  </a:lnTo>
                  <a:lnTo>
                    <a:pt x="8232" y="1221"/>
                  </a:lnTo>
                  <a:lnTo>
                    <a:pt x="8310" y="1195"/>
                  </a:lnTo>
                  <a:lnTo>
                    <a:pt x="8362" y="1169"/>
                  </a:lnTo>
                  <a:lnTo>
                    <a:pt x="8388" y="1091"/>
                  </a:lnTo>
                  <a:lnTo>
                    <a:pt x="8414" y="1039"/>
                  </a:lnTo>
                  <a:lnTo>
                    <a:pt x="8388" y="961"/>
                  </a:lnTo>
                  <a:lnTo>
                    <a:pt x="8336" y="909"/>
                  </a:lnTo>
                  <a:lnTo>
                    <a:pt x="7531" y="156"/>
                  </a:lnTo>
                  <a:lnTo>
                    <a:pt x="7427" y="78"/>
                  </a:lnTo>
                  <a:lnTo>
                    <a:pt x="7349" y="26"/>
                  </a:lnTo>
                  <a:lnTo>
                    <a:pt x="7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578;p71"/>
            <p:cNvSpPr/>
            <p:nvPr/>
          </p:nvSpPr>
          <p:spPr>
            <a:xfrm>
              <a:off x="5721375" y="4282975"/>
              <a:ext cx="8450" cy="11700"/>
            </a:xfrm>
            <a:custGeom>
              <a:avLst/>
              <a:gdLst/>
              <a:ahLst/>
              <a:cxnLst/>
              <a:rect l="l" t="t" r="r" b="b"/>
              <a:pathLst>
                <a:path w="338" h="468" extrusionOk="0">
                  <a:moveTo>
                    <a:pt x="156" y="0"/>
                  </a:moveTo>
                  <a:lnTo>
                    <a:pt x="104" y="26"/>
                  </a:lnTo>
                  <a:lnTo>
                    <a:pt x="52" y="52"/>
                  </a:lnTo>
                  <a:lnTo>
                    <a:pt x="0" y="130"/>
                  </a:lnTo>
                  <a:lnTo>
                    <a:pt x="0" y="182"/>
                  </a:lnTo>
                  <a:lnTo>
                    <a:pt x="0" y="286"/>
                  </a:lnTo>
                  <a:lnTo>
                    <a:pt x="0" y="364"/>
                  </a:lnTo>
                  <a:lnTo>
                    <a:pt x="52" y="416"/>
                  </a:lnTo>
                  <a:lnTo>
                    <a:pt x="104" y="468"/>
                  </a:lnTo>
                  <a:lnTo>
                    <a:pt x="234" y="468"/>
                  </a:lnTo>
                  <a:lnTo>
                    <a:pt x="286" y="416"/>
                  </a:lnTo>
                  <a:lnTo>
                    <a:pt x="338" y="364"/>
                  </a:lnTo>
                  <a:lnTo>
                    <a:pt x="338" y="286"/>
                  </a:lnTo>
                  <a:lnTo>
                    <a:pt x="338" y="182"/>
                  </a:lnTo>
                  <a:lnTo>
                    <a:pt x="338" y="130"/>
                  </a:lnTo>
                  <a:lnTo>
                    <a:pt x="286" y="52"/>
                  </a:lnTo>
                  <a:lnTo>
                    <a:pt x="234" y="26"/>
                  </a:lnTo>
                  <a:lnTo>
                    <a:pt x="15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4674;p71"/>
          <p:cNvGrpSpPr/>
          <p:nvPr/>
        </p:nvGrpSpPr>
        <p:grpSpPr>
          <a:xfrm>
            <a:off x="7263657" y="4122198"/>
            <a:ext cx="436700" cy="518949"/>
            <a:chOff x="1758400" y="2706225"/>
            <a:chExt cx="302525" cy="302525"/>
          </a:xfrm>
        </p:grpSpPr>
        <p:sp>
          <p:nvSpPr>
            <p:cNvPr id="140" name="Google Shape;4675;p71"/>
            <p:cNvSpPr/>
            <p:nvPr/>
          </p:nvSpPr>
          <p:spPr>
            <a:xfrm>
              <a:off x="1776575" y="2870450"/>
              <a:ext cx="149325" cy="31850"/>
            </a:xfrm>
            <a:custGeom>
              <a:avLst/>
              <a:gdLst/>
              <a:ahLst/>
              <a:cxnLst/>
              <a:rect l="l" t="t" r="r" b="b"/>
              <a:pathLst>
                <a:path w="5973" h="1274" extrusionOk="0">
                  <a:moveTo>
                    <a:pt x="0" y="1"/>
                  </a:moveTo>
                  <a:lnTo>
                    <a:pt x="182" y="1273"/>
                  </a:lnTo>
                  <a:lnTo>
                    <a:pt x="5765" y="494"/>
                  </a:lnTo>
                  <a:lnTo>
                    <a:pt x="5972" y="1"/>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76;p71"/>
            <p:cNvSpPr/>
            <p:nvPr/>
          </p:nvSpPr>
          <p:spPr>
            <a:xfrm>
              <a:off x="1898600" y="2882800"/>
              <a:ext cx="22100" cy="35075"/>
            </a:xfrm>
            <a:custGeom>
              <a:avLst/>
              <a:gdLst/>
              <a:ahLst/>
              <a:cxnLst/>
              <a:rect l="l" t="t" r="r" b="b"/>
              <a:pathLst>
                <a:path w="884" h="1403" extrusionOk="0">
                  <a:moveTo>
                    <a:pt x="884" y="0"/>
                  </a:moveTo>
                  <a:lnTo>
                    <a:pt x="1" y="130"/>
                  </a:lnTo>
                  <a:lnTo>
                    <a:pt x="572" y="1402"/>
                  </a:lnTo>
                  <a:lnTo>
                    <a:pt x="624" y="1013"/>
                  </a:lnTo>
                  <a:lnTo>
                    <a:pt x="702" y="649"/>
                  </a:lnTo>
                  <a:lnTo>
                    <a:pt x="806" y="312"/>
                  </a:lnTo>
                  <a:lnTo>
                    <a:pt x="884"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77;p71"/>
            <p:cNvSpPr/>
            <p:nvPr/>
          </p:nvSpPr>
          <p:spPr>
            <a:xfrm>
              <a:off x="1762925" y="2710775"/>
              <a:ext cx="293450" cy="159700"/>
            </a:xfrm>
            <a:custGeom>
              <a:avLst/>
              <a:gdLst/>
              <a:ahLst/>
              <a:cxnLst/>
              <a:rect l="l" t="t" r="r" b="b"/>
              <a:pathLst>
                <a:path w="11738" h="6388" extrusionOk="0">
                  <a:moveTo>
                    <a:pt x="1" y="0"/>
                  </a:moveTo>
                  <a:lnTo>
                    <a:pt x="1" y="6388"/>
                  </a:lnTo>
                  <a:lnTo>
                    <a:pt x="11737" y="6388"/>
                  </a:lnTo>
                  <a:lnTo>
                    <a:pt x="11737" y="0"/>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78;p71"/>
            <p:cNvSpPr/>
            <p:nvPr/>
          </p:nvSpPr>
          <p:spPr>
            <a:xfrm>
              <a:off x="1781100" y="2728950"/>
              <a:ext cx="257100" cy="123350"/>
            </a:xfrm>
            <a:custGeom>
              <a:avLst/>
              <a:gdLst/>
              <a:ahLst/>
              <a:cxnLst/>
              <a:rect l="l" t="t" r="r" b="b"/>
              <a:pathLst>
                <a:path w="10284" h="4934" extrusionOk="0">
                  <a:moveTo>
                    <a:pt x="728" y="0"/>
                  </a:moveTo>
                  <a:lnTo>
                    <a:pt x="728" y="156"/>
                  </a:lnTo>
                  <a:lnTo>
                    <a:pt x="676" y="286"/>
                  </a:lnTo>
                  <a:lnTo>
                    <a:pt x="624" y="416"/>
                  </a:lnTo>
                  <a:lnTo>
                    <a:pt x="520" y="520"/>
                  </a:lnTo>
                  <a:lnTo>
                    <a:pt x="416" y="624"/>
                  </a:lnTo>
                  <a:lnTo>
                    <a:pt x="287" y="675"/>
                  </a:lnTo>
                  <a:lnTo>
                    <a:pt x="157" y="727"/>
                  </a:lnTo>
                  <a:lnTo>
                    <a:pt x="1" y="727"/>
                  </a:lnTo>
                  <a:lnTo>
                    <a:pt x="1" y="4207"/>
                  </a:lnTo>
                  <a:lnTo>
                    <a:pt x="157" y="4207"/>
                  </a:lnTo>
                  <a:lnTo>
                    <a:pt x="287" y="4259"/>
                  </a:lnTo>
                  <a:lnTo>
                    <a:pt x="416" y="4311"/>
                  </a:lnTo>
                  <a:lnTo>
                    <a:pt x="520" y="4414"/>
                  </a:lnTo>
                  <a:lnTo>
                    <a:pt x="624" y="4518"/>
                  </a:lnTo>
                  <a:lnTo>
                    <a:pt x="676" y="4648"/>
                  </a:lnTo>
                  <a:lnTo>
                    <a:pt x="728" y="4778"/>
                  </a:lnTo>
                  <a:lnTo>
                    <a:pt x="728" y="4934"/>
                  </a:lnTo>
                  <a:lnTo>
                    <a:pt x="9556" y="4934"/>
                  </a:lnTo>
                  <a:lnTo>
                    <a:pt x="9556" y="4778"/>
                  </a:lnTo>
                  <a:lnTo>
                    <a:pt x="9608" y="4648"/>
                  </a:lnTo>
                  <a:lnTo>
                    <a:pt x="9660" y="4518"/>
                  </a:lnTo>
                  <a:lnTo>
                    <a:pt x="9764" y="4414"/>
                  </a:lnTo>
                  <a:lnTo>
                    <a:pt x="9868" y="4311"/>
                  </a:lnTo>
                  <a:lnTo>
                    <a:pt x="9998" y="4259"/>
                  </a:lnTo>
                  <a:lnTo>
                    <a:pt x="10127" y="4207"/>
                  </a:lnTo>
                  <a:lnTo>
                    <a:pt x="10283" y="4207"/>
                  </a:lnTo>
                  <a:lnTo>
                    <a:pt x="10283" y="727"/>
                  </a:lnTo>
                  <a:lnTo>
                    <a:pt x="10127" y="727"/>
                  </a:lnTo>
                  <a:lnTo>
                    <a:pt x="9998" y="675"/>
                  </a:lnTo>
                  <a:lnTo>
                    <a:pt x="9868" y="624"/>
                  </a:lnTo>
                  <a:lnTo>
                    <a:pt x="9764" y="520"/>
                  </a:lnTo>
                  <a:lnTo>
                    <a:pt x="9660" y="416"/>
                  </a:lnTo>
                  <a:lnTo>
                    <a:pt x="9608" y="286"/>
                  </a:lnTo>
                  <a:lnTo>
                    <a:pt x="9556" y="156"/>
                  </a:lnTo>
                  <a:lnTo>
                    <a:pt x="9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79;p71"/>
            <p:cNvSpPr/>
            <p:nvPr/>
          </p:nvSpPr>
          <p:spPr>
            <a:xfrm>
              <a:off x="1866800" y="2747125"/>
              <a:ext cx="86350" cy="87000"/>
            </a:xfrm>
            <a:custGeom>
              <a:avLst/>
              <a:gdLst/>
              <a:ahLst/>
              <a:cxnLst/>
              <a:rect l="l" t="t" r="r" b="b"/>
              <a:pathLst>
                <a:path w="3454" h="3480" extrusionOk="0">
                  <a:moveTo>
                    <a:pt x="1714" y="0"/>
                  </a:moveTo>
                  <a:lnTo>
                    <a:pt x="1532" y="26"/>
                  </a:lnTo>
                  <a:lnTo>
                    <a:pt x="1377" y="52"/>
                  </a:lnTo>
                  <a:lnTo>
                    <a:pt x="1195" y="78"/>
                  </a:lnTo>
                  <a:lnTo>
                    <a:pt x="1039" y="156"/>
                  </a:lnTo>
                  <a:lnTo>
                    <a:pt x="883" y="234"/>
                  </a:lnTo>
                  <a:lnTo>
                    <a:pt x="753" y="312"/>
                  </a:lnTo>
                  <a:lnTo>
                    <a:pt x="624" y="416"/>
                  </a:lnTo>
                  <a:lnTo>
                    <a:pt x="494" y="520"/>
                  </a:lnTo>
                  <a:lnTo>
                    <a:pt x="390" y="650"/>
                  </a:lnTo>
                  <a:lnTo>
                    <a:pt x="286" y="779"/>
                  </a:lnTo>
                  <a:lnTo>
                    <a:pt x="208" y="909"/>
                  </a:lnTo>
                  <a:lnTo>
                    <a:pt x="130" y="1065"/>
                  </a:lnTo>
                  <a:lnTo>
                    <a:pt x="78" y="1221"/>
                  </a:lnTo>
                  <a:lnTo>
                    <a:pt x="26" y="1403"/>
                  </a:lnTo>
                  <a:lnTo>
                    <a:pt x="0" y="1558"/>
                  </a:lnTo>
                  <a:lnTo>
                    <a:pt x="0" y="1740"/>
                  </a:lnTo>
                  <a:lnTo>
                    <a:pt x="0" y="1922"/>
                  </a:lnTo>
                  <a:lnTo>
                    <a:pt x="26" y="2078"/>
                  </a:lnTo>
                  <a:lnTo>
                    <a:pt x="78" y="2259"/>
                  </a:lnTo>
                  <a:lnTo>
                    <a:pt x="130" y="2415"/>
                  </a:lnTo>
                  <a:lnTo>
                    <a:pt x="208" y="2571"/>
                  </a:lnTo>
                  <a:lnTo>
                    <a:pt x="286" y="2701"/>
                  </a:lnTo>
                  <a:lnTo>
                    <a:pt x="390" y="2831"/>
                  </a:lnTo>
                  <a:lnTo>
                    <a:pt x="494" y="2960"/>
                  </a:lnTo>
                  <a:lnTo>
                    <a:pt x="624" y="3064"/>
                  </a:lnTo>
                  <a:lnTo>
                    <a:pt x="753" y="3168"/>
                  </a:lnTo>
                  <a:lnTo>
                    <a:pt x="883" y="3272"/>
                  </a:lnTo>
                  <a:lnTo>
                    <a:pt x="1039" y="3324"/>
                  </a:lnTo>
                  <a:lnTo>
                    <a:pt x="1195" y="3402"/>
                  </a:lnTo>
                  <a:lnTo>
                    <a:pt x="1377" y="3428"/>
                  </a:lnTo>
                  <a:lnTo>
                    <a:pt x="1532" y="3454"/>
                  </a:lnTo>
                  <a:lnTo>
                    <a:pt x="1714" y="3480"/>
                  </a:lnTo>
                  <a:lnTo>
                    <a:pt x="1896" y="3454"/>
                  </a:lnTo>
                  <a:lnTo>
                    <a:pt x="2052" y="3428"/>
                  </a:lnTo>
                  <a:lnTo>
                    <a:pt x="2233" y="3402"/>
                  </a:lnTo>
                  <a:lnTo>
                    <a:pt x="2389" y="3324"/>
                  </a:lnTo>
                  <a:lnTo>
                    <a:pt x="2545" y="3272"/>
                  </a:lnTo>
                  <a:lnTo>
                    <a:pt x="2675" y="3168"/>
                  </a:lnTo>
                  <a:lnTo>
                    <a:pt x="2805" y="3064"/>
                  </a:lnTo>
                  <a:lnTo>
                    <a:pt x="2934" y="2960"/>
                  </a:lnTo>
                  <a:lnTo>
                    <a:pt x="3038" y="2831"/>
                  </a:lnTo>
                  <a:lnTo>
                    <a:pt x="3142" y="2701"/>
                  </a:lnTo>
                  <a:lnTo>
                    <a:pt x="3246" y="2571"/>
                  </a:lnTo>
                  <a:lnTo>
                    <a:pt x="3298" y="2415"/>
                  </a:lnTo>
                  <a:lnTo>
                    <a:pt x="3376" y="2259"/>
                  </a:lnTo>
                  <a:lnTo>
                    <a:pt x="3402" y="2078"/>
                  </a:lnTo>
                  <a:lnTo>
                    <a:pt x="3428" y="1922"/>
                  </a:lnTo>
                  <a:lnTo>
                    <a:pt x="3454" y="1740"/>
                  </a:lnTo>
                  <a:lnTo>
                    <a:pt x="3428" y="1558"/>
                  </a:lnTo>
                  <a:lnTo>
                    <a:pt x="3402" y="1403"/>
                  </a:lnTo>
                  <a:lnTo>
                    <a:pt x="3376" y="1221"/>
                  </a:lnTo>
                  <a:lnTo>
                    <a:pt x="3298" y="1065"/>
                  </a:lnTo>
                  <a:lnTo>
                    <a:pt x="3246" y="909"/>
                  </a:lnTo>
                  <a:lnTo>
                    <a:pt x="3142" y="779"/>
                  </a:lnTo>
                  <a:lnTo>
                    <a:pt x="3038" y="650"/>
                  </a:lnTo>
                  <a:lnTo>
                    <a:pt x="2934" y="520"/>
                  </a:lnTo>
                  <a:lnTo>
                    <a:pt x="2805" y="416"/>
                  </a:lnTo>
                  <a:lnTo>
                    <a:pt x="2675" y="312"/>
                  </a:lnTo>
                  <a:lnTo>
                    <a:pt x="2545" y="234"/>
                  </a:lnTo>
                  <a:lnTo>
                    <a:pt x="2389" y="156"/>
                  </a:lnTo>
                  <a:lnTo>
                    <a:pt x="2233" y="78"/>
                  </a:lnTo>
                  <a:lnTo>
                    <a:pt x="2052" y="52"/>
                  </a:lnTo>
                  <a:lnTo>
                    <a:pt x="1896" y="26"/>
                  </a:lnTo>
                  <a:lnTo>
                    <a:pt x="1714" y="0"/>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80;p71"/>
            <p:cNvSpPr/>
            <p:nvPr/>
          </p:nvSpPr>
          <p:spPr>
            <a:xfrm>
              <a:off x="1986250" y="2781525"/>
              <a:ext cx="18200" cy="18200"/>
            </a:xfrm>
            <a:custGeom>
              <a:avLst/>
              <a:gdLst/>
              <a:ahLst/>
              <a:cxnLst/>
              <a:rect l="l" t="t" r="r" b="b"/>
              <a:pathLst>
                <a:path w="728" h="728" extrusionOk="0">
                  <a:moveTo>
                    <a:pt x="364" y="1"/>
                  </a:moveTo>
                  <a:lnTo>
                    <a:pt x="234" y="27"/>
                  </a:lnTo>
                  <a:lnTo>
                    <a:pt x="104" y="104"/>
                  </a:lnTo>
                  <a:lnTo>
                    <a:pt x="26" y="234"/>
                  </a:lnTo>
                  <a:lnTo>
                    <a:pt x="0" y="364"/>
                  </a:lnTo>
                  <a:lnTo>
                    <a:pt x="26" y="520"/>
                  </a:lnTo>
                  <a:lnTo>
                    <a:pt x="104" y="624"/>
                  </a:lnTo>
                  <a:lnTo>
                    <a:pt x="234" y="702"/>
                  </a:lnTo>
                  <a:lnTo>
                    <a:pt x="364" y="728"/>
                  </a:lnTo>
                  <a:lnTo>
                    <a:pt x="519" y="702"/>
                  </a:lnTo>
                  <a:lnTo>
                    <a:pt x="623" y="624"/>
                  </a:lnTo>
                  <a:lnTo>
                    <a:pt x="701" y="520"/>
                  </a:lnTo>
                  <a:lnTo>
                    <a:pt x="727" y="364"/>
                  </a:lnTo>
                  <a:lnTo>
                    <a:pt x="701" y="234"/>
                  </a:lnTo>
                  <a:lnTo>
                    <a:pt x="623" y="104"/>
                  </a:lnTo>
                  <a:lnTo>
                    <a:pt x="519" y="27"/>
                  </a:lnTo>
                  <a:lnTo>
                    <a:pt x="364"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81;p71"/>
            <p:cNvSpPr/>
            <p:nvPr/>
          </p:nvSpPr>
          <p:spPr>
            <a:xfrm>
              <a:off x="1814875" y="2781525"/>
              <a:ext cx="18200" cy="18200"/>
            </a:xfrm>
            <a:custGeom>
              <a:avLst/>
              <a:gdLst/>
              <a:ahLst/>
              <a:cxnLst/>
              <a:rect l="l" t="t" r="r" b="b"/>
              <a:pathLst>
                <a:path w="728" h="728" extrusionOk="0">
                  <a:moveTo>
                    <a:pt x="364" y="1"/>
                  </a:moveTo>
                  <a:lnTo>
                    <a:pt x="208" y="27"/>
                  </a:lnTo>
                  <a:lnTo>
                    <a:pt x="104" y="104"/>
                  </a:lnTo>
                  <a:lnTo>
                    <a:pt x="26" y="234"/>
                  </a:lnTo>
                  <a:lnTo>
                    <a:pt x="0" y="364"/>
                  </a:lnTo>
                  <a:lnTo>
                    <a:pt x="26" y="520"/>
                  </a:lnTo>
                  <a:lnTo>
                    <a:pt x="104" y="624"/>
                  </a:lnTo>
                  <a:lnTo>
                    <a:pt x="208" y="702"/>
                  </a:lnTo>
                  <a:lnTo>
                    <a:pt x="364" y="728"/>
                  </a:lnTo>
                  <a:lnTo>
                    <a:pt x="493" y="702"/>
                  </a:lnTo>
                  <a:lnTo>
                    <a:pt x="623" y="624"/>
                  </a:lnTo>
                  <a:lnTo>
                    <a:pt x="701" y="520"/>
                  </a:lnTo>
                  <a:lnTo>
                    <a:pt x="727" y="364"/>
                  </a:lnTo>
                  <a:lnTo>
                    <a:pt x="701" y="234"/>
                  </a:lnTo>
                  <a:lnTo>
                    <a:pt x="623" y="104"/>
                  </a:lnTo>
                  <a:lnTo>
                    <a:pt x="493" y="27"/>
                  </a:lnTo>
                  <a:lnTo>
                    <a:pt x="364"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82;p71"/>
            <p:cNvSpPr/>
            <p:nvPr/>
          </p:nvSpPr>
          <p:spPr>
            <a:xfrm>
              <a:off x="1781100" y="2728950"/>
              <a:ext cx="242825" cy="123350"/>
            </a:xfrm>
            <a:custGeom>
              <a:avLst/>
              <a:gdLst/>
              <a:ahLst/>
              <a:cxnLst/>
              <a:rect l="l" t="t" r="r" b="b"/>
              <a:pathLst>
                <a:path w="9713" h="4934" extrusionOk="0">
                  <a:moveTo>
                    <a:pt x="728" y="0"/>
                  </a:moveTo>
                  <a:lnTo>
                    <a:pt x="728" y="156"/>
                  </a:lnTo>
                  <a:lnTo>
                    <a:pt x="676" y="286"/>
                  </a:lnTo>
                  <a:lnTo>
                    <a:pt x="624" y="416"/>
                  </a:lnTo>
                  <a:lnTo>
                    <a:pt x="520" y="520"/>
                  </a:lnTo>
                  <a:lnTo>
                    <a:pt x="416" y="624"/>
                  </a:lnTo>
                  <a:lnTo>
                    <a:pt x="287" y="675"/>
                  </a:lnTo>
                  <a:lnTo>
                    <a:pt x="157" y="727"/>
                  </a:lnTo>
                  <a:lnTo>
                    <a:pt x="1" y="727"/>
                  </a:lnTo>
                  <a:lnTo>
                    <a:pt x="1" y="4207"/>
                  </a:lnTo>
                  <a:lnTo>
                    <a:pt x="157" y="4207"/>
                  </a:lnTo>
                  <a:lnTo>
                    <a:pt x="287" y="4259"/>
                  </a:lnTo>
                  <a:lnTo>
                    <a:pt x="416" y="4311"/>
                  </a:lnTo>
                  <a:lnTo>
                    <a:pt x="520" y="4414"/>
                  </a:lnTo>
                  <a:lnTo>
                    <a:pt x="624" y="4518"/>
                  </a:lnTo>
                  <a:lnTo>
                    <a:pt x="676" y="4648"/>
                  </a:lnTo>
                  <a:lnTo>
                    <a:pt x="728" y="4778"/>
                  </a:lnTo>
                  <a:lnTo>
                    <a:pt x="728" y="4934"/>
                  </a:lnTo>
                  <a:lnTo>
                    <a:pt x="9556" y="4934"/>
                  </a:lnTo>
                  <a:lnTo>
                    <a:pt x="9556" y="4804"/>
                  </a:lnTo>
                  <a:lnTo>
                    <a:pt x="9582" y="4674"/>
                  </a:lnTo>
                  <a:lnTo>
                    <a:pt x="9660" y="4544"/>
                  </a:lnTo>
                  <a:lnTo>
                    <a:pt x="9712" y="4466"/>
                  </a:lnTo>
                  <a:lnTo>
                    <a:pt x="1195" y="4466"/>
                  </a:lnTo>
                  <a:lnTo>
                    <a:pt x="1117" y="4440"/>
                  </a:lnTo>
                  <a:lnTo>
                    <a:pt x="1066" y="4363"/>
                  </a:lnTo>
                  <a:lnTo>
                    <a:pt x="962" y="4207"/>
                  </a:lnTo>
                  <a:lnTo>
                    <a:pt x="858" y="4077"/>
                  </a:lnTo>
                  <a:lnTo>
                    <a:pt x="728" y="3973"/>
                  </a:lnTo>
                  <a:lnTo>
                    <a:pt x="598" y="3921"/>
                  </a:lnTo>
                  <a:lnTo>
                    <a:pt x="546" y="3895"/>
                  </a:lnTo>
                  <a:lnTo>
                    <a:pt x="520" y="3869"/>
                  </a:lnTo>
                  <a:lnTo>
                    <a:pt x="494" y="3817"/>
                  </a:lnTo>
                  <a:lnTo>
                    <a:pt x="468" y="3765"/>
                  </a:lnTo>
                  <a:lnTo>
                    <a:pt x="468" y="1169"/>
                  </a:lnTo>
                  <a:lnTo>
                    <a:pt x="494" y="1117"/>
                  </a:lnTo>
                  <a:lnTo>
                    <a:pt x="520" y="1065"/>
                  </a:lnTo>
                  <a:lnTo>
                    <a:pt x="546" y="1013"/>
                  </a:lnTo>
                  <a:lnTo>
                    <a:pt x="598" y="987"/>
                  </a:lnTo>
                  <a:lnTo>
                    <a:pt x="702" y="961"/>
                  </a:lnTo>
                  <a:lnTo>
                    <a:pt x="806" y="883"/>
                  </a:lnTo>
                  <a:lnTo>
                    <a:pt x="884" y="805"/>
                  </a:lnTo>
                  <a:lnTo>
                    <a:pt x="988" y="701"/>
                  </a:lnTo>
                  <a:lnTo>
                    <a:pt x="1117" y="468"/>
                  </a:lnTo>
                  <a:lnTo>
                    <a:pt x="1195" y="208"/>
                  </a:lnTo>
                  <a:lnTo>
                    <a:pt x="1221" y="156"/>
                  </a:lnTo>
                  <a:lnTo>
                    <a:pt x="1247" y="78"/>
                  </a:lnTo>
                  <a:lnTo>
                    <a:pt x="1325" y="26"/>
                  </a:lnTo>
                  <a:lnTo>
                    <a:pt x="1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83;p71"/>
            <p:cNvSpPr/>
            <p:nvPr/>
          </p:nvSpPr>
          <p:spPr>
            <a:xfrm>
              <a:off x="1912225" y="2804900"/>
              <a:ext cx="107150" cy="174000"/>
            </a:xfrm>
            <a:custGeom>
              <a:avLst/>
              <a:gdLst/>
              <a:ahLst/>
              <a:cxnLst/>
              <a:rect l="l" t="t" r="r" b="b"/>
              <a:pathLst>
                <a:path w="4286" h="6960" extrusionOk="0">
                  <a:moveTo>
                    <a:pt x="1273" y="0"/>
                  </a:moveTo>
                  <a:lnTo>
                    <a:pt x="1169" y="52"/>
                  </a:lnTo>
                  <a:lnTo>
                    <a:pt x="1040" y="104"/>
                  </a:lnTo>
                  <a:lnTo>
                    <a:pt x="962" y="182"/>
                  </a:lnTo>
                  <a:lnTo>
                    <a:pt x="884" y="286"/>
                  </a:lnTo>
                  <a:lnTo>
                    <a:pt x="832" y="390"/>
                  </a:lnTo>
                  <a:lnTo>
                    <a:pt x="780" y="520"/>
                  </a:lnTo>
                  <a:lnTo>
                    <a:pt x="780" y="649"/>
                  </a:lnTo>
                  <a:lnTo>
                    <a:pt x="780" y="1948"/>
                  </a:lnTo>
                  <a:lnTo>
                    <a:pt x="754" y="2129"/>
                  </a:lnTo>
                  <a:lnTo>
                    <a:pt x="728" y="2207"/>
                  </a:lnTo>
                  <a:lnTo>
                    <a:pt x="624" y="2441"/>
                  </a:lnTo>
                  <a:lnTo>
                    <a:pt x="520" y="2701"/>
                  </a:lnTo>
                  <a:lnTo>
                    <a:pt x="364" y="3038"/>
                  </a:lnTo>
                  <a:lnTo>
                    <a:pt x="235" y="3454"/>
                  </a:lnTo>
                  <a:lnTo>
                    <a:pt x="131" y="3921"/>
                  </a:lnTo>
                  <a:lnTo>
                    <a:pt x="27" y="4440"/>
                  </a:lnTo>
                  <a:lnTo>
                    <a:pt x="27" y="4700"/>
                  </a:lnTo>
                  <a:lnTo>
                    <a:pt x="1" y="4960"/>
                  </a:lnTo>
                  <a:lnTo>
                    <a:pt x="27" y="5323"/>
                  </a:lnTo>
                  <a:lnTo>
                    <a:pt x="79" y="5635"/>
                  </a:lnTo>
                  <a:lnTo>
                    <a:pt x="157" y="5920"/>
                  </a:lnTo>
                  <a:lnTo>
                    <a:pt x="261" y="6154"/>
                  </a:lnTo>
                  <a:lnTo>
                    <a:pt x="416" y="6570"/>
                  </a:lnTo>
                  <a:lnTo>
                    <a:pt x="468" y="6777"/>
                  </a:lnTo>
                  <a:lnTo>
                    <a:pt x="494" y="6959"/>
                  </a:lnTo>
                  <a:lnTo>
                    <a:pt x="3454" y="6959"/>
                  </a:lnTo>
                  <a:lnTo>
                    <a:pt x="3402" y="6310"/>
                  </a:lnTo>
                  <a:lnTo>
                    <a:pt x="3402" y="6050"/>
                  </a:lnTo>
                  <a:lnTo>
                    <a:pt x="3558" y="5687"/>
                  </a:lnTo>
                  <a:lnTo>
                    <a:pt x="3844" y="4830"/>
                  </a:lnTo>
                  <a:lnTo>
                    <a:pt x="4026" y="4285"/>
                  </a:lnTo>
                  <a:lnTo>
                    <a:pt x="4155" y="3713"/>
                  </a:lnTo>
                  <a:lnTo>
                    <a:pt x="4259" y="3142"/>
                  </a:lnTo>
                  <a:lnTo>
                    <a:pt x="4285" y="2882"/>
                  </a:lnTo>
                  <a:lnTo>
                    <a:pt x="4285" y="2623"/>
                  </a:lnTo>
                  <a:lnTo>
                    <a:pt x="2246" y="2623"/>
                  </a:lnTo>
                  <a:lnTo>
                    <a:pt x="2078" y="1974"/>
                  </a:lnTo>
                  <a:lnTo>
                    <a:pt x="2052" y="1896"/>
                  </a:lnTo>
                  <a:lnTo>
                    <a:pt x="2052" y="649"/>
                  </a:lnTo>
                  <a:lnTo>
                    <a:pt x="2052" y="520"/>
                  </a:lnTo>
                  <a:lnTo>
                    <a:pt x="2000" y="390"/>
                  </a:lnTo>
                  <a:lnTo>
                    <a:pt x="1948" y="286"/>
                  </a:lnTo>
                  <a:lnTo>
                    <a:pt x="1870" y="182"/>
                  </a:lnTo>
                  <a:lnTo>
                    <a:pt x="1767" y="104"/>
                  </a:lnTo>
                  <a:lnTo>
                    <a:pt x="1663" y="52"/>
                  </a:lnTo>
                  <a:lnTo>
                    <a:pt x="1533"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84;p71"/>
            <p:cNvSpPr/>
            <p:nvPr/>
          </p:nvSpPr>
          <p:spPr>
            <a:xfrm>
              <a:off x="1912225" y="2923050"/>
              <a:ext cx="86375" cy="55850"/>
            </a:xfrm>
            <a:custGeom>
              <a:avLst/>
              <a:gdLst/>
              <a:ahLst/>
              <a:cxnLst/>
              <a:rect l="l" t="t" r="r" b="b"/>
              <a:pathLst>
                <a:path w="3455" h="2234" extrusionOk="0">
                  <a:moveTo>
                    <a:pt x="1" y="0"/>
                  </a:moveTo>
                  <a:lnTo>
                    <a:pt x="1" y="234"/>
                  </a:lnTo>
                  <a:lnTo>
                    <a:pt x="27" y="597"/>
                  </a:lnTo>
                  <a:lnTo>
                    <a:pt x="79" y="909"/>
                  </a:lnTo>
                  <a:lnTo>
                    <a:pt x="157" y="1194"/>
                  </a:lnTo>
                  <a:lnTo>
                    <a:pt x="261" y="1428"/>
                  </a:lnTo>
                  <a:lnTo>
                    <a:pt x="416" y="1844"/>
                  </a:lnTo>
                  <a:lnTo>
                    <a:pt x="468" y="2051"/>
                  </a:lnTo>
                  <a:lnTo>
                    <a:pt x="494" y="2233"/>
                  </a:lnTo>
                  <a:lnTo>
                    <a:pt x="3454" y="2233"/>
                  </a:lnTo>
                  <a:lnTo>
                    <a:pt x="3402" y="1766"/>
                  </a:lnTo>
                  <a:lnTo>
                    <a:pt x="910" y="1766"/>
                  </a:lnTo>
                  <a:lnTo>
                    <a:pt x="754" y="1740"/>
                  </a:lnTo>
                  <a:lnTo>
                    <a:pt x="624" y="1662"/>
                  </a:lnTo>
                  <a:lnTo>
                    <a:pt x="520" y="1558"/>
                  </a:lnTo>
                  <a:lnTo>
                    <a:pt x="442" y="1428"/>
                  </a:lnTo>
                  <a:lnTo>
                    <a:pt x="313" y="1117"/>
                  </a:lnTo>
                  <a:lnTo>
                    <a:pt x="183" y="805"/>
                  </a:lnTo>
                  <a:lnTo>
                    <a:pt x="79" y="441"/>
                  </a:lnTo>
                  <a:lnTo>
                    <a:pt x="27" y="234"/>
                  </a:lnTo>
                  <a:lnTo>
                    <a:pt x="1" y="0"/>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85;p71"/>
            <p:cNvSpPr/>
            <p:nvPr/>
          </p:nvSpPr>
          <p:spPr>
            <a:xfrm>
              <a:off x="1907700" y="2978875"/>
              <a:ext cx="109725" cy="25325"/>
            </a:xfrm>
            <a:custGeom>
              <a:avLst/>
              <a:gdLst/>
              <a:ahLst/>
              <a:cxnLst/>
              <a:rect l="l" t="t" r="r" b="b"/>
              <a:pathLst>
                <a:path w="4389" h="1013" extrusionOk="0">
                  <a:moveTo>
                    <a:pt x="156" y="0"/>
                  </a:moveTo>
                  <a:lnTo>
                    <a:pt x="104" y="26"/>
                  </a:lnTo>
                  <a:lnTo>
                    <a:pt x="52" y="52"/>
                  </a:lnTo>
                  <a:lnTo>
                    <a:pt x="0" y="104"/>
                  </a:lnTo>
                  <a:lnTo>
                    <a:pt x="0" y="182"/>
                  </a:lnTo>
                  <a:lnTo>
                    <a:pt x="0" y="1013"/>
                  </a:lnTo>
                  <a:lnTo>
                    <a:pt x="4388" y="1013"/>
                  </a:lnTo>
                  <a:lnTo>
                    <a:pt x="4388" y="182"/>
                  </a:lnTo>
                  <a:lnTo>
                    <a:pt x="4388" y="104"/>
                  </a:lnTo>
                  <a:lnTo>
                    <a:pt x="4336" y="52"/>
                  </a:lnTo>
                  <a:lnTo>
                    <a:pt x="4284" y="26"/>
                  </a:lnTo>
                  <a:lnTo>
                    <a:pt x="42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86;p71"/>
            <p:cNvSpPr/>
            <p:nvPr/>
          </p:nvSpPr>
          <p:spPr>
            <a:xfrm>
              <a:off x="1968050" y="2870450"/>
              <a:ext cx="20150" cy="21450"/>
            </a:xfrm>
            <a:custGeom>
              <a:avLst/>
              <a:gdLst/>
              <a:ahLst/>
              <a:cxnLst/>
              <a:rect l="l" t="t" r="r" b="b"/>
              <a:pathLst>
                <a:path w="806" h="858" extrusionOk="0">
                  <a:moveTo>
                    <a:pt x="1" y="1"/>
                  </a:moveTo>
                  <a:lnTo>
                    <a:pt x="235" y="858"/>
                  </a:lnTo>
                  <a:lnTo>
                    <a:pt x="806" y="1"/>
                  </a:lnTo>
                  <a:close/>
                </a:path>
              </a:pathLst>
            </a:custGeom>
            <a:solidFill>
              <a:srgbClr val="FCD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87;p71"/>
            <p:cNvSpPr/>
            <p:nvPr/>
          </p:nvSpPr>
          <p:spPr>
            <a:xfrm>
              <a:off x="1963525" y="2852275"/>
              <a:ext cx="16250" cy="18200"/>
            </a:xfrm>
            <a:custGeom>
              <a:avLst/>
              <a:gdLst/>
              <a:ahLst/>
              <a:cxnLst/>
              <a:rect l="l" t="t" r="r" b="b"/>
              <a:pathLst>
                <a:path w="650" h="728" extrusionOk="0">
                  <a:moveTo>
                    <a:pt x="0" y="1"/>
                  </a:moveTo>
                  <a:lnTo>
                    <a:pt x="26" y="79"/>
                  </a:lnTo>
                  <a:lnTo>
                    <a:pt x="182" y="728"/>
                  </a:lnTo>
                  <a:lnTo>
                    <a:pt x="649" y="728"/>
                  </a:lnTo>
                  <a:lnTo>
                    <a:pt x="494" y="79"/>
                  </a:ln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88;p71"/>
            <p:cNvSpPr/>
            <p:nvPr/>
          </p:nvSpPr>
          <p:spPr>
            <a:xfrm>
              <a:off x="1776575" y="2870450"/>
              <a:ext cx="149325" cy="11725"/>
            </a:xfrm>
            <a:custGeom>
              <a:avLst/>
              <a:gdLst/>
              <a:ahLst/>
              <a:cxnLst/>
              <a:rect l="l" t="t" r="r" b="b"/>
              <a:pathLst>
                <a:path w="5973" h="469" extrusionOk="0">
                  <a:moveTo>
                    <a:pt x="0" y="1"/>
                  </a:moveTo>
                  <a:lnTo>
                    <a:pt x="78" y="468"/>
                  </a:lnTo>
                  <a:lnTo>
                    <a:pt x="5790" y="468"/>
                  </a:lnTo>
                  <a:lnTo>
                    <a:pt x="59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89;p71"/>
            <p:cNvSpPr/>
            <p:nvPr/>
          </p:nvSpPr>
          <p:spPr>
            <a:xfrm>
              <a:off x="1893400" y="2757500"/>
              <a:ext cx="32500" cy="66250"/>
            </a:xfrm>
            <a:custGeom>
              <a:avLst/>
              <a:gdLst/>
              <a:ahLst/>
              <a:cxnLst/>
              <a:rect l="l" t="t" r="r" b="b"/>
              <a:pathLst>
                <a:path w="1300" h="2650" extrusionOk="0">
                  <a:moveTo>
                    <a:pt x="650" y="1"/>
                  </a:moveTo>
                  <a:lnTo>
                    <a:pt x="572" y="27"/>
                  </a:lnTo>
                  <a:lnTo>
                    <a:pt x="520" y="53"/>
                  </a:lnTo>
                  <a:lnTo>
                    <a:pt x="494" y="105"/>
                  </a:lnTo>
                  <a:lnTo>
                    <a:pt x="468" y="183"/>
                  </a:lnTo>
                  <a:lnTo>
                    <a:pt x="468" y="390"/>
                  </a:lnTo>
                  <a:lnTo>
                    <a:pt x="364" y="416"/>
                  </a:lnTo>
                  <a:lnTo>
                    <a:pt x="287" y="468"/>
                  </a:lnTo>
                  <a:lnTo>
                    <a:pt x="209" y="520"/>
                  </a:lnTo>
                  <a:lnTo>
                    <a:pt x="131" y="598"/>
                  </a:lnTo>
                  <a:lnTo>
                    <a:pt x="79" y="676"/>
                  </a:lnTo>
                  <a:lnTo>
                    <a:pt x="27" y="754"/>
                  </a:lnTo>
                  <a:lnTo>
                    <a:pt x="1" y="858"/>
                  </a:lnTo>
                  <a:lnTo>
                    <a:pt x="1" y="962"/>
                  </a:lnTo>
                  <a:lnTo>
                    <a:pt x="1" y="1065"/>
                  </a:lnTo>
                  <a:lnTo>
                    <a:pt x="27" y="1169"/>
                  </a:lnTo>
                  <a:lnTo>
                    <a:pt x="79" y="1247"/>
                  </a:lnTo>
                  <a:lnTo>
                    <a:pt x="157" y="1351"/>
                  </a:lnTo>
                  <a:lnTo>
                    <a:pt x="235" y="1403"/>
                  </a:lnTo>
                  <a:lnTo>
                    <a:pt x="339" y="1455"/>
                  </a:lnTo>
                  <a:lnTo>
                    <a:pt x="442" y="1481"/>
                  </a:lnTo>
                  <a:lnTo>
                    <a:pt x="546" y="1507"/>
                  </a:lnTo>
                  <a:lnTo>
                    <a:pt x="832" y="1507"/>
                  </a:lnTo>
                  <a:lnTo>
                    <a:pt x="884" y="1559"/>
                  </a:lnTo>
                  <a:lnTo>
                    <a:pt x="936" y="1637"/>
                  </a:lnTo>
                  <a:lnTo>
                    <a:pt x="962" y="1689"/>
                  </a:lnTo>
                  <a:lnTo>
                    <a:pt x="936" y="1766"/>
                  </a:lnTo>
                  <a:lnTo>
                    <a:pt x="884" y="1844"/>
                  </a:lnTo>
                  <a:lnTo>
                    <a:pt x="832" y="1870"/>
                  </a:lnTo>
                  <a:lnTo>
                    <a:pt x="754" y="1896"/>
                  </a:lnTo>
                  <a:lnTo>
                    <a:pt x="468" y="1896"/>
                  </a:lnTo>
                  <a:lnTo>
                    <a:pt x="416" y="1870"/>
                  </a:lnTo>
                  <a:lnTo>
                    <a:pt x="390" y="1818"/>
                  </a:lnTo>
                  <a:lnTo>
                    <a:pt x="364" y="1792"/>
                  </a:lnTo>
                  <a:lnTo>
                    <a:pt x="339" y="1715"/>
                  </a:lnTo>
                  <a:lnTo>
                    <a:pt x="287" y="1689"/>
                  </a:lnTo>
                  <a:lnTo>
                    <a:pt x="209" y="1663"/>
                  </a:lnTo>
                  <a:lnTo>
                    <a:pt x="157" y="1663"/>
                  </a:lnTo>
                  <a:lnTo>
                    <a:pt x="79" y="1689"/>
                  </a:lnTo>
                  <a:lnTo>
                    <a:pt x="53" y="1741"/>
                  </a:lnTo>
                  <a:lnTo>
                    <a:pt x="27" y="1818"/>
                  </a:lnTo>
                  <a:lnTo>
                    <a:pt x="27" y="1896"/>
                  </a:lnTo>
                  <a:lnTo>
                    <a:pt x="105" y="2026"/>
                  </a:lnTo>
                  <a:lnTo>
                    <a:pt x="183" y="2130"/>
                  </a:lnTo>
                  <a:lnTo>
                    <a:pt x="313" y="2208"/>
                  </a:lnTo>
                  <a:lnTo>
                    <a:pt x="468" y="2260"/>
                  </a:lnTo>
                  <a:lnTo>
                    <a:pt x="468" y="2468"/>
                  </a:lnTo>
                  <a:lnTo>
                    <a:pt x="494" y="2545"/>
                  </a:lnTo>
                  <a:lnTo>
                    <a:pt x="520" y="2597"/>
                  </a:lnTo>
                  <a:lnTo>
                    <a:pt x="572" y="2623"/>
                  </a:lnTo>
                  <a:lnTo>
                    <a:pt x="650" y="2649"/>
                  </a:lnTo>
                  <a:lnTo>
                    <a:pt x="728" y="2623"/>
                  </a:lnTo>
                  <a:lnTo>
                    <a:pt x="780" y="2597"/>
                  </a:lnTo>
                  <a:lnTo>
                    <a:pt x="806" y="2545"/>
                  </a:lnTo>
                  <a:lnTo>
                    <a:pt x="832" y="2468"/>
                  </a:lnTo>
                  <a:lnTo>
                    <a:pt x="832" y="2260"/>
                  </a:lnTo>
                  <a:lnTo>
                    <a:pt x="936" y="2234"/>
                  </a:lnTo>
                  <a:lnTo>
                    <a:pt x="1014" y="2182"/>
                  </a:lnTo>
                  <a:lnTo>
                    <a:pt x="1092" y="2130"/>
                  </a:lnTo>
                  <a:lnTo>
                    <a:pt x="1169" y="2078"/>
                  </a:lnTo>
                  <a:lnTo>
                    <a:pt x="1221" y="1974"/>
                  </a:lnTo>
                  <a:lnTo>
                    <a:pt x="1273" y="1896"/>
                  </a:lnTo>
                  <a:lnTo>
                    <a:pt x="1299" y="1792"/>
                  </a:lnTo>
                  <a:lnTo>
                    <a:pt x="1299" y="1689"/>
                  </a:lnTo>
                  <a:lnTo>
                    <a:pt x="1299" y="1585"/>
                  </a:lnTo>
                  <a:lnTo>
                    <a:pt x="1273" y="1481"/>
                  </a:lnTo>
                  <a:lnTo>
                    <a:pt x="1221" y="1403"/>
                  </a:lnTo>
                  <a:lnTo>
                    <a:pt x="1143" y="1299"/>
                  </a:lnTo>
                  <a:lnTo>
                    <a:pt x="1066" y="1247"/>
                  </a:lnTo>
                  <a:lnTo>
                    <a:pt x="962" y="1195"/>
                  </a:lnTo>
                  <a:lnTo>
                    <a:pt x="858" y="1169"/>
                  </a:lnTo>
                  <a:lnTo>
                    <a:pt x="754" y="1143"/>
                  </a:lnTo>
                  <a:lnTo>
                    <a:pt x="468" y="1143"/>
                  </a:lnTo>
                  <a:lnTo>
                    <a:pt x="416" y="1091"/>
                  </a:lnTo>
                  <a:lnTo>
                    <a:pt x="364" y="1039"/>
                  </a:lnTo>
                  <a:lnTo>
                    <a:pt x="339" y="962"/>
                  </a:lnTo>
                  <a:lnTo>
                    <a:pt x="364" y="884"/>
                  </a:lnTo>
                  <a:lnTo>
                    <a:pt x="416" y="806"/>
                  </a:lnTo>
                  <a:lnTo>
                    <a:pt x="468" y="780"/>
                  </a:lnTo>
                  <a:lnTo>
                    <a:pt x="546" y="754"/>
                  </a:lnTo>
                  <a:lnTo>
                    <a:pt x="780" y="754"/>
                  </a:lnTo>
                  <a:lnTo>
                    <a:pt x="832" y="780"/>
                  </a:lnTo>
                  <a:lnTo>
                    <a:pt x="858" y="832"/>
                  </a:lnTo>
                  <a:lnTo>
                    <a:pt x="884" y="858"/>
                  </a:lnTo>
                  <a:lnTo>
                    <a:pt x="910" y="936"/>
                  </a:lnTo>
                  <a:lnTo>
                    <a:pt x="962" y="962"/>
                  </a:lnTo>
                  <a:lnTo>
                    <a:pt x="1040" y="988"/>
                  </a:lnTo>
                  <a:lnTo>
                    <a:pt x="1117" y="988"/>
                  </a:lnTo>
                  <a:lnTo>
                    <a:pt x="1169" y="962"/>
                  </a:lnTo>
                  <a:lnTo>
                    <a:pt x="1221" y="910"/>
                  </a:lnTo>
                  <a:lnTo>
                    <a:pt x="1221" y="832"/>
                  </a:lnTo>
                  <a:lnTo>
                    <a:pt x="1221" y="754"/>
                  </a:lnTo>
                  <a:lnTo>
                    <a:pt x="1169" y="624"/>
                  </a:lnTo>
                  <a:lnTo>
                    <a:pt x="1066" y="520"/>
                  </a:lnTo>
                  <a:lnTo>
                    <a:pt x="962" y="442"/>
                  </a:lnTo>
                  <a:lnTo>
                    <a:pt x="832" y="416"/>
                  </a:lnTo>
                  <a:lnTo>
                    <a:pt x="832" y="183"/>
                  </a:lnTo>
                  <a:lnTo>
                    <a:pt x="806" y="105"/>
                  </a:lnTo>
                  <a:lnTo>
                    <a:pt x="780" y="53"/>
                  </a:lnTo>
                  <a:lnTo>
                    <a:pt x="728" y="27"/>
                  </a:lnTo>
                  <a:lnTo>
                    <a:pt x="6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90;p71"/>
            <p:cNvSpPr/>
            <p:nvPr/>
          </p:nvSpPr>
          <p:spPr>
            <a:xfrm>
              <a:off x="1981700" y="2776975"/>
              <a:ext cx="27275" cy="27300"/>
            </a:xfrm>
            <a:custGeom>
              <a:avLst/>
              <a:gdLst/>
              <a:ahLst/>
              <a:cxnLst/>
              <a:rect l="l" t="t" r="r" b="b"/>
              <a:pathLst>
                <a:path w="1091" h="1092" extrusionOk="0">
                  <a:moveTo>
                    <a:pt x="623" y="364"/>
                  </a:moveTo>
                  <a:lnTo>
                    <a:pt x="701" y="416"/>
                  </a:lnTo>
                  <a:lnTo>
                    <a:pt x="727" y="468"/>
                  </a:lnTo>
                  <a:lnTo>
                    <a:pt x="753" y="546"/>
                  </a:lnTo>
                  <a:lnTo>
                    <a:pt x="727" y="624"/>
                  </a:lnTo>
                  <a:lnTo>
                    <a:pt x="701" y="676"/>
                  </a:lnTo>
                  <a:lnTo>
                    <a:pt x="623" y="728"/>
                  </a:lnTo>
                  <a:lnTo>
                    <a:pt x="494" y="728"/>
                  </a:lnTo>
                  <a:lnTo>
                    <a:pt x="416" y="676"/>
                  </a:lnTo>
                  <a:lnTo>
                    <a:pt x="390" y="624"/>
                  </a:lnTo>
                  <a:lnTo>
                    <a:pt x="364" y="546"/>
                  </a:lnTo>
                  <a:lnTo>
                    <a:pt x="390" y="468"/>
                  </a:lnTo>
                  <a:lnTo>
                    <a:pt x="416" y="416"/>
                  </a:lnTo>
                  <a:lnTo>
                    <a:pt x="494" y="364"/>
                  </a:lnTo>
                  <a:close/>
                  <a:moveTo>
                    <a:pt x="442" y="1"/>
                  </a:moveTo>
                  <a:lnTo>
                    <a:pt x="338" y="53"/>
                  </a:lnTo>
                  <a:lnTo>
                    <a:pt x="260" y="105"/>
                  </a:lnTo>
                  <a:lnTo>
                    <a:pt x="182" y="157"/>
                  </a:lnTo>
                  <a:lnTo>
                    <a:pt x="104" y="234"/>
                  </a:lnTo>
                  <a:lnTo>
                    <a:pt x="52" y="338"/>
                  </a:lnTo>
                  <a:lnTo>
                    <a:pt x="26" y="442"/>
                  </a:lnTo>
                  <a:lnTo>
                    <a:pt x="0" y="546"/>
                  </a:lnTo>
                  <a:lnTo>
                    <a:pt x="26" y="650"/>
                  </a:lnTo>
                  <a:lnTo>
                    <a:pt x="52" y="754"/>
                  </a:lnTo>
                  <a:lnTo>
                    <a:pt x="104" y="858"/>
                  </a:lnTo>
                  <a:lnTo>
                    <a:pt x="182" y="936"/>
                  </a:lnTo>
                  <a:lnTo>
                    <a:pt x="260" y="987"/>
                  </a:lnTo>
                  <a:lnTo>
                    <a:pt x="338" y="1039"/>
                  </a:lnTo>
                  <a:lnTo>
                    <a:pt x="442" y="1091"/>
                  </a:lnTo>
                  <a:lnTo>
                    <a:pt x="675" y="1091"/>
                  </a:lnTo>
                  <a:lnTo>
                    <a:pt x="753" y="1039"/>
                  </a:lnTo>
                  <a:lnTo>
                    <a:pt x="857" y="987"/>
                  </a:lnTo>
                  <a:lnTo>
                    <a:pt x="935" y="936"/>
                  </a:lnTo>
                  <a:lnTo>
                    <a:pt x="1013" y="858"/>
                  </a:lnTo>
                  <a:lnTo>
                    <a:pt x="1065" y="754"/>
                  </a:lnTo>
                  <a:lnTo>
                    <a:pt x="1091" y="650"/>
                  </a:lnTo>
                  <a:lnTo>
                    <a:pt x="1091" y="546"/>
                  </a:lnTo>
                  <a:lnTo>
                    <a:pt x="1091" y="442"/>
                  </a:lnTo>
                  <a:lnTo>
                    <a:pt x="1065" y="338"/>
                  </a:lnTo>
                  <a:lnTo>
                    <a:pt x="1013" y="234"/>
                  </a:lnTo>
                  <a:lnTo>
                    <a:pt x="935" y="157"/>
                  </a:lnTo>
                  <a:lnTo>
                    <a:pt x="857" y="105"/>
                  </a:lnTo>
                  <a:lnTo>
                    <a:pt x="753" y="53"/>
                  </a:lnTo>
                  <a:lnTo>
                    <a:pt x="6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91;p71"/>
            <p:cNvSpPr/>
            <p:nvPr/>
          </p:nvSpPr>
          <p:spPr>
            <a:xfrm>
              <a:off x="1810325" y="2776975"/>
              <a:ext cx="27275" cy="27300"/>
            </a:xfrm>
            <a:custGeom>
              <a:avLst/>
              <a:gdLst/>
              <a:ahLst/>
              <a:cxnLst/>
              <a:rect l="l" t="t" r="r" b="b"/>
              <a:pathLst>
                <a:path w="1091" h="1092" extrusionOk="0">
                  <a:moveTo>
                    <a:pt x="624" y="364"/>
                  </a:moveTo>
                  <a:lnTo>
                    <a:pt x="675" y="416"/>
                  </a:lnTo>
                  <a:lnTo>
                    <a:pt x="701" y="468"/>
                  </a:lnTo>
                  <a:lnTo>
                    <a:pt x="727" y="546"/>
                  </a:lnTo>
                  <a:lnTo>
                    <a:pt x="701" y="624"/>
                  </a:lnTo>
                  <a:lnTo>
                    <a:pt x="675" y="676"/>
                  </a:lnTo>
                  <a:lnTo>
                    <a:pt x="624" y="728"/>
                  </a:lnTo>
                  <a:lnTo>
                    <a:pt x="468" y="728"/>
                  </a:lnTo>
                  <a:lnTo>
                    <a:pt x="416" y="676"/>
                  </a:lnTo>
                  <a:lnTo>
                    <a:pt x="364" y="624"/>
                  </a:lnTo>
                  <a:lnTo>
                    <a:pt x="338" y="546"/>
                  </a:lnTo>
                  <a:lnTo>
                    <a:pt x="364" y="468"/>
                  </a:lnTo>
                  <a:lnTo>
                    <a:pt x="416" y="416"/>
                  </a:lnTo>
                  <a:lnTo>
                    <a:pt x="468" y="364"/>
                  </a:lnTo>
                  <a:close/>
                  <a:moveTo>
                    <a:pt x="442" y="1"/>
                  </a:moveTo>
                  <a:lnTo>
                    <a:pt x="338" y="53"/>
                  </a:lnTo>
                  <a:lnTo>
                    <a:pt x="234" y="105"/>
                  </a:lnTo>
                  <a:lnTo>
                    <a:pt x="156" y="157"/>
                  </a:lnTo>
                  <a:lnTo>
                    <a:pt x="78" y="234"/>
                  </a:lnTo>
                  <a:lnTo>
                    <a:pt x="26" y="338"/>
                  </a:lnTo>
                  <a:lnTo>
                    <a:pt x="0" y="442"/>
                  </a:lnTo>
                  <a:lnTo>
                    <a:pt x="0" y="546"/>
                  </a:lnTo>
                  <a:lnTo>
                    <a:pt x="0" y="650"/>
                  </a:lnTo>
                  <a:lnTo>
                    <a:pt x="26" y="754"/>
                  </a:lnTo>
                  <a:lnTo>
                    <a:pt x="78" y="858"/>
                  </a:lnTo>
                  <a:lnTo>
                    <a:pt x="156" y="936"/>
                  </a:lnTo>
                  <a:lnTo>
                    <a:pt x="234" y="987"/>
                  </a:lnTo>
                  <a:lnTo>
                    <a:pt x="338" y="1039"/>
                  </a:lnTo>
                  <a:lnTo>
                    <a:pt x="442" y="1091"/>
                  </a:lnTo>
                  <a:lnTo>
                    <a:pt x="650" y="1091"/>
                  </a:lnTo>
                  <a:lnTo>
                    <a:pt x="753" y="1039"/>
                  </a:lnTo>
                  <a:lnTo>
                    <a:pt x="831" y="987"/>
                  </a:lnTo>
                  <a:lnTo>
                    <a:pt x="935" y="936"/>
                  </a:lnTo>
                  <a:lnTo>
                    <a:pt x="987" y="858"/>
                  </a:lnTo>
                  <a:lnTo>
                    <a:pt x="1039" y="754"/>
                  </a:lnTo>
                  <a:lnTo>
                    <a:pt x="1065" y="650"/>
                  </a:lnTo>
                  <a:lnTo>
                    <a:pt x="1091" y="546"/>
                  </a:lnTo>
                  <a:lnTo>
                    <a:pt x="1065" y="442"/>
                  </a:lnTo>
                  <a:lnTo>
                    <a:pt x="1039" y="338"/>
                  </a:lnTo>
                  <a:lnTo>
                    <a:pt x="987" y="234"/>
                  </a:lnTo>
                  <a:lnTo>
                    <a:pt x="935" y="157"/>
                  </a:lnTo>
                  <a:lnTo>
                    <a:pt x="831" y="105"/>
                  </a:lnTo>
                  <a:lnTo>
                    <a:pt x="753" y="53"/>
                  </a:lnTo>
                  <a:lnTo>
                    <a:pt x="6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92;p71"/>
            <p:cNvSpPr/>
            <p:nvPr/>
          </p:nvSpPr>
          <p:spPr>
            <a:xfrm>
              <a:off x="1921325" y="2987300"/>
              <a:ext cx="8475" cy="9125"/>
            </a:xfrm>
            <a:custGeom>
              <a:avLst/>
              <a:gdLst/>
              <a:ahLst/>
              <a:cxnLst/>
              <a:rect l="l" t="t" r="r" b="b"/>
              <a:pathLst>
                <a:path w="339" h="365" extrusionOk="0">
                  <a:moveTo>
                    <a:pt x="104" y="1"/>
                  </a:moveTo>
                  <a:lnTo>
                    <a:pt x="52" y="53"/>
                  </a:lnTo>
                  <a:lnTo>
                    <a:pt x="0" y="104"/>
                  </a:lnTo>
                  <a:lnTo>
                    <a:pt x="0" y="182"/>
                  </a:lnTo>
                  <a:lnTo>
                    <a:pt x="0" y="234"/>
                  </a:lnTo>
                  <a:lnTo>
                    <a:pt x="52" y="312"/>
                  </a:lnTo>
                  <a:lnTo>
                    <a:pt x="104" y="338"/>
                  </a:lnTo>
                  <a:lnTo>
                    <a:pt x="182" y="364"/>
                  </a:lnTo>
                  <a:lnTo>
                    <a:pt x="234" y="338"/>
                  </a:lnTo>
                  <a:lnTo>
                    <a:pt x="286" y="312"/>
                  </a:lnTo>
                  <a:lnTo>
                    <a:pt x="338" y="234"/>
                  </a:lnTo>
                  <a:lnTo>
                    <a:pt x="338" y="182"/>
                  </a:lnTo>
                  <a:lnTo>
                    <a:pt x="338" y="104"/>
                  </a:lnTo>
                  <a:lnTo>
                    <a:pt x="286" y="53"/>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93;p71"/>
            <p:cNvSpPr/>
            <p:nvPr/>
          </p:nvSpPr>
          <p:spPr>
            <a:xfrm>
              <a:off x="1758400" y="2706225"/>
              <a:ext cx="302525" cy="302525"/>
            </a:xfrm>
            <a:custGeom>
              <a:avLst/>
              <a:gdLst/>
              <a:ahLst/>
              <a:cxnLst/>
              <a:rect l="l" t="t" r="r" b="b"/>
              <a:pathLst>
                <a:path w="12101" h="12101" extrusionOk="0">
                  <a:moveTo>
                    <a:pt x="10308" y="1091"/>
                  </a:moveTo>
                  <a:lnTo>
                    <a:pt x="10334" y="1221"/>
                  </a:lnTo>
                  <a:lnTo>
                    <a:pt x="10386" y="1351"/>
                  </a:lnTo>
                  <a:lnTo>
                    <a:pt x="10464" y="1455"/>
                  </a:lnTo>
                  <a:lnTo>
                    <a:pt x="10542" y="1559"/>
                  </a:lnTo>
                  <a:lnTo>
                    <a:pt x="10646" y="1636"/>
                  </a:lnTo>
                  <a:lnTo>
                    <a:pt x="10750" y="1714"/>
                  </a:lnTo>
                  <a:lnTo>
                    <a:pt x="10880" y="1766"/>
                  </a:lnTo>
                  <a:lnTo>
                    <a:pt x="11009" y="1818"/>
                  </a:lnTo>
                  <a:lnTo>
                    <a:pt x="11009" y="4934"/>
                  </a:lnTo>
                  <a:lnTo>
                    <a:pt x="10880" y="4986"/>
                  </a:lnTo>
                  <a:lnTo>
                    <a:pt x="10750" y="5038"/>
                  </a:lnTo>
                  <a:lnTo>
                    <a:pt x="10646" y="5116"/>
                  </a:lnTo>
                  <a:lnTo>
                    <a:pt x="10542" y="5194"/>
                  </a:lnTo>
                  <a:lnTo>
                    <a:pt x="10464" y="5298"/>
                  </a:lnTo>
                  <a:lnTo>
                    <a:pt x="10386" y="5401"/>
                  </a:lnTo>
                  <a:lnTo>
                    <a:pt x="10334" y="5531"/>
                  </a:lnTo>
                  <a:lnTo>
                    <a:pt x="10308" y="5661"/>
                  </a:lnTo>
                  <a:lnTo>
                    <a:pt x="8387" y="5661"/>
                  </a:lnTo>
                  <a:lnTo>
                    <a:pt x="8387" y="4596"/>
                  </a:lnTo>
                  <a:lnTo>
                    <a:pt x="8387" y="4467"/>
                  </a:lnTo>
                  <a:lnTo>
                    <a:pt x="8361" y="4337"/>
                  </a:lnTo>
                  <a:lnTo>
                    <a:pt x="8309" y="4233"/>
                  </a:lnTo>
                  <a:lnTo>
                    <a:pt x="8257" y="4129"/>
                  </a:lnTo>
                  <a:lnTo>
                    <a:pt x="8179" y="4051"/>
                  </a:lnTo>
                  <a:lnTo>
                    <a:pt x="8101" y="3947"/>
                  </a:lnTo>
                  <a:lnTo>
                    <a:pt x="7998" y="3895"/>
                  </a:lnTo>
                  <a:lnTo>
                    <a:pt x="7894" y="3843"/>
                  </a:lnTo>
                  <a:lnTo>
                    <a:pt x="7946" y="3610"/>
                  </a:lnTo>
                  <a:lnTo>
                    <a:pt x="7946" y="3376"/>
                  </a:lnTo>
                  <a:lnTo>
                    <a:pt x="7946" y="3194"/>
                  </a:lnTo>
                  <a:lnTo>
                    <a:pt x="7920" y="2987"/>
                  </a:lnTo>
                  <a:lnTo>
                    <a:pt x="7868" y="2805"/>
                  </a:lnTo>
                  <a:lnTo>
                    <a:pt x="7816" y="2623"/>
                  </a:lnTo>
                  <a:lnTo>
                    <a:pt x="7738" y="2467"/>
                  </a:lnTo>
                  <a:lnTo>
                    <a:pt x="7634" y="2311"/>
                  </a:lnTo>
                  <a:lnTo>
                    <a:pt x="7530" y="2156"/>
                  </a:lnTo>
                  <a:lnTo>
                    <a:pt x="7400" y="2026"/>
                  </a:lnTo>
                  <a:lnTo>
                    <a:pt x="7270" y="1896"/>
                  </a:lnTo>
                  <a:lnTo>
                    <a:pt x="7115" y="1792"/>
                  </a:lnTo>
                  <a:lnTo>
                    <a:pt x="6959" y="1714"/>
                  </a:lnTo>
                  <a:lnTo>
                    <a:pt x="6803" y="1610"/>
                  </a:lnTo>
                  <a:lnTo>
                    <a:pt x="6621" y="1559"/>
                  </a:lnTo>
                  <a:lnTo>
                    <a:pt x="6440" y="1507"/>
                  </a:lnTo>
                  <a:lnTo>
                    <a:pt x="6258" y="1481"/>
                  </a:lnTo>
                  <a:lnTo>
                    <a:pt x="6050" y="1481"/>
                  </a:lnTo>
                  <a:lnTo>
                    <a:pt x="5739" y="1507"/>
                  </a:lnTo>
                  <a:lnTo>
                    <a:pt x="5427" y="1584"/>
                  </a:lnTo>
                  <a:lnTo>
                    <a:pt x="5141" y="1688"/>
                  </a:lnTo>
                  <a:lnTo>
                    <a:pt x="4908" y="1870"/>
                  </a:lnTo>
                  <a:lnTo>
                    <a:pt x="4674" y="2078"/>
                  </a:lnTo>
                  <a:lnTo>
                    <a:pt x="4466" y="2311"/>
                  </a:lnTo>
                  <a:lnTo>
                    <a:pt x="4310" y="2571"/>
                  </a:lnTo>
                  <a:lnTo>
                    <a:pt x="4207" y="2883"/>
                  </a:lnTo>
                  <a:lnTo>
                    <a:pt x="4207" y="2935"/>
                  </a:lnTo>
                  <a:lnTo>
                    <a:pt x="4233" y="3013"/>
                  </a:lnTo>
                  <a:lnTo>
                    <a:pt x="4284" y="3064"/>
                  </a:lnTo>
                  <a:lnTo>
                    <a:pt x="4336" y="3090"/>
                  </a:lnTo>
                  <a:lnTo>
                    <a:pt x="4414" y="3090"/>
                  </a:lnTo>
                  <a:lnTo>
                    <a:pt x="4466" y="3064"/>
                  </a:lnTo>
                  <a:lnTo>
                    <a:pt x="4518" y="3039"/>
                  </a:lnTo>
                  <a:lnTo>
                    <a:pt x="4544" y="2961"/>
                  </a:lnTo>
                  <a:lnTo>
                    <a:pt x="4648" y="2727"/>
                  </a:lnTo>
                  <a:lnTo>
                    <a:pt x="4778" y="2493"/>
                  </a:lnTo>
                  <a:lnTo>
                    <a:pt x="4934" y="2311"/>
                  </a:lnTo>
                  <a:lnTo>
                    <a:pt x="5115" y="2156"/>
                  </a:lnTo>
                  <a:lnTo>
                    <a:pt x="5323" y="2000"/>
                  </a:lnTo>
                  <a:lnTo>
                    <a:pt x="5557" y="1922"/>
                  </a:lnTo>
                  <a:lnTo>
                    <a:pt x="5790" y="1844"/>
                  </a:lnTo>
                  <a:lnTo>
                    <a:pt x="6050" y="1818"/>
                  </a:lnTo>
                  <a:lnTo>
                    <a:pt x="6206" y="1844"/>
                  </a:lnTo>
                  <a:lnTo>
                    <a:pt x="6362" y="1870"/>
                  </a:lnTo>
                  <a:lnTo>
                    <a:pt x="6647" y="1948"/>
                  </a:lnTo>
                  <a:lnTo>
                    <a:pt x="6907" y="2104"/>
                  </a:lnTo>
                  <a:lnTo>
                    <a:pt x="7141" y="2286"/>
                  </a:lnTo>
                  <a:lnTo>
                    <a:pt x="7348" y="2519"/>
                  </a:lnTo>
                  <a:lnTo>
                    <a:pt x="7478" y="2779"/>
                  </a:lnTo>
                  <a:lnTo>
                    <a:pt x="7582" y="3064"/>
                  </a:lnTo>
                  <a:lnTo>
                    <a:pt x="7582" y="3220"/>
                  </a:lnTo>
                  <a:lnTo>
                    <a:pt x="7608" y="3376"/>
                  </a:lnTo>
                  <a:lnTo>
                    <a:pt x="7582" y="3584"/>
                  </a:lnTo>
                  <a:lnTo>
                    <a:pt x="7556" y="3766"/>
                  </a:lnTo>
                  <a:lnTo>
                    <a:pt x="7400" y="3792"/>
                  </a:lnTo>
                  <a:lnTo>
                    <a:pt x="7245" y="3843"/>
                  </a:lnTo>
                  <a:lnTo>
                    <a:pt x="7089" y="3895"/>
                  </a:lnTo>
                  <a:lnTo>
                    <a:pt x="6985" y="3999"/>
                  </a:lnTo>
                  <a:lnTo>
                    <a:pt x="6881" y="4129"/>
                  </a:lnTo>
                  <a:lnTo>
                    <a:pt x="6803" y="4259"/>
                  </a:lnTo>
                  <a:lnTo>
                    <a:pt x="6751" y="4415"/>
                  </a:lnTo>
                  <a:lnTo>
                    <a:pt x="6751" y="4596"/>
                  </a:lnTo>
                  <a:lnTo>
                    <a:pt x="6751" y="4752"/>
                  </a:lnTo>
                  <a:lnTo>
                    <a:pt x="6569" y="4830"/>
                  </a:lnTo>
                  <a:lnTo>
                    <a:pt x="6414" y="4882"/>
                  </a:lnTo>
                  <a:lnTo>
                    <a:pt x="6232" y="4908"/>
                  </a:lnTo>
                  <a:lnTo>
                    <a:pt x="6050" y="4934"/>
                  </a:lnTo>
                  <a:lnTo>
                    <a:pt x="5764" y="4908"/>
                  </a:lnTo>
                  <a:lnTo>
                    <a:pt x="5505" y="4830"/>
                  </a:lnTo>
                  <a:lnTo>
                    <a:pt x="5271" y="4726"/>
                  </a:lnTo>
                  <a:lnTo>
                    <a:pt x="5063" y="4570"/>
                  </a:lnTo>
                  <a:lnTo>
                    <a:pt x="4882" y="4389"/>
                  </a:lnTo>
                  <a:lnTo>
                    <a:pt x="4726" y="4155"/>
                  </a:lnTo>
                  <a:lnTo>
                    <a:pt x="4596" y="3921"/>
                  </a:lnTo>
                  <a:lnTo>
                    <a:pt x="4518" y="3662"/>
                  </a:lnTo>
                  <a:lnTo>
                    <a:pt x="4492" y="3584"/>
                  </a:lnTo>
                  <a:lnTo>
                    <a:pt x="4440" y="3558"/>
                  </a:lnTo>
                  <a:lnTo>
                    <a:pt x="4388" y="3506"/>
                  </a:lnTo>
                  <a:lnTo>
                    <a:pt x="4310" y="3506"/>
                  </a:lnTo>
                  <a:lnTo>
                    <a:pt x="4258" y="3532"/>
                  </a:lnTo>
                  <a:lnTo>
                    <a:pt x="4207" y="3584"/>
                  </a:lnTo>
                  <a:lnTo>
                    <a:pt x="4181" y="3662"/>
                  </a:lnTo>
                  <a:lnTo>
                    <a:pt x="4181" y="3714"/>
                  </a:lnTo>
                  <a:lnTo>
                    <a:pt x="4258" y="4051"/>
                  </a:lnTo>
                  <a:lnTo>
                    <a:pt x="4414" y="4337"/>
                  </a:lnTo>
                  <a:lnTo>
                    <a:pt x="4596" y="4622"/>
                  </a:lnTo>
                  <a:lnTo>
                    <a:pt x="4830" y="4830"/>
                  </a:lnTo>
                  <a:lnTo>
                    <a:pt x="5089" y="5038"/>
                  </a:lnTo>
                  <a:lnTo>
                    <a:pt x="5401" y="5168"/>
                  </a:lnTo>
                  <a:lnTo>
                    <a:pt x="5713" y="5246"/>
                  </a:lnTo>
                  <a:lnTo>
                    <a:pt x="6050" y="5272"/>
                  </a:lnTo>
                  <a:lnTo>
                    <a:pt x="6232" y="5272"/>
                  </a:lnTo>
                  <a:lnTo>
                    <a:pt x="6414" y="5246"/>
                  </a:lnTo>
                  <a:lnTo>
                    <a:pt x="6569" y="5220"/>
                  </a:lnTo>
                  <a:lnTo>
                    <a:pt x="6751" y="5142"/>
                  </a:lnTo>
                  <a:lnTo>
                    <a:pt x="6751" y="5661"/>
                  </a:lnTo>
                  <a:lnTo>
                    <a:pt x="1818" y="5661"/>
                  </a:lnTo>
                  <a:lnTo>
                    <a:pt x="1766" y="5531"/>
                  </a:lnTo>
                  <a:lnTo>
                    <a:pt x="1714" y="5401"/>
                  </a:lnTo>
                  <a:lnTo>
                    <a:pt x="1636" y="5298"/>
                  </a:lnTo>
                  <a:lnTo>
                    <a:pt x="1558" y="5194"/>
                  </a:lnTo>
                  <a:lnTo>
                    <a:pt x="1454" y="5116"/>
                  </a:lnTo>
                  <a:lnTo>
                    <a:pt x="1350" y="5038"/>
                  </a:lnTo>
                  <a:lnTo>
                    <a:pt x="1221" y="4986"/>
                  </a:lnTo>
                  <a:lnTo>
                    <a:pt x="1091" y="4934"/>
                  </a:lnTo>
                  <a:lnTo>
                    <a:pt x="1091" y="1818"/>
                  </a:lnTo>
                  <a:lnTo>
                    <a:pt x="1221" y="1766"/>
                  </a:lnTo>
                  <a:lnTo>
                    <a:pt x="1350" y="1714"/>
                  </a:lnTo>
                  <a:lnTo>
                    <a:pt x="1454" y="1636"/>
                  </a:lnTo>
                  <a:lnTo>
                    <a:pt x="1558" y="1559"/>
                  </a:lnTo>
                  <a:lnTo>
                    <a:pt x="1636" y="1455"/>
                  </a:lnTo>
                  <a:lnTo>
                    <a:pt x="1714" y="1351"/>
                  </a:lnTo>
                  <a:lnTo>
                    <a:pt x="1766" y="1221"/>
                  </a:lnTo>
                  <a:lnTo>
                    <a:pt x="1818" y="1091"/>
                  </a:lnTo>
                  <a:close/>
                  <a:moveTo>
                    <a:pt x="11737" y="364"/>
                  </a:moveTo>
                  <a:lnTo>
                    <a:pt x="11737" y="6388"/>
                  </a:lnTo>
                  <a:lnTo>
                    <a:pt x="8543" y="6388"/>
                  </a:lnTo>
                  <a:lnTo>
                    <a:pt x="8439" y="6025"/>
                  </a:lnTo>
                  <a:lnTo>
                    <a:pt x="10464" y="6025"/>
                  </a:lnTo>
                  <a:lnTo>
                    <a:pt x="10516" y="5999"/>
                  </a:lnTo>
                  <a:lnTo>
                    <a:pt x="10594" y="5973"/>
                  </a:lnTo>
                  <a:lnTo>
                    <a:pt x="10620" y="5921"/>
                  </a:lnTo>
                  <a:lnTo>
                    <a:pt x="10646" y="5843"/>
                  </a:lnTo>
                  <a:lnTo>
                    <a:pt x="10646" y="5739"/>
                  </a:lnTo>
                  <a:lnTo>
                    <a:pt x="10672" y="5609"/>
                  </a:lnTo>
                  <a:lnTo>
                    <a:pt x="10724" y="5531"/>
                  </a:lnTo>
                  <a:lnTo>
                    <a:pt x="10802" y="5453"/>
                  </a:lnTo>
                  <a:lnTo>
                    <a:pt x="10880" y="5375"/>
                  </a:lnTo>
                  <a:lnTo>
                    <a:pt x="10958" y="5323"/>
                  </a:lnTo>
                  <a:lnTo>
                    <a:pt x="11087" y="5298"/>
                  </a:lnTo>
                  <a:lnTo>
                    <a:pt x="11191" y="5272"/>
                  </a:lnTo>
                  <a:lnTo>
                    <a:pt x="11269" y="5272"/>
                  </a:lnTo>
                  <a:lnTo>
                    <a:pt x="11321" y="5220"/>
                  </a:lnTo>
                  <a:lnTo>
                    <a:pt x="11347" y="5168"/>
                  </a:lnTo>
                  <a:lnTo>
                    <a:pt x="11373" y="5116"/>
                  </a:lnTo>
                  <a:lnTo>
                    <a:pt x="11373" y="1636"/>
                  </a:lnTo>
                  <a:lnTo>
                    <a:pt x="11347" y="1584"/>
                  </a:lnTo>
                  <a:lnTo>
                    <a:pt x="11321" y="1533"/>
                  </a:lnTo>
                  <a:lnTo>
                    <a:pt x="11269" y="1481"/>
                  </a:lnTo>
                  <a:lnTo>
                    <a:pt x="11191" y="1481"/>
                  </a:lnTo>
                  <a:lnTo>
                    <a:pt x="11087" y="1455"/>
                  </a:lnTo>
                  <a:lnTo>
                    <a:pt x="10958" y="1429"/>
                  </a:lnTo>
                  <a:lnTo>
                    <a:pt x="10880" y="1377"/>
                  </a:lnTo>
                  <a:lnTo>
                    <a:pt x="10802" y="1299"/>
                  </a:lnTo>
                  <a:lnTo>
                    <a:pt x="10724" y="1221"/>
                  </a:lnTo>
                  <a:lnTo>
                    <a:pt x="10672" y="1143"/>
                  </a:lnTo>
                  <a:lnTo>
                    <a:pt x="10646" y="1039"/>
                  </a:lnTo>
                  <a:lnTo>
                    <a:pt x="10646" y="909"/>
                  </a:lnTo>
                  <a:lnTo>
                    <a:pt x="10620" y="831"/>
                  </a:lnTo>
                  <a:lnTo>
                    <a:pt x="10594" y="780"/>
                  </a:lnTo>
                  <a:lnTo>
                    <a:pt x="10516" y="754"/>
                  </a:lnTo>
                  <a:lnTo>
                    <a:pt x="10464" y="728"/>
                  </a:lnTo>
                  <a:lnTo>
                    <a:pt x="1636" y="728"/>
                  </a:lnTo>
                  <a:lnTo>
                    <a:pt x="1584" y="754"/>
                  </a:lnTo>
                  <a:lnTo>
                    <a:pt x="1532" y="780"/>
                  </a:lnTo>
                  <a:lnTo>
                    <a:pt x="1480" y="831"/>
                  </a:lnTo>
                  <a:lnTo>
                    <a:pt x="1480" y="909"/>
                  </a:lnTo>
                  <a:lnTo>
                    <a:pt x="1454" y="1039"/>
                  </a:lnTo>
                  <a:lnTo>
                    <a:pt x="1428" y="1143"/>
                  </a:lnTo>
                  <a:lnTo>
                    <a:pt x="1376" y="1221"/>
                  </a:lnTo>
                  <a:lnTo>
                    <a:pt x="1298" y="1299"/>
                  </a:lnTo>
                  <a:lnTo>
                    <a:pt x="1221" y="1377"/>
                  </a:lnTo>
                  <a:lnTo>
                    <a:pt x="1143" y="1429"/>
                  </a:lnTo>
                  <a:lnTo>
                    <a:pt x="1039" y="1455"/>
                  </a:lnTo>
                  <a:lnTo>
                    <a:pt x="909" y="1481"/>
                  </a:lnTo>
                  <a:lnTo>
                    <a:pt x="831" y="1481"/>
                  </a:lnTo>
                  <a:lnTo>
                    <a:pt x="779" y="1533"/>
                  </a:lnTo>
                  <a:lnTo>
                    <a:pt x="753" y="1584"/>
                  </a:lnTo>
                  <a:lnTo>
                    <a:pt x="727" y="1636"/>
                  </a:lnTo>
                  <a:lnTo>
                    <a:pt x="727" y="5116"/>
                  </a:lnTo>
                  <a:lnTo>
                    <a:pt x="753" y="5168"/>
                  </a:lnTo>
                  <a:lnTo>
                    <a:pt x="779" y="5220"/>
                  </a:lnTo>
                  <a:lnTo>
                    <a:pt x="831" y="5272"/>
                  </a:lnTo>
                  <a:lnTo>
                    <a:pt x="909" y="5272"/>
                  </a:lnTo>
                  <a:lnTo>
                    <a:pt x="1039" y="5298"/>
                  </a:lnTo>
                  <a:lnTo>
                    <a:pt x="1143" y="5323"/>
                  </a:lnTo>
                  <a:lnTo>
                    <a:pt x="1221" y="5375"/>
                  </a:lnTo>
                  <a:lnTo>
                    <a:pt x="1298" y="5453"/>
                  </a:lnTo>
                  <a:lnTo>
                    <a:pt x="1376" y="5531"/>
                  </a:lnTo>
                  <a:lnTo>
                    <a:pt x="1428" y="5609"/>
                  </a:lnTo>
                  <a:lnTo>
                    <a:pt x="1454" y="5739"/>
                  </a:lnTo>
                  <a:lnTo>
                    <a:pt x="1480" y="5843"/>
                  </a:lnTo>
                  <a:lnTo>
                    <a:pt x="1480" y="5921"/>
                  </a:lnTo>
                  <a:lnTo>
                    <a:pt x="1532" y="5973"/>
                  </a:lnTo>
                  <a:lnTo>
                    <a:pt x="1584" y="5999"/>
                  </a:lnTo>
                  <a:lnTo>
                    <a:pt x="1636" y="6025"/>
                  </a:lnTo>
                  <a:lnTo>
                    <a:pt x="6751" y="6025"/>
                  </a:lnTo>
                  <a:lnTo>
                    <a:pt x="6725" y="6128"/>
                  </a:lnTo>
                  <a:lnTo>
                    <a:pt x="6569" y="6388"/>
                  </a:lnTo>
                  <a:lnTo>
                    <a:pt x="3012" y="6388"/>
                  </a:lnTo>
                  <a:lnTo>
                    <a:pt x="2934" y="6414"/>
                  </a:lnTo>
                  <a:lnTo>
                    <a:pt x="2882" y="6440"/>
                  </a:lnTo>
                  <a:lnTo>
                    <a:pt x="2830" y="6518"/>
                  </a:lnTo>
                  <a:lnTo>
                    <a:pt x="2830" y="6570"/>
                  </a:lnTo>
                  <a:lnTo>
                    <a:pt x="2830" y="6648"/>
                  </a:lnTo>
                  <a:lnTo>
                    <a:pt x="2882" y="6700"/>
                  </a:lnTo>
                  <a:lnTo>
                    <a:pt x="2934" y="6752"/>
                  </a:lnTo>
                  <a:lnTo>
                    <a:pt x="6440" y="6752"/>
                  </a:lnTo>
                  <a:lnTo>
                    <a:pt x="6362" y="6907"/>
                  </a:lnTo>
                  <a:lnTo>
                    <a:pt x="1065" y="7634"/>
                  </a:lnTo>
                  <a:lnTo>
                    <a:pt x="935" y="6752"/>
                  </a:lnTo>
                  <a:lnTo>
                    <a:pt x="2311" y="6752"/>
                  </a:lnTo>
                  <a:lnTo>
                    <a:pt x="2363" y="6700"/>
                  </a:lnTo>
                  <a:lnTo>
                    <a:pt x="2389" y="6648"/>
                  </a:lnTo>
                  <a:lnTo>
                    <a:pt x="2415" y="6570"/>
                  </a:lnTo>
                  <a:lnTo>
                    <a:pt x="2389" y="6518"/>
                  </a:lnTo>
                  <a:lnTo>
                    <a:pt x="2363" y="6440"/>
                  </a:lnTo>
                  <a:lnTo>
                    <a:pt x="2311" y="6414"/>
                  </a:lnTo>
                  <a:lnTo>
                    <a:pt x="2233" y="6388"/>
                  </a:lnTo>
                  <a:lnTo>
                    <a:pt x="364" y="6388"/>
                  </a:lnTo>
                  <a:lnTo>
                    <a:pt x="364" y="364"/>
                  </a:lnTo>
                  <a:close/>
                  <a:moveTo>
                    <a:pt x="6258" y="7271"/>
                  </a:moveTo>
                  <a:lnTo>
                    <a:pt x="6102" y="7842"/>
                  </a:lnTo>
                  <a:lnTo>
                    <a:pt x="5868" y="7323"/>
                  </a:lnTo>
                  <a:lnTo>
                    <a:pt x="6258" y="7271"/>
                  </a:lnTo>
                  <a:close/>
                  <a:moveTo>
                    <a:pt x="7660" y="4129"/>
                  </a:moveTo>
                  <a:lnTo>
                    <a:pt x="7738" y="4155"/>
                  </a:lnTo>
                  <a:lnTo>
                    <a:pt x="7816" y="4207"/>
                  </a:lnTo>
                  <a:lnTo>
                    <a:pt x="7894" y="4259"/>
                  </a:lnTo>
                  <a:lnTo>
                    <a:pt x="7946" y="4311"/>
                  </a:lnTo>
                  <a:lnTo>
                    <a:pt x="7998" y="4415"/>
                  </a:lnTo>
                  <a:lnTo>
                    <a:pt x="8023" y="4493"/>
                  </a:lnTo>
                  <a:lnTo>
                    <a:pt x="8023" y="4596"/>
                  </a:lnTo>
                  <a:lnTo>
                    <a:pt x="8023" y="5505"/>
                  </a:lnTo>
                  <a:lnTo>
                    <a:pt x="8049" y="5895"/>
                  </a:lnTo>
                  <a:lnTo>
                    <a:pt x="8101" y="6128"/>
                  </a:lnTo>
                  <a:lnTo>
                    <a:pt x="8231" y="6622"/>
                  </a:lnTo>
                  <a:lnTo>
                    <a:pt x="8439" y="7479"/>
                  </a:lnTo>
                  <a:lnTo>
                    <a:pt x="8465" y="7531"/>
                  </a:lnTo>
                  <a:lnTo>
                    <a:pt x="8517" y="7582"/>
                  </a:lnTo>
                  <a:lnTo>
                    <a:pt x="8595" y="7608"/>
                  </a:lnTo>
                  <a:lnTo>
                    <a:pt x="8647" y="7608"/>
                  </a:lnTo>
                  <a:lnTo>
                    <a:pt x="8725" y="7556"/>
                  </a:lnTo>
                  <a:lnTo>
                    <a:pt x="8776" y="7505"/>
                  </a:lnTo>
                  <a:lnTo>
                    <a:pt x="8776" y="7453"/>
                  </a:lnTo>
                  <a:lnTo>
                    <a:pt x="8776" y="7375"/>
                  </a:lnTo>
                  <a:lnTo>
                    <a:pt x="8621" y="6752"/>
                  </a:lnTo>
                  <a:lnTo>
                    <a:pt x="10256" y="6752"/>
                  </a:lnTo>
                  <a:lnTo>
                    <a:pt x="10205" y="7271"/>
                  </a:lnTo>
                  <a:lnTo>
                    <a:pt x="10101" y="7790"/>
                  </a:lnTo>
                  <a:lnTo>
                    <a:pt x="9971" y="8335"/>
                  </a:lnTo>
                  <a:lnTo>
                    <a:pt x="9815" y="8829"/>
                  </a:lnTo>
                  <a:lnTo>
                    <a:pt x="9529" y="9608"/>
                  </a:lnTo>
                  <a:lnTo>
                    <a:pt x="9374" y="9971"/>
                  </a:lnTo>
                  <a:lnTo>
                    <a:pt x="9374" y="10127"/>
                  </a:lnTo>
                  <a:lnTo>
                    <a:pt x="9374" y="10283"/>
                  </a:lnTo>
                  <a:lnTo>
                    <a:pt x="9400" y="10724"/>
                  </a:lnTo>
                  <a:lnTo>
                    <a:pt x="6803" y="10724"/>
                  </a:lnTo>
                  <a:lnTo>
                    <a:pt x="6725" y="10465"/>
                  </a:lnTo>
                  <a:lnTo>
                    <a:pt x="6621" y="10179"/>
                  </a:lnTo>
                  <a:lnTo>
                    <a:pt x="6517" y="9919"/>
                  </a:lnTo>
                  <a:lnTo>
                    <a:pt x="6440" y="9634"/>
                  </a:lnTo>
                  <a:lnTo>
                    <a:pt x="6362" y="9296"/>
                  </a:lnTo>
                  <a:lnTo>
                    <a:pt x="6336" y="8907"/>
                  </a:lnTo>
                  <a:lnTo>
                    <a:pt x="6362" y="8387"/>
                  </a:lnTo>
                  <a:lnTo>
                    <a:pt x="6440" y="7894"/>
                  </a:lnTo>
                  <a:lnTo>
                    <a:pt x="6569" y="7453"/>
                  </a:lnTo>
                  <a:lnTo>
                    <a:pt x="6699" y="7037"/>
                  </a:lnTo>
                  <a:lnTo>
                    <a:pt x="6829" y="6726"/>
                  </a:lnTo>
                  <a:lnTo>
                    <a:pt x="6933" y="6466"/>
                  </a:lnTo>
                  <a:lnTo>
                    <a:pt x="7063" y="6232"/>
                  </a:lnTo>
                  <a:lnTo>
                    <a:pt x="7089" y="6128"/>
                  </a:lnTo>
                  <a:lnTo>
                    <a:pt x="7089" y="5999"/>
                  </a:lnTo>
                  <a:lnTo>
                    <a:pt x="7089" y="4596"/>
                  </a:lnTo>
                  <a:lnTo>
                    <a:pt x="7115" y="4493"/>
                  </a:lnTo>
                  <a:lnTo>
                    <a:pt x="7141" y="4415"/>
                  </a:lnTo>
                  <a:lnTo>
                    <a:pt x="7167" y="4311"/>
                  </a:lnTo>
                  <a:lnTo>
                    <a:pt x="7245" y="4259"/>
                  </a:lnTo>
                  <a:lnTo>
                    <a:pt x="7296" y="4207"/>
                  </a:lnTo>
                  <a:lnTo>
                    <a:pt x="7374" y="4155"/>
                  </a:lnTo>
                  <a:lnTo>
                    <a:pt x="7478" y="4129"/>
                  </a:lnTo>
                  <a:close/>
                  <a:moveTo>
                    <a:pt x="182" y="1"/>
                  </a:moveTo>
                  <a:lnTo>
                    <a:pt x="104" y="27"/>
                  </a:lnTo>
                  <a:lnTo>
                    <a:pt x="52" y="53"/>
                  </a:lnTo>
                  <a:lnTo>
                    <a:pt x="26" y="104"/>
                  </a:lnTo>
                  <a:lnTo>
                    <a:pt x="0" y="182"/>
                  </a:lnTo>
                  <a:lnTo>
                    <a:pt x="0" y="6570"/>
                  </a:lnTo>
                  <a:lnTo>
                    <a:pt x="26" y="6648"/>
                  </a:lnTo>
                  <a:lnTo>
                    <a:pt x="52" y="6700"/>
                  </a:lnTo>
                  <a:lnTo>
                    <a:pt x="104" y="6752"/>
                  </a:lnTo>
                  <a:lnTo>
                    <a:pt x="571" y="6752"/>
                  </a:lnTo>
                  <a:lnTo>
                    <a:pt x="727" y="7868"/>
                  </a:lnTo>
                  <a:lnTo>
                    <a:pt x="753" y="7920"/>
                  </a:lnTo>
                  <a:lnTo>
                    <a:pt x="805" y="7972"/>
                  </a:lnTo>
                  <a:lnTo>
                    <a:pt x="857" y="7998"/>
                  </a:lnTo>
                  <a:lnTo>
                    <a:pt x="909" y="8024"/>
                  </a:lnTo>
                  <a:lnTo>
                    <a:pt x="5505" y="7375"/>
                  </a:lnTo>
                  <a:lnTo>
                    <a:pt x="5998" y="8491"/>
                  </a:lnTo>
                  <a:lnTo>
                    <a:pt x="5972" y="8907"/>
                  </a:lnTo>
                  <a:lnTo>
                    <a:pt x="5998" y="9140"/>
                  </a:lnTo>
                  <a:lnTo>
                    <a:pt x="5998" y="9348"/>
                  </a:lnTo>
                  <a:lnTo>
                    <a:pt x="6076" y="9738"/>
                  </a:lnTo>
                  <a:lnTo>
                    <a:pt x="6180" y="10049"/>
                  </a:lnTo>
                  <a:lnTo>
                    <a:pt x="6310" y="10309"/>
                  </a:lnTo>
                  <a:lnTo>
                    <a:pt x="6388" y="10543"/>
                  </a:lnTo>
                  <a:lnTo>
                    <a:pt x="6440" y="10724"/>
                  </a:lnTo>
                  <a:lnTo>
                    <a:pt x="6128" y="10724"/>
                  </a:lnTo>
                  <a:lnTo>
                    <a:pt x="5998" y="10750"/>
                  </a:lnTo>
                  <a:lnTo>
                    <a:pt x="5894" y="10828"/>
                  </a:lnTo>
                  <a:lnTo>
                    <a:pt x="5816" y="10958"/>
                  </a:lnTo>
                  <a:lnTo>
                    <a:pt x="5790" y="11088"/>
                  </a:lnTo>
                  <a:lnTo>
                    <a:pt x="5790" y="11919"/>
                  </a:lnTo>
                  <a:lnTo>
                    <a:pt x="5790" y="11997"/>
                  </a:lnTo>
                  <a:lnTo>
                    <a:pt x="5842" y="12048"/>
                  </a:lnTo>
                  <a:lnTo>
                    <a:pt x="5894" y="12100"/>
                  </a:lnTo>
                  <a:lnTo>
                    <a:pt x="8673" y="12100"/>
                  </a:lnTo>
                  <a:lnTo>
                    <a:pt x="8725" y="12048"/>
                  </a:lnTo>
                  <a:lnTo>
                    <a:pt x="8776" y="11997"/>
                  </a:lnTo>
                  <a:lnTo>
                    <a:pt x="8776" y="11919"/>
                  </a:lnTo>
                  <a:lnTo>
                    <a:pt x="8776" y="11867"/>
                  </a:lnTo>
                  <a:lnTo>
                    <a:pt x="8725" y="11789"/>
                  </a:lnTo>
                  <a:lnTo>
                    <a:pt x="8673" y="11763"/>
                  </a:lnTo>
                  <a:lnTo>
                    <a:pt x="8595" y="11737"/>
                  </a:lnTo>
                  <a:lnTo>
                    <a:pt x="6128" y="11737"/>
                  </a:lnTo>
                  <a:lnTo>
                    <a:pt x="6128" y="11088"/>
                  </a:lnTo>
                  <a:lnTo>
                    <a:pt x="10179" y="11088"/>
                  </a:lnTo>
                  <a:lnTo>
                    <a:pt x="10179" y="11737"/>
                  </a:lnTo>
                  <a:lnTo>
                    <a:pt x="9374" y="11737"/>
                  </a:lnTo>
                  <a:lnTo>
                    <a:pt x="9296" y="11763"/>
                  </a:lnTo>
                  <a:lnTo>
                    <a:pt x="9244" y="11789"/>
                  </a:lnTo>
                  <a:lnTo>
                    <a:pt x="9218" y="11867"/>
                  </a:lnTo>
                  <a:lnTo>
                    <a:pt x="9192" y="11919"/>
                  </a:lnTo>
                  <a:lnTo>
                    <a:pt x="9218" y="11997"/>
                  </a:lnTo>
                  <a:lnTo>
                    <a:pt x="9244" y="12048"/>
                  </a:lnTo>
                  <a:lnTo>
                    <a:pt x="9296" y="12100"/>
                  </a:lnTo>
                  <a:lnTo>
                    <a:pt x="10438" y="12100"/>
                  </a:lnTo>
                  <a:lnTo>
                    <a:pt x="10490" y="12048"/>
                  </a:lnTo>
                  <a:lnTo>
                    <a:pt x="10542" y="11997"/>
                  </a:lnTo>
                  <a:lnTo>
                    <a:pt x="10542" y="11919"/>
                  </a:lnTo>
                  <a:lnTo>
                    <a:pt x="10542" y="11088"/>
                  </a:lnTo>
                  <a:lnTo>
                    <a:pt x="10516" y="10958"/>
                  </a:lnTo>
                  <a:lnTo>
                    <a:pt x="10438" y="10828"/>
                  </a:lnTo>
                  <a:lnTo>
                    <a:pt x="10334" y="10750"/>
                  </a:lnTo>
                  <a:lnTo>
                    <a:pt x="10205" y="10724"/>
                  </a:lnTo>
                  <a:lnTo>
                    <a:pt x="9763" y="10724"/>
                  </a:lnTo>
                  <a:lnTo>
                    <a:pt x="9737" y="10257"/>
                  </a:lnTo>
                  <a:lnTo>
                    <a:pt x="9737" y="10023"/>
                  </a:lnTo>
                  <a:lnTo>
                    <a:pt x="9919" y="9608"/>
                  </a:lnTo>
                  <a:lnTo>
                    <a:pt x="10205" y="8777"/>
                  </a:lnTo>
                  <a:lnTo>
                    <a:pt x="10334" y="8284"/>
                  </a:lnTo>
                  <a:lnTo>
                    <a:pt x="10464" y="7764"/>
                  </a:lnTo>
                  <a:lnTo>
                    <a:pt x="10568" y="7245"/>
                  </a:lnTo>
                  <a:lnTo>
                    <a:pt x="10620" y="6752"/>
                  </a:lnTo>
                  <a:lnTo>
                    <a:pt x="11996" y="6752"/>
                  </a:lnTo>
                  <a:lnTo>
                    <a:pt x="12048" y="6700"/>
                  </a:lnTo>
                  <a:lnTo>
                    <a:pt x="12100" y="6648"/>
                  </a:lnTo>
                  <a:lnTo>
                    <a:pt x="12100" y="6570"/>
                  </a:lnTo>
                  <a:lnTo>
                    <a:pt x="12100" y="182"/>
                  </a:lnTo>
                  <a:lnTo>
                    <a:pt x="12100" y="104"/>
                  </a:lnTo>
                  <a:lnTo>
                    <a:pt x="12048" y="53"/>
                  </a:lnTo>
                  <a:lnTo>
                    <a:pt x="11996" y="27"/>
                  </a:lnTo>
                  <a:lnTo>
                    <a:pt x="119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Conector recto de flecha 5"/>
          <p:cNvCxnSpPr/>
          <p:nvPr/>
        </p:nvCxnSpPr>
        <p:spPr>
          <a:xfrm>
            <a:off x="4248727" y="4263298"/>
            <a:ext cx="641249" cy="7391"/>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64" name="Google Shape;2323;p55"/>
          <p:cNvSpPr txBox="1"/>
          <p:nvPr/>
        </p:nvSpPr>
        <p:spPr>
          <a:xfrm>
            <a:off x="1084034" y="1374441"/>
            <a:ext cx="6908301" cy="1491128"/>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CO" sz="2400" dirty="0" smtClean="0">
                <a:solidFill>
                  <a:schemeClr val="dk1"/>
                </a:solidFill>
                <a:latin typeface="Aharoni" panose="02010803020104030203" pitchFamily="2" charset="-79"/>
                <a:ea typeface="Dosis"/>
                <a:cs typeface="Aharoni" panose="02010803020104030203" pitchFamily="2" charset="-79"/>
                <a:sym typeface="Dosis"/>
              </a:rPr>
              <a:t>Iniciaremos con dos profesionales de seguridad y salud en el trabajo y más adelante se contratarán más profesionales como: administrativo, contador, asistente técnico.</a:t>
            </a:r>
            <a:endParaRPr sz="2400" dirty="0">
              <a:solidFill>
                <a:schemeClr val="dk1"/>
              </a:solidFill>
              <a:latin typeface="Aharoni" panose="02010803020104030203" pitchFamily="2" charset="-79"/>
              <a:ea typeface="Dosis"/>
              <a:cs typeface="Aharoni" panose="02010803020104030203" pitchFamily="2" charset="-79"/>
              <a:sym typeface="Dosis"/>
            </a:endParaRPr>
          </a:p>
        </p:txBody>
      </p:sp>
    </p:spTree>
    <p:extLst>
      <p:ext uri="{BB962C8B-B14F-4D97-AF65-F5344CB8AC3E}">
        <p14:creationId xmlns:p14="http://schemas.microsoft.com/office/powerpoint/2010/main" val="367838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4" name="Google Shape;2124;p52"/>
          <p:cNvSpPr txBox="1">
            <a:spLocks noGrp="1"/>
          </p:cNvSpPr>
          <p:nvPr>
            <p:ph type="title"/>
          </p:nvPr>
        </p:nvSpPr>
        <p:spPr>
          <a:xfrm>
            <a:off x="713225" y="567075"/>
            <a:ext cx="7717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latin typeface="Aharoni" panose="02010803020104030203" pitchFamily="2" charset="-79"/>
                <a:cs typeface="Aharoni" panose="02010803020104030203" pitchFamily="2" charset="-79"/>
              </a:rPr>
              <a:t>R</a:t>
            </a:r>
            <a:r>
              <a:rPr lang="en" dirty="0" smtClean="0">
                <a:latin typeface="Aharoni" panose="02010803020104030203" pitchFamily="2" charset="-79"/>
                <a:cs typeface="Aharoni" panose="02010803020104030203" pitchFamily="2" charset="-79"/>
              </a:rPr>
              <a:t>escursos </a:t>
            </a:r>
            <a:endParaRPr dirty="0">
              <a:latin typeface="Aharoni" panose="02010803020104030203" pitchFamily="2" charset="-79"/>
              <a:cs typeface="Aharoni" panose="02010803020104030203" pitchFamily="2" charset="-79"/>
            </a:endParaRPr>
          </a:p>
        </p:txBody>
      </p:sp>
      <p:grpSp>
        <p:nvGrpSpPr>
          <p:cNvPr id="2125" name="Google Shape;2125;p52"/>
          <p:cNvGrpSpPr/>
          <p:nvPr/>
        </p:nvGrpSpPr>
        <p:grpSpPr>
          <a:xfrm>
            <a:off x="3578519" y="2139431"/>
            <a:ext cx="2083832" cy="1819263"/>
            <a:chOff x="3403056" y="1677002"/>
            <a:chExt cx="2337575" cy="2337261"/>
          </a:xfrm>
        </p:grpSpPr>
        <p:sp>
          <p:nvSpPr>
            <p:cNvPr id="2126" name="Google Shape;2126;p52"/>
            <p:cNvSpPr/>
            <p:nvPr/>
          </p:nvSpPr>
          <p:spPr>
            <a:xfrm>
              <a:off x="3592584" y="1866530"/>
              <a:ext cx="979259" cy="978945"/>
            </a:xfrm>
            <a:custGeom>
              <a:avLst/>
              <a:gdLst/>
              <a:ahLst/>
              <a:cxnLst/>
              <a:rect l="l" t="t" r="r" b="b"/>
              <a:pathLst>
                <a:path w="87278" h="87250" extrusionOk="0">
                  <a:moveTo>
                    <a:pt x="87278" y="1"/>
                  </a:moveTo>
                  <a:lnTo>
                    <a:pt x="85026" y="29"/>
                  </a:lnTo>
                  <a:lnTo>
                    <a:pt x="82801" y="113"/>
                  </a:lnTo>
                  <a:lnTo>
                    <a:pt x="80577" y="254"/>
                  </a:lnTo>
                  <a:lnTo>
                    <a:pt x="78381" y="451"/>
                  </a:lnTo>
                  <a:lnTo>
                    <a:pt x="76185" y="705"/>
                  </a:lnTo>
                  <a:lnTo>
                    <a:pt x="74017" y="986"/>
                  </a:lnTo>
                  <a:lnTo>
                    <a:pt x="71850" y="1352"/>
                  </a:lnTo>
                  <a:lnTo>
                    <a:pt x="69710" y="1774"/>
                  </a:lnTo>
                  <a:lnTo>
                    <a:pt x="67598" y="2225"/>
                  </a:lnTo>
                  <a:lnTo>
                    <a:pt x="65487" y="2732"/>
                  </a:lnTo>
                  <a:lnTo>
                    <a:pt x="63432" y="3295"/>
                  </a:lnTo>
                  <a:lnTo>
                    <a:pt x="61348" y="3914"/>
                  </a:lnTo>
                  <a:lnTo>
                    <a:pt x="59321" y="4590"/>
                  </a:lnTo>
                  <a:lnTo>
                    <a:pt x="57294" y="5294"/>
                  </a:lnTo>
                  <a:lnTo>
                    <a:pt x="55323" y="6054"/>
                  </a:lnTo>
                  <a:lnTo>
                    <a:pt x="53352" y="6870"/>
                  </a:lnTo>
                  <a:lnTo>
                    <a:pt x="51410" y="7715"/>
                  </a:lnTo>
                  <a:lnTo>
                    <a:pt x="49495" y="8616"/>
                  </a:lnTo>
                  <a:lnTo>
                    <a:pt x="47581" y="9545"/>
                  </a:lnTo>
                  <a:lnTo>
                    <a:pt x="45723" y="10530"/>
                  </a:lnTo>
                  <a:lnTo>
                    <a:pt x="43865" y="11572"/>
                  </a:lnTo>
                  <a:lnTo>
                    <a:pt x="42063" y="12642"/>
                  </a:lnTo>
                  <a:lnTo>
                    <a:pt x="40289" y="13768"/>
                  </a:lnTo>
                  <a:lnTo>
                    <a:pt x="38515" y="14922"/>
                  </a:lnTo>
                  <a:lnTo>
                    <a:pt x="36798" y="16105"/>
                  </a:lnTo>
                  <a:lnTo>
                    <a:pt x="35109" y="17344"/>
                  </a:lnTo>
                  <a:lnTo>
                    <a:pt x="33448" y="18639"/>
                  </a:lnTo>
                  <a:lnTo>
                    <a:pt x="31815" y="19934"/>
                  </a:lnTo>
                  <a:lnTo>
                    <a:pt x="30210" y="21285"/>
                  </a:lnTo>
                  <a:lnTo>
                    <a:pt x="28633" y="22693"/>
                  </a:lnTo>
                  <a:lnTo>
                    <a:pt x="27113" y="24129"/>
                  </a:lnTo>
                  <a:lnTo>
                    <a:pt x="25593" y="25593"/>
                  </a:lnTo>
                  <a:lnTo>
                    <a:pt x="24129" y="27085"/>
                  </a:lnTo>
                  <a:lnTo>
                    <a:pt x="22721" y="28605"/>
                  </a:lnTo>
                  <a:lnTo>
                    <a:pt x="21313" y="30182"/>
                  </a:lnTo>
                  <a:lnTo>
                    <a:pt x="19962" y="31787"/>
                  </a:lnTo>
                  <a:lnTo>
                    <a:pt x="18639" y="33420"/>
                  </a:lnTo>
                  <a:lnTo>
                    <a:pt x="17372" y="35081"/>
                  </a:lnTo>
                  <a:lnTo>
                    <a:pt x="16133" y="36770"/>
                  </a:lnTo>
                  <a:lnTo>
                    <a:pt x="14950" y="38487"/>
                  </a:lnTo>
                  <a:lnTo>
                    <a:pt x="13768" y="40261"/>
                  </a:lnTo>
                  <a:lnTo>
                    <a:pt x="12670" y="42035"/>
                  </a:lnTo>
                  <a:lnTo>
                    <a:pt x="11600" y="43865"/>
                  </a:lnTo>
                  <a:lnTo>
                    <a:pt x="10558" y="45695"/>
                  </a:lnTo>
                  <a:lnTo>
                    <a:pt x="9573" y="47553"/>
                  </a:lnTo>
                  <a:lnTo>
                    <a:pt x="8644" y="49467"/>
                  </a:lnTo>
                  <a:lnTo>
                    <a:pt x="7743" y="51382"/>
                  </a:lnTo>
                  <a:lnTo>
                    <a:pt x="6870" y="53324"/>
                  </a:lnTo>
                  <a:lnTo>
                    <a:pt x="6082" y="55295"/>
                  </a:lnTo>
                  <a:lnTo>
                    <a:pt x="5322" y="57294"/>
                  </a:lnTo>
                  <a:lnTo>
                    <a:pt x="4618" y="59293"/>
                  </a:lnTo>
                  <a:lnTo>
                    <a:pt x="3942" y="61348"/>
                  </a:lnTo>
                  <a:lnTo>
                    <a:pt x="3323" y="63404"/>
                  </a:lnTo>
                  <a:lnTo>
                    <a:pt x="2760" y="65487"/>
                  </a:lnTo>
                  <a:lnTo>
                    <a:pt x="2253" y="67570"/>
                  </a:lnTo>
                  <a:lnTo>
                    <a:pt x="1774" y="69682"/>
                  </a:lnTo>
                  <a:lnTo>
                    <a:pt x="1380" y="71822"/>
                  </a:lnTo>
                  <a:lnTo>
                    <a:pt x="1014" y="73989"/>
                  </a:lnTo>
                  <a:lnTo>
                    <a:pt x="704" y="76157"/>
                  </a:lnTo>
                  <a:lnTo>
                    <a:pt x="451" y="78353"/>
                  </a:lnTo>
                  <a:lnTo>
                    <a:pt x="254" y="80549"/>
                  </a:lnTo>
                  <a:lnTo>
                    <a:pt x="113" y="82773"/>
                  </a:lnTo>
                  <a:lnTo>
                    <a:pt x="29" y="85026"/>
                  </a:lnTo>
                  <a:lnTo>
                    <a:pt x="1" y="87250"/>
                  </a:lnTo>
                  <a:lnTo>
                    <a:pt x="12276" y="87250"/>
                  </a:lnTo>
                  <a:lnTo>
                    <a:pt x="12304" y="85335"/>
                  </a:lnTo>
                  <a:lnTo>
                    <a:pt x="12388" y="83421"/>
                  </a:lnTo>
                  <a:lnTo>
                    <a:pt x="12501" y="81507"/>
                  </a:lnTo>
                  <a:lnTo>
                    <a:pt x="12670" y="79620"/>
                  </a:lnTo>
                  <a:lnTo>
                    <a:pt x="12895" y="77734"/>
                  </a:lnTo>
                  <a:lnTo>
                    <a:pt x="13149" y="75848"/>
                  </a:lnTo>
                  <a:lnTo>
                    <a:pt x="13458" y="74018"/>
                  </a:lnTo>
                  <a:lnTo>
                    <a:pt x="13824" y="72159"/>
                  </a:lnTo>
                  <a:lnTo>
                    <a:pt x="14218" y="70358"/>
                  </a:lnTo>
                  <a:lnTo>
                    <a:pt x="14641" y="68556"/>
                  </a:lnTo>
                  <a:lnTo>
                    <a:pt x="15147" y="66754"/>
                  </a:lnTo>
                  <a:lnTo>
                    <a:pt x="15654" y="64980"/>
                  </a:lnTo>
                  <a:lnTo>
                    <a:pt x="16217" y="63235"/>
                  </a:lnTo>
                  <a:lnTo>
                    <a:pt x="16837" y="61489"/>
                  </a:lnTo>
                  <a:lnTo>
                    <a:pt x="17484" y="59800"/>
                  </a:lnTo>
                  <a:lnTo>
                    <a:pt x="18188" y="58111"/>
                  </a:lnTo>
                  <a:lnTo>
                    <a:pt x="18920" y="56421"/>
                  </a:lnTo>
                  <a:lnTo>
                    <a:pt x="19680" y="54788"/>
                  </a:lnTo>
                  <a:lnTo>
                    <a:pt x="20497" y="53155"/>
                  </a:lnTo>
                  <a:lnTo>
                    <a:pt x="21341" y="51551"/>
                  </a:lnTo>
                  <a:lnTo>
                    <a:pt x="22242" y="49974"/>
                  </a:lnTo>
                  <a:lnTo>
                    <a:pt x="23171" y="48397"/>
                  </a:lnTo>
                  <a:lnTo>
                    <a:pt x="24129" y="46877"/>
                  </a:lnTo>
                  <a:lnTo>
                    <a:pt x="25114" y="45357"/>
                  </a:lnTo>
                  <a:lnTo>
                    <a:pt x="26128" y="43865"/>
                  </a:lnTo>
                  <a:lnTo>
                    <a:pt x="27197" y="42429"/>
                  </a:lnTo>
                  <a:lnTo>
                    <a:pt x="28295" y="40993"/>
                  </a:lnTo>
                  <a:lnTo>
                    <a:pt x="29422" y="39585"/>
                  </a:lnTo>
                  <a:lnTo>
                    <a:pt x="30604" y="38206"/>
                  </a:lnTo>
                  <a:lnTo>
                    <a:pt x="31786" y="36854"/>
                  </a:lnTo>
                  <a:lnTo>
                    <a:pt x="33025" y="35531"/>
                  </a:lnTo>
                  <a:lnTo>
                    <a:pt x="34264" y="34264"/>
                  </a:lnTo>
                  <a:lnTo>
                    <a:pt x="35559" y="32997"/>
                  </a:lnTo>
                  <a:lnTo>
                    <a:pt x="36882" y="31758"/>
                  </a:lnTo>
                  <a:lnTo>
                    <a:pt x="38234" y="30576"/>
                  </a:lnTo>
                  <a:lnTo>
                    <a:pt x="39613" y="29422"/>
                  </a:lnTo>
                  <a:lnTo>
                    <a:pt x="41021" y="28267"/>
                  </a:lnTo>
                  <a:lnTo>
                    <a:pt x="42429" y="27169"/>
                  </a:lnTo>
                  <a:lnTo>
                    <a:pt x="43893" y="26128"/>
                  </a:lnTo>
                  <a:lnTo>
                    <a:pt x="45385" y="25086"/>
                  </a:lnTo>
                  <a:lnTo>
                    <a:pt x="46905" y="24101"/>
                  </a:lnTo>
                  <a:lnTo>
                    <a:pt x="48425" y="23143"/>
                  </a:lnTo>
                  <a:lnTo>
                    <a:pt x="49974" y="22214"/>
                  </a:lnTo>
                  <a:lnTo>
                    <a:pt x="51579" y="21313"/>
                  </a:lnTo>
                  <a:lnTo>
                    <a:pt x="53183" y="20469"/>
                  </a:lnTo>
                  <a:lnTo>
                    <a:pt x="54788" y="19680"/>
                  </a:lnTo>
                  <a:lnTo>
                    <a:pt x="56449" y="18892"/>
                  </a:lnTo>
                  <a:lnTo>
                    <a:pt x="58110" y="18160"/>
                  </a:lnTo>
                  <a:lnTo>
                    <a:pt x="59800" y="17484"/>
                  </a:lnTo>
                  <a:lnTo>
                    <a:pt x="61517" y="16809"/>
                  </a:lnTo>
                  <a:lnTo>
                    <a:pt x="63263" y="16217"/>
                  </a:lnTo>
                  <a:lnTo>
                    <a:pt x="65008" y="15626"/>
                  </a:lnTo>
                  <a:lnTo>
                    <a:pt x="66782" y="15119"/>
                  </a:lnTo>
                  <a:lnTo>
                    <a:pt x="68556" y="14613"/>
                  </a:lnTo>
                  <a:lnTo>
                    <a:pt x="70357" y="14190"/>
                  </a:lnTo>
                  <a:lnTo>
                    <a:pt x="72187" y="13796"/>
                  </a:lnTo>
                  <a:lnTo>
                    <a:pt x="74017" y="13430"/>
                  </a:lnTo>
                  <a:lnTo>
                    <a:pt x="75876" y="13121"/>
                  </a:lnTo>
                  <a:lnTo>
                    <a:pt x="77762" y="12867"/>
                  </a:lnTo>
                  <a:lnTo>
                    <a:pt x="79620" y="12642"/>
                  </a:lnTo>
                  <a:lnTo>
                    <a:pt x="81535" y="12473"/>
                  </a:lnTo>
                  <a:lnTo>
                    <a:pt x="83421" y="12360"/>
                  </a:lnTo>
                  <a:lnTo>
                    <a:pt x="85363" y="12276"/>
                  </a:lnTo>
                  <a:lnTo>
                    <a:pt x="87278" y="12248"/>
                  </a:lnTo>
                  <a:lnTo>
                    <a:pt x="87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2"/>
            <p:cNvSpPr/>
            <p:nvPr/>
          </p:nvSpPr>
          <p:spPr>
            <a:xfrm>
              <a:off x="4571832" y="2845464"/>
              <a:ext cx="979270" cy="979270"/>
            </a:xfrm>
            <a:custGeom>
              <a:avLst/>
              <a:gdLst/>
              <a:ahLst/>
              <a:cxnLst/>
              <a:rect l="l" t="t" r="r" b="b"/>
              <a:pathLst>
                <a:path w="87279" h="87279" extrusionOk="0">
                  <a:moveTo>
                    <a:pt x="75003" y="1"/>
                  </a:moveTo>
                  <a:lnTo>
                    <a:pt x="74975" y="1944"/>
                  </a:lnTo>
                  <a:lnTo>
                    <a:pt x="74919" y="3858"/>
                  </a:lnTo>
                  <a:lnTo>
                    <a:pt x="74806" y="5772"/>
                  </a:lnTo>
                  <a:lnTo>
                    <a:pt x="74637" y="7659"/>
                  </a:lnTo>
                  <a:lnTo>
                    <a:pt x="74412" y="9545"/>
                  </a:lnTo>
                  <a:lnTo>
                    <a:pt x="74158" y="11431"/>
                  </a:lnTo>
                  <a:lnTo>
                    <a:pt x="73849" y="13261"/>
                  </a:lnTo>
                  <a:lnTo>
                    <a:pt x="73483" y="15120"/>
                  </a:lnTo>
                  <a:lnTo>
                    <a:pt x="73089" y="16921"/>
                  </a:lnTo>
                  <a:lnTo>
                    <a:pt x="72638" y="18723"/>
                  </a:lnTo>
                  <a:lnTo>
                    <a:pt x="72160" y="20525"/>
                  </a:lnTo>
                  <a:lnTo>
                    <a:pt x="71625" y="22299"/>
                  </a:lnTo>
                  <a:lnTo>
                    <a:pt x="71062" y="24044"/>
                  </a:lnTo>
                  <a:lnTo>
                    <a:pt x="70442" y="25790"/>
                  </a:lnTo>
                  <a:lnTo>
                    <a:pt x="69795" y="27479"/>
                  </a:lnTo>
                  <a:lnTo>
                    <a:pt x="69119" y="29168"/>
                  </a:lnTo>
                  <a:lnTo>
                    <a:pt x="68387" y="30858"/>
                  </a:lnTo>
                  <a:lnTo>
                    <a:pt x="67599" y="32491"/>
                  </a:lnTo>
                  <a:lnTo>
                    <a:pt x="66782" y="34124"/>
                  </a:lnTo>
                  <a:lnTo>
                    <a:pt x="65938" y="35728"/>
                  </a:lnTo>
                  <a:lnTo>
                    <a:pt x="65065" y="37305"/>
                  </a:lnTo>
                  <a:lnTo>
                    <a:pt x="64136" y="38882"/>
                  </a:lnTo>
                  <a:lnTo>
                    <a:pt x="63178" y="40402"/>
                  </a:lnTo>
                  <a:lnTo>
                    <a:pt x="62193" y="41922"/>
                  </a:lnTo>
                  <a:lnTo>
                    <a:pt x="61151" y="43414"/>
                  </a:lnTo>
                  <a:lnTo>
                    <a:pt x="60082" y="44850"/>
                  </a:lnTo>
                  <a:lnTo>
                    <a:pt x="58983" y="46286"/>
                  </a:lnTo>
                  <a:lnTo>
                    <a:pt x="57857" y="47694"/>
                  </a:lnTo>
                  <a:lnTo>
                    <a:pt x="56703" y="49073"/>
                  </a:lnTo>
                  <a:lnTo>
                    <a:pt x="55492" y="50425"/>
                  </a:lnTo>
                  <a:lnTo>
                    <a:pt x="54282" y="51748"/>
                  </a:lnTo>
                  <a:lnTo>
                    <a:pt x="53015" y="53015"/>
                  </a:lnTo>
                  <a:lnTo>
                    <a:pt x="51720" y="54282"/>
                  </a:lnTo>
                  <a:lnTo>
                    <a:pt x="50425" y="55521"/>
                  </a:lnTo>
                  <a:lnTo>
                    <a:pt x="49073" y="56703"/>
                  </a:lnTo>
                  <a:lnTo>
                    <a:pt x="47694" y="57857"/>
                  </a:lnTo>
                  <a:lnTo>
                    <a:pt x="46286" y="59012"/>
                  </a:lnTo>
                  <a:lnTo>
                    <a:pt x="44850" y="60110"/>
                  </a:lnTo>
                  <a:lnTo>
                    <a:pt x="43386" y="61151"/>
                  </a:lnTo>
                  <a:lnTo>
                    <a:pt x="41922" y="62193"/>
                  </a:lnTo>
                  <a:lnTo>
                    <a:pt x="40402" y="63178"/>
                  </a:lnTo>
                  <a:lnTo>
                    <a:pt x="38882" y="64136"/>
                  </a:lnTo>
                  <a:lnTo>
                    <a:pt x="37305" y="65065"/>
                  </a:lnTo>
                  <a:lnTo>
                    <a:pt x="35728" y="65966"/>
                  </a:lnTo>
                  <a:lnTo>
                    <a:pt x="34124" y="66810"/>
                  </a:lnTo>
                  <a:lnTo>
                    <a:pt x="32491" y="67599"/>
                  </a:lnTo>
                  <a:lnTo>
                    <a:pt x="30858" y="68387"/>
                  </a:lnTo>
                  <a:lnTo>
                    <a:pt x="29168" y="69119"/>
                  </a:lnTo>
                  <a:lnTo>
                    <a:pt x="27479" y="69795"/>
                  </a:lnTo>
                  <a:lnTo>
                    <a:pt x="25762" y="70470"/>
                  </a:lnTo>
                  <a:lnTo>
                    <a:pt x="24044" y="71062"/>
                  </a:lnTo>
                  <a:lnTo>
                    <a:pt x="22299" y="71653"/>
                  </a:lnTo>
                  <a:lnTo>
                    <a:pt x="20525" y="72160"/>
                  </a:lnTo>
                  <a:lnTo>
                    <a:pt x="18723" y="72666"/>
                  </a:lnTo>
                  <a:lnTo>
                    <a:pt x="16921" y="73089"/>
                  </a:lnTo>
                  <a:lnTo>
                    <a:pt x="15120" y="73483"/>
                  </a:lnTo>
                  <a:lnTo>
                    <a:pt x="13261" y="73849"/>
                  </a:lnTo>
                  <a:lnTo>
                    <a:pt x="11403" y="74158"/>
                  </a:lnTo>
                  <a:lnTo>
                    <a:pt x="9545" y="74412"/>
                  </a:lnTo>
                  <a:lnTo>
                    <a:pt x="7659" y="74637"/>
                  </a:lnTo>
                  <a:lnTo>
                    <a:pt x="5772" y="74806"/>
                  </a:lnTo>
                  <a:lnTo>
                    <a:pt x="3858" y="74919"/>
                  </a:lnTo>
                  <a:lnTo>
                    <a:pt x="1944" y="75003"/>
                  </a:lnTo>
                  <a:lnTo>
                    <a:pt x="1" y="75031"/>
                  </a:lnTo>
                  <a:lnTo>
                    <a:pt x="1" y="87278"/>
                  </a:lnTo>
                  <a:lnTo>
                    <a:pt x="2253" y="87250"/>
                  </a:lnTo>
                  <a:lnTo>
                    <a:pt x="4506" y="87166"/>
                  </a:lnTo>
                  <a:lnTo>
                    <a:pt x="6702" y="87025"/>
                  </a:lnTo>
                  <a:lnTo>
                    <a:pt x="8926" y="86828"/>
                  </a:lnTo>
                  <a:lnTo>
                    <a:pt x="11122" y="86574"/>
                  </a:lnTo>
                  <a:lnTo>
                    <a:pt x="13290" y="86293"/>
                  </a:lnTo>
                  <a:lnTo>
                    <a:pt x="15429" y="85927"/>
                  </a:lnTo>
                  <a:lnTo>
                    <a:pt x="17569" y="85505"/>
                  </a:lnTo>
                  <a:lnTo>
                    <a:pt x="19709" y="85054"/>
                  </a:lnTo>
                  <a:lnTo>
                    <a:pt x="21792" y="84547"/>
                  </a:lnTo>
                  <a:lnTo>
                    <a:pt x="23875" y="83984"/>
                  </a:lnTo>
                  <a:lnTo>
                    <a:pt x="25931" y="83365"/>
                  </a:lnTo>
                  <a:lnTo>
                    <a:pt x="27958" y="82689"/>
                  </a:lnTo>
                  <a:lnTo>
                    <a:pt x="29985" y="81985"/>
                  </a:lnTo>
                  <a:lnTo>
                    <a:pt x="31984" y="81225"/>
                  </a:lnTo>
                  <a:lnTo>
                    <a:pt x="33955" y="80409"/>
                  </a:lnTo>
                  <a:lnTo>
                    <a:pt x="35897" y="79564"/>
                  </a:lnTo>
                  <a:lnTo>
                    <a:pt x="37812" y="78663"/>
                  </a:lnTo>
                  <a:lnTo>
                    <a:pt x="39698" y="77734"/>
                  </a:lnTo>
                  <a:lnTo>
                    <a:pt x="41584" y="76749"/>
                  </a:lnTo>
                  <a:lnTo>
                    <a:pt x="43414" y="75707"/>
                  </a:lnTo>
                  <a:lnTo>
                    <a:pt x="45244" y="74637"/>
                  </a:lnTo>
                  <a:lnTo>
                    <a:pt x="47018" y="73511"/>
                  </a:lnTo>
                  <a:lnTo>
                    <a:pt x="48764" y="72357"/>
                  </a:lnTo>
                  <a:lnTo>
                    <a:pt x="50509" y="71174"/>
                  </a:lnTo>
                  <a:lnTo>
                    <a:pt x="52198" y="69935"/>
                  </a:lnTo>
                  <a:lnTo>
                    <a:pt x="53859" y="68640"/>
                  </a:lnTo>
                  <a:lnTo>
                    <a:pt x="55492" y="67345"/>
                  </a:lnTo>
                  <a:lnTo>
                    <a:pt x="57097" y="65994"/>
                  </a:lnTo>
                  <a:lnTo>
                    <a:pt x="58674" y="64586"/>
                  </a:lnTo>
                  <a:lnTo>
                    <a:pt x="60194" y="63150"/>
                  </a:lnTo>
                  <a:lnTo>
                    <a:pt x="61686" y="61686"/>
                  </a:lnTo>
                  <a:lnTo>
                    <a:pt x="63150" y="60194"/>
                  </a:lnTo>
                  <a:lnTo>
                    <a:pt x="64586" y="58674"/>
                  </a:lnTo>
                  <a:lnTo>
                    <a:pt x="65966" y="57097"/>
                  </a:lnTo>
                  <a:lnTo>
                    <a:pt x="67317" y="55492"/>
                  </a:lnTo>
                  <a:lnTo>
                    <a:pt x="68640" y="53859"/>
                  </a:lnTo>
                  <a:lnTo>
                    <a:pt x="69935" y="52198"/>
                  </a:lnTo>
                  <a:lnTo>
                    <a:pt x="71174" y="50509"/>
                  </a:lnTo>
                  <a:lnTo>
                    <a:pt x="72357" y="48764"/>
                  </a:lnTo>
                  <a:lnTo>
                    <a:pt x="73511" y="47018"/>
                  </a:lnTo>
                  <a:lnTo>
                    <a:pt x="74637" y="45244"/>
                  </a:lnTo>
                  <a:lnTo>
                    <a:pt x="75707" y="43414"/>
                  </a:lnTo>
                  <a:lnTo>
                    <a:pt x="76749" y="41584"/>
                  </a:lnTo>
                  <a:lnTo>
                    <a:pt x="77734" y="39726"/>
                  </a:lnTo>
                  <a:lnTo>
                    <a:pt x="78663" y="37812"/>
                  </a:lnTo>
                  <a:lnTo>
                    <a:pt x="79564" y="35897"/>
                  </a:lnTo>
                  <a:lnTo>
                    <a:pt x="80409" y="33955"/>
                  </a:lnTo>
                  <a:lnTo>
                    <a:pt x="81225" y="31984"/>
                  </a:lnTo>
                  <a:lnTo>
                    <a:pt x="81985" y="29985"/>
                  </a:lnTo>
                  <a:lnTo>
                    <a:pt x="82689" y="27986"/>
                  </a:lnTo>
                  <a:lnTo>
                    <a:pt x="83365" y="25931"/>
                  </a:lnTo>
                  <a:lnTo>
                    <a:pt x="83956" y="23875"/>
                  </a:lnTo>
                  <a:lnTo>
                    <a:pt x="84519" y="21792"/>
                  </a:lnTo>
                  <a:lnTo>
                    <a:pt x="85054" y="19709"/>
                  </a:lnTo>
                  <a:lnTo>
                    <a:pt x="85505" y="17569"/>
                  </a:lnTo>
                  <a:lnTo>
                    <a:pt x="85927" y="15457"/>
                  </a:lnTo>
                  <a:lnTo>
                    <a:pt x="86265" y="13290"/>
                  </a:lnTo>
                  <a:lnTo>
                    <a:pt x="86574" y="11122"/>
                  </a:lnTo>
                  <a:lnTo>
                    <a:pt x="86828" y="8926"/>
                  </a:lnTo>
                  <a:lnTo>
                    <a:pt x="87025" y="6730"/>
                  </a:lnTo>
                  <a:lnTo>
                    <a:pt x="87166" y="4506"/>
                  </a:lnTo>
                  <a:lnTo>
                    <a:pt x="87250" y="2253"/>
                  </a:lnTo>
                  <a:lnTo>
                    <a:pt x="872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2"/>
            <p:cNvSpPr/>
            <p:nvPr/>
          </p:nvSpPr>
          <p:spPr>
            <a:xfrm>
              <a:off x="4571832" y="1866530"/>
              <a:ext cx="979270" cy="978945"/>
            </a:xfrm>
            <a:custGeom>
              <a:avLst/>
              <a:gdLst/>
              <a:ahLst/>
              <a:cxnLst/>
              <a:rect l="l" t="t" r="r" b="b"/>
              <a:pathLst>
                <a:path w="87279" h="87250" extrusionOk="0">
                  <a:moveTo>
                    <a:pt x="1" y="1"/>
                  </a:moveTo>
                  <a:lnTo>
                    <a:pt x="1" y="12248"/>
                  </a:lnTo>
                  <a:lnTo>
                    <a:pt x="1944" y="12276"/>
                  </a:lnTo>
                  <a:lnTo>
                    <a:pt x="3858" y="12360"/>
                  </a:lnTo>
                  <a:lnTo>
                    <a:pt x="5772" y="12473"/>
                  </a:lnTo>
                  <a:lnTo>
                    <a:pt x="7659" y="12642"/>
                  </a:lnTo>
                  <a:lnTo>
                    <a:pt x="9545" y="12867"/>
                  </a:lnTo>
                  <a:lnTo>
                    <a:pt x="11403" y="13121"/>
                  </a:lnTo>
                  <a:lnTo>
                    <a:pt x="13261" y="13430"/>
                  </a:lnTo>
                  <a:lnTo>
                    <a:pt x="15120" y="13796"/>
                  </a:lnTo>
                  <a:lnTo>
                    <a:pt x="16921" y="14190"/>
                  </a:lnTo>
                  <a:lnTo>
                    <a:pt x="18723" y="14613"/>
                  </a:lnTo>
                  <a:lnTo>
                    <a:pt x="20525" y="15119"/>
                  </a:lnTo>
                  <a:lnTo>
                    <a:pt x="22299" y="15626"/>
                  </a:lnTo>
                  <a:lnTo>
                    <a:pt x="24044" y="16217"/>
                  </a:lnTo>
                  <a:lnTo>
                    <a:pt x="25762" y="16809"/>
                  </a:lnTo>
                  <a:lnTo>
                    <a:pt x="27479" y="17484"/>
                  </a:lnTo>
                  <a:lnTo>
                    <a:pt x="29168" y="18160"/>
                  </a:lnTo>
                  <a:lnTo>
                    <a:pt x="30858" y="18892"/>
                  </a:lnTo>
                  <a:lnTo>
                    <a:pt x="32491" y="19680"/>
                  </a:lnTo>
                  <a:lnTo>
                    <a:pt x="34124" y="20469"/>
                  </a:lnTo>
                  <a:lnTo>
                    <a:pt x="35728" y="21313"/>
                  </a:lnTo>
                  <a:lnTo>
                    <a:pt x="37305" y="22214"/>
                  </a:lnTo>
                  <a:lnTo>
                    <a:pt x="38882" y="23143"/>
                  </a:lnTo>
                  <a:lnTo>
                    <a:pt x="40402" y="24101"/>
                  </a:lnTo>
                  <a:lnTo>
                    <a:pt x="41922" y="25086"/>
                  </a:lnTo>
                  <a:lnTo>
                    <a:pt x="43386" y="26128"/>
                  </a:lnTo>
                  <a:lnTo>
                    <a:pt x="44850" y="27169"/>
                  </a:lnTo>
                  <a:lnTo>
                    <a:pt x="46286" y="28267"/>
                  </a:lnTo>
                  <a:lnTo>
                    <a:pt x="47694" y="29422"/>
                  </a:lnTo>
                  <a:lnTo>
                    <a:pt x="49073" y="30576"/>
                  </a:lnTo>
                  <a:lnTo>
                    <a:pt x="50425" y="31758"/>
                  </a:lnTo>
                  <a:lnTo>
                    <a:pt x="51720" y="32997"/>
                  </a:lnTo>
                  <a:lnTo>
                    <a:pt x="53015" y="34264"/>
                  </a:lnTo>
                  <a:lnTo>
                    <a:pt x="54282" y="35531"/>
                  </a:lnTo>
                  <a:lnTo>
                    <a:pt x="55492" y="36854"/>
                  </a:lnTo>
                  <a:lnTo>
                    <a:pt x="56703" y="38206"/>
                  </a:lnTo>
                  <a:lnTo>
                    <a:pt x="57857" y="39585"/>
                  </a:lnTo>
                  <a:lnTo>
                    <a:pt x="58983" y="40993"/>
                  </a:lnTo>
                  <a:lnTo>
                    <a:pt x="60082" y="42429"/>
                  </a:lnTo>
                  <a:lnTo>
                    <a:pt x="61151" y="43865"/>
                  </a:lnTo>
                  <a:lnTo>
                    <a:pt x="62193" y="45357"/>
                  </a:lnTo>
                  <a:lnTo>
                    <a:pt x="63178" y="46877"/>
                  </a:lnTo>
                  <a:lnTo>
                    <a:pt x="64136" y="48397"/>
                  </a:lnTo>
                  <a:lnTo>
                    <a:pt x="65065" y="49974"/>
                  </a:lnTo>
                  <a:lnTo>
                    <a:pt x="65938" y="51551"/>
                  </a:lnTo>
                  <a:lnTo>
                    <a:pt x="66782" y="53155"/>
                  </a:lnTo>
                  <a:lnTo>
                    <a:pt x="67599" y="54788"/>
                  </a:lnTo>
                  <a:lnTo>
                    <a:pt x="68387" y="56421"/>
                  </a:lnTo>
                  <a:lnTo>
                    <a:pt x="69119" y="58111"/>
                  </a:lnTo>
                  <a:lnTo>
                    <a:pt x="69795" y="59800"/>
                  </a:lnTo>
                  <a:lnTo>
                    <a:pt x="70442" y="61489"/>
                  </a:lnTo>
                  <a:lnTo>
                    <a:pt x="71062" y="63235"/>
                  </a:lnTo>
                  <a:lnTo>
                    <a:pt x="71625" y="64980"/>
                  </a:lnTo>
                  <a:lnTo>
                    <a:pt x="72160" y="66754"/>
                  </a:lnTo>
                  <a:lnTo>
                    <a:pt x="72638" y="68556"/>
                  </a:lnTo>
                  <a:lnTo>
                    <a:pt x="73089" y="70358"/>
                  </a:lnTo>
                  <a:lnTo>
                    <a:pt x="73483" y="72159"/>
                  </a:lnTo>
                  <a:lnTo>
                    <a:pt x="73849" y="74018"/>
                  </a:lnTo>
                  <a:lnTo>
                    <a:pt x="74158" y="75848"/>
                  </a:lnTo>
                  <a:lnTo>
                    <a:pt x="74412" y="77734"/>
                  </a:lnTo>
                  <a:lnTo>
                    <a:pt x="74637" y="79620"/>
                  </a:lnTo>
                  <a:lnTo>
                    <a:pt x="74806" y="81507"/>
                  </a:lnTo>
                  <a:lnTo>
                    <a:pt x="74919" y="83421"/>
                  </a:lnTo>
                  <a:lnTo>
                    <a:pt x="74975" y="85335"/>
                  </a:lnTo>
                  <a:lnTo>
                    <a:pt x="75003" y="87250"/>
                  </a:lnTo>
                  <a:lnTo>
                    <a:pt x="87278" y="87250"/>
                  </a:lnTo>
                  <a:lnTo>
                    <a:pt x="87250" y="85026"/>
                  </a:lnTo>
                  <a:lnTo>
                    <a:pt x="87166" y="82773"/>
                  </a:lnTo>
                  <a:lnTo>
                    <a:pt x="87025" y="80549"/>
                  </a:lnTo>
                  <a:lnTo>
                    <a:pt x="86828" y="78353"/>
                  </a:lnTo>
                  <a:lnTo>
                    <a:pt x="86574" y="76157"/>
                  </a:lnTo>
                  <a:lnTo>
                    <a:pt x="86265" y="73989"/>
                  </a:lnTo>
                  <a:lnTo>
                    <a:pt x="85927" y="71822"/>
                  </a:lnTo>
                  <a:lnTo>
                    <a:pt x="85505" y="69682"/>
                  </a:lnTo>
                  <a:lnTo>
                    <a:pt x="85054" y="67570"/>
                  </a:lnTo>
                  <a:lnTo>
                    <a:pt x="84519" y="65487"/>
                  </a:lnTo>
                  <a:lnTo>
                    <a:pt x="83956" y="63404"/>
                  </a:lnTo>
                  <a:lnTo>
                    <a:pt x="83365" y="61348"/>
                  </a:lnTo>
                  <a:lnTo>
                    <a:pt x="82689" y="59293"/>
                  </a:lnTo>
                  <a:lnTo>
                    <a:pt x="81985" y="57294"/>
                  </a:lnTo>
                  <a:lnTo>
                    <a:pt x="81225" y="55295"/>
                  </a:lnTo>
                  <a:lnTo>
                    <a:pt x="80409" y="53324"/>
                  </a:lnTo>
                  <a:lnTo>
                    <a:pt x="79564" y="51382"/>
                  </a:lnTo>
                  <a:lnTo>
                    <a:pt x="78663" y="49467"/>
                  </a:lnTo>
                  <a:lnTo>
                    <a:pt x="77734" y="47553"/>
                  </a:lnTo>
                  <a:lnTo>
                    <a:pt x="76749" y="45695"/>
                  </a:lnTo>
                  <a:lnTo>
                    <a:pt x="75707" y="43865"/>
                  </a:lnTo>
                  <a:lnTo>
                    <a:pt x="74637" y="42035"/>
                  </a:lnTo>
                  <a:lnTo>
                    <a:pt x="73511" y="40261"/>
                  </a:lnTo>
                  <a:lnTo>
                    <a:pt x="72357" y="38487"/>
                  </a:lnTo>
                  <a:lnTo>
                    <a:pt x="71174" y="36770"/>
                  </a:lnTo>
                  <a:lnTo>
                    <a:pt x="69935" y="35081"/>
                  </a:lnTo>
                  <a:lnTo>
                    <a:pt x="68640" y="33420"/>
                  </a:lnTo>
                  <a:lnTo>
                    <a:pt x="67317" y="31787"/>
                  </a:lnTo>
                  <a:lnTo>
                    <a:pt x="65966" y="30182"/>
                  </a:lnTo>
                  <a:lnTo>
                    <a:pt x="64586" y="28605"/>
                  </a:lnTo>
                  <a:lnTo>
                    <a:pt x="63150" y="27085"/>
                  </a:lnTo>
                  <a:lnTo>
                    <a:pt x="61686" y="25593"/>
                  </a:lnTo>
                  <a:lnTo>
                    <a:pt x="60194" y="24129"/>
                  </a:lnTo>
                  <a:lnTo>
                    <a:pt x="58674" y="22693"/>
                  </a:lnTo>
                  <a:lnTo>
                    <a:pt x="57097" y="21285"/>
                  </a:lnTo>
                  <a:lnTo>
                    <a:pt x="55492" y="19934"/>
                  </a:lnTo>
                  <a:lnTo>
                    <a:pt x="53859" y="18639"/>
                  </a:lnTo>
                  <a:lnTo>
                    <a:pt x="52198" y="17344"/>
                  </a:lnTo>
                  <a:lnTo>
                    <a:pt x="50509" y="16105"/>
                  </a:lnTo>
                  <a:lnTo>
                    <a:pt x="48764" y="14922"/>
                  </a:lnTo>
                  <a:lnTo>
                    <a:pt x="47018" y="13768"/>
                  </a:lnTo>
                  <a:lnTo>
                    <a:pt x="45244" y="12642"/>
                  </a:lnTo>
                  <a:lnTo>
                    <a:pt x="43414" y="11572"/>
                  </a:lnTo>
                  <a:lnTo>
                    <a:pt x="41584" y="10530"/>
                  </a:lnTo>
                  <a:lnTo>
                    <a:pt x="39698" y="9545"/>
                  </a:lnTo>
                  <a:lnTo>
                    <a:pt x="37812" y="8616"/>
                  </a:lnTo>
                  <a:lnTo>
                    <a:pt x="35897" y="7715"/>
                  </a:lnTo>
                  <a:lnTo>
                    <a:pt x="33955" y="6870"/>
                  </a:lnTo>
                  <a:lnTo>
                    <a:pt x="31984" y="6054"/>
                  </a:lnTo>
                  <a:lnTo>
                    <a:pt x="29985" y="5294"/>
                  </a:lnTo>
                  <a:lnTo>
                    <a:pt x="27986" y="4590"/>
                  </a:lnTo>
                  <a:lnTo>
                    <a:pt x="25931" y="3914"/>
                  </a:lnTo>
                  <a:lnTo>
                    <a:pt x="23875" y="3295"/>
                  </a:lnTo>
                  <a:lnTo>
                    <a:pt x="21792" y="2732"/>
                  </a:lnTo>
                  <a:lnTo>
                    <a:pt x="19709" y="2225"/>
                  </a:lnTo>
                  <a:lnTo>
                    <a:pt x="17569" y="1774"/>
                  </a:lnTo>
                  <a:lnTo>
                    <a:pt x="15429" y="1352"/>
                  </a:lnTo>
                  <a:lnTo>
                    <a:pt x="13290" y="986"/>
                  </a:lnTo>
                  <a:lnTo>
                    <a:pt x="11122" y="705"/>
                  </a:lnTo>
                  <a:lnTo>
                    <a:pt x="8926" y="451"/>
                  </a:lnTo>
                  <a:lnTo>
                    <a:pt x="6730" y="254"/>
                  </a:lnTo>
                  <a:lnTo>
                    <a:pt x="4506" y="113"/>
                  </a:lnTo>
                  <a:lnTo>
                    <a:pt x="2253" y="2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3577740" y="2835680"/>
              <a:ext cx="979259" cy="979259"/>
            </a:xfrm>
            <a:custGeom>
              <a:avLst/>
              <a:gdLst/>
              <a:ahLst/>
              <a:cxnLst/>
              <a:rect l="l" t="t" r="r" b="b"/>
              <a:pathLst>
                <a:path w="87278" h="87278" extrusionOk="0">
                  <a:moveTo>
                    <a:pt x="0" y="0"/>
                  </a:moveTo>
                  <a:lnTo>
                    <a:pt x="29" y="2252"/>
                  </a:lnTo>
                  <a:lnTo>
                    <a:pt x="113" y="4477"/>
                  </a:lnTo>
                  <a:lnTo>
                    <a:pt x="254" y="6701"/>
                  </a:lnTo>
                  <a:lnTo>
                    <a:pt x="451" y="8897"/>
                  </a:lnTo>
                  <a:lnTo>
                    <a:pt x="704" y="11093"/>
                  </a:lnTo>
                  <a:lnTo>
                    <a:pt x="986" y="13261"/>
                  </a:lnTo>
                  <a:lnTo>
                    <a:pt x="1352" y="15429"/>
                  </a:lnTo>
                  <a:lnTo>
                    <a:pt x="1774" y="17568"/>
                  </a:lnTo>
                  <a:lnTo>
                    <a:pt x="2225" y="19680"/>
                  </a:lnTo>
                  <a:lnTo>
                    <a:pt x="2731" y="21763"/>
                  </a:lnTo>
                  <a:lnTo>
                    <a:pt x="3294" y="23847"/>
                  </a:lnTo>
                  <a:lnTo>
                    <a:pt x="3914" y="25902"/>
                  </a:lnTo>
                  <a:lnTo>
                    <a:pt x="4589" y="27957"/>
                  </a:lnTo>
                  <a:lnTo>
                    <a:pt x="5293" y="29956"/>
                  </a:lnTo>
                  <a:lnTo>
                    <a:pt x="6053" y="31955"/>
                  </a:lnTo>
                  <a:lnTo>
                    <a:pt x="6870" y="33926"/>
                  </a:lnTo>
                  <a:lnTo>
                    <a:pt x="7715" y="35868"/>
                  </a:lnTo>
                  <a:lnTo>
                    <a:pt x="8615" y="37783"/>
                  </a:lnTo>
                  <a:lnTo>
                    <a:pt x="9545" y="39697"/>
                  </a:lnTo>
                  <a:lnTo>
                    <a:pt x="10530" y="41555"/>
                  </a:lnTo>
                  <a:lnTo>
                    <a:pt x="11572" y="43385"/>
                  </a:lnTo>
                  <a:lnTo>
                    <a:pt x="12642" y="45215"/>
                  </a:lnTo>
                  <a:lnTo>
                    <a:pt x="13768" y="46989"/>
                  </a:lnTo>
                  <a:lnTo>
                    <a:pt x="14922" y="48763"/>
                  </a:lnTo>
                  <a:lnTo>
                    <a:pt x="16104" y="50480"/>
                  </a:lnTo>
                  <a:lnTo>
                    <a:pt x="17343" y="52169"/>
                  </a:lnTo>
                  <a:lnTo>
                    <a:pt x="18638" y="53831"/>
                  </a:lnTo>
                  <a:lnTo>
                    <a:pt x="19933" y="55463"/>
                  </a:lnTo>
                  <a:lnTo>
                    <a:pt x="21285" y="57068"/>
                  </a:lnTo>
                  <a:lnTo>
                    <a:pt x="22692" y="58645"/>
                  </a:lnTo>
                  <a:lnTo>
                    <a:pt x="24128" y="60165"/>
                  </a:lnTo>
                  <a:lnTo>
                    <a:pt x="25592" y="61686"/>
                  </a:lnTo>
                  <a:lnTo>
                    <a:pt x="27085" y="63150"/>
                  </a:lnTo>
                  <a:lnTo>
                    <a:pt x="28605" y="64557"/>
                  </a:lnTo>
                  <a:lnTo>
                    <a:pt x="30181" y="65965"/>
                  </a:lnTo>
                  <a:lnTo>
                    <a:pt x="31786" y="67316"/>
                  </a:lnTo>
                  <a:lnTo>
                    <a:pt x="33419" y="68640"/>
                  </a:lnTo>
                  <a:lnTo>
                    <a:pt x="35080" y="69906"/>
                  </a:lnTo>
                  <a:lnTo>
                    <a:pt x="36769" y="71145"/>
                  </a:lnTo>
                  <a:lnTo>
                    <a:pt x="38515" y="72328"/>
                  </a:lnTo>
                  <a:lnTo>
                    <a:pt x="40261" y="73510"/>
                  </a:lnTo>
                  <a:lnTo>
                    <a:pt x="42034" y="74608"/>
                  </a:lnTo>
                  <a:lnTo>
                    <a:pt x="43864" y="75678"/>
                  </a:lnTo>
                  <a:lnTo>
                    <a:pt x="45694" y="76720"/>
                  </a:lnTo>
                  <a:lnTo>
                    <a:pt x="47581" y="77705"/>
                  </a:lnTo>
                  <a:lnTo>
                    <a:pt x="49467" y="78634"/>
                  </a:lnTo>
                  <a:lnTo>
                    <a:pt x="51381" y="79535"/>
                  </a:lnTo>
                  <a:lnTo>
                    <a:pt x="53324" y="80408"/>
                  </a:lnTo>
                  <a:lnTo>
                    <a:pt x="55295" y="81196"/>
                  </a:lnTo>
                  <a:lnTo>
                    <a:pt x="57294" y="81956"/>
                  </a:lnTo>
                  <a:lnTo>
                    <a:pt x="59293" y="82660"/>
                  </a:lnTo>
                  <a:lnTo>
                    <a:pt x="61348" y="83336"/>
                  </a:lnTo>
                  <a:lnTo>
                    <a:pt x="63403" y="83955"/>
                  </a:lnTo>
                  <a:lnTo>
                    <a:pt x="65487" y="84518"/>
                  </a:lnTo>
                  <a:lnTo>
                    <a:pt x="67570" y="85025"/>
                  </a:lnTo>
                  <a:lnTo>
                    <a:pt x="69710" y="85476"/>
                  </a:lnTo>
                  <a:lnTo>
                    <a:pt x="71849" y="85898"/>
                  </a:lnTo>
                  <a:lnTo>
                    <a:pt x="73989" y="86264"/>
                  </a:lnTo>
                  <a:lnTo>
                    <a:pt x="76157" y="86574"/>
                  </a:lnTo>
                  <a:lnTo>
                    <a:pt x="78353" y="86827"/>
                  </a:lnTo>
                  <a:lnTo>
                    <a:pt x="80549" y="86996"/>
                  </a:lnTo>
                  <a:lnTo>
                    <a:pt x="82773" y="87165"/>
                  </a:lnTo>
                  <a:lnTo>
                    <a:pt x="85025" y="87249"/>
                  </a:lnTo>
                  <a:lnTo>
                    <a:pt x="87278" y="87277"/>
                  </a:lnTo>
                  <a:lnTo>
                    <a:pt x="87278" y="75002"/>
                  </a:lnTo>
                  <a:lnTo>
                    <a:pt x="85335" y="74974"/>
                  </a:lnTo>
                  <a:lnTo>
                    <a:pt x="83421" y="74890"/>
                  </a:lnTo>
                  <a:lnTo>
                    <a:pt x="81506" y="74777"/>
                  </a:lnTo>
                  <a:lnTo>
                    <a:pt x="79620" y="74608"/>
                  </a:lnTo>
                  <a:lnTo>
                    <a:pt x="77733" y="74383"/>
                  </a:lnTo>
                  <a:lnTo>
                    <a:pt x="75847" y="74130"/>
                  </a:lnTo>
                  <a:lnTo>
                    <a:pt x="74017" y="73820"/>
                  </a:lnTo>
                  <a:lnTo>
                    <a:pt x="72159" y="73454"/>
                  </a:lnTo>
                  <a:lnTo>
                    <a:pt x="70357" y="73060"/>
                  </a:lnTo>
                  <a:lnTo>
                    <a:pt x="68555" y="72637"/>
                  </a:lnTo>
                  <a:lnTo>
                    <a:pt x="66753" y="72131"/>
                  </a:lnTo>
                  <a:lnTo>
                    <a:pt x="64980" y="71624"/>
                  </a:lnTo>
                  <a:lnTo>
                    <a:pt x="63234" y="71033"/>
                  </a:lnTo>
                  <a:lnTo>
                    <a:pt x="61517" y="70441"/>
                  </a:lnTo>
                  <a:lnTo>
                    <a:pt x="59799" y="69794"/>
                  </a:lnTo>
                  <a:lnTo>
                    <a:pt x="58110" y="69090"/>
                  </a:lnTo>
                  <a:lnTo>
                    <a:pt x="56421" y="68358"/>
                  </a:lnTo>
                  <a:lnTo>
                    <a:pt x="54788" y="67598"/>
                  </a:lnTo>
                  <a:lnTo>
                    <a:pt x="53155" y="66781"/>
                  </a:lnTo>
                  <a:lnTo>
                    <a:pt x="51550" y="65937"/>
                  </a:lnTo>
                  <a:lnTo>
                    <a:pt x="49974" y="65036"/>
                  </a:lnTo>
                  <a:lnTo>
                    <a:pt x="48397" y="64107"/>
                  </a:lnTo>
                  <a:lnTo>
                    <a:pt x="46877" y="63150"/>
                  </a:lnTo>
                  <a:lnTo>
                    <a:pt x="45356" y="62164"/>
                  </a:lnTo>
                  <a:lnTo>
                    <a:pt x="43864" y="61151"/>
                  </a:lnTo>
                  <a:lnTo>
                    <a:pt x="42428" y="60081"/>
                  </a:lnTo>
                  <a:lnTo>
                    <a:pt x="40993" y="58983"/>
                  </a:lnTo>
                  <a:lnTo>
                    <a:pt x="39585" y="57857"/>
                  </a:lnTo>
                  <a:lnTo>
                    <a:pt x="38205" y="56674"/>
                  </a:lnTo>
                  <a:lnTo>
                    <a:pt x="36854" y="55492"/>
                  </a:lnTo>
                  <a:lnTo>
                    <a:pt x="35531" y="54253"/>
                  </a:lnTo>
                  <a:lnTo>
                    <a:pt x="34264" y="52986"/>
                  </a:lnTo>
                  <a:lnTo>
                    <a:pt x="32997" y="51719"/>
                  </a:lnTo>
                  <a:lnTo>
                    <a:pt x="31758" y="50396"/>
                  </a:lnTo>
                  <a:lnTo>
                    <a:pt x="30576" y="49044"/>
                  </a:lnTo>
                  <a:lnTo>
                    <a:pt x="29421" y="47665"/>
                  </a:lnTo>
                  <a:lnTo>
                    <a:pt x="28267" y="46257"/>
                  </a:lnTo>
                  <a:lnTo>
                    <a:pt x="27169" y="44849"/>
                  </a:lnTo>
                  <a:lnTo>
                    <a:pt x="26127" y="43385"/>
                  </a:lnTo>
                  <a:lnTo>
                    <a:pt x="25086" y="41893"/>
                  </a:lnTo>
                  <a:lnTo>
                    <a:pt x="24100" y="40373"/>
                  </a:lnTo>
                  <a:lnTo>
                    <a:pt x="23143" y="38853"/>
                  </a:lnTo>
                  <a:lnTo>
                    <a:pt x="22214" y="37304"/>
                  </a:lnTo>
                  <a:lnTo>
                    <a:pt x="21341" y="35699"/>
                  </a:lnTo>
                  <a:lnTo>
                    <a:pt x="20468" y="34095"/>
                  </a:lnTo>
                  <a:lnTo>
                    <a:pt x="19680" y="32490"/>
                  </a:lnTo>
                  <a:lnTo>
                    <a:pt x="18892" y="30829"/>
                  </a:lnTo>
                  <a:lnTo>
                    <a:pt x="18160" y="29168"/>
                  </a:lnTo>
                  <a:lnTo>
                    <a:pt x="17484" y="27450"/>
                  </a:lnTo>
                  <a:lnTo>
                    <a:pt x="16808" y="25761"/>
                  </a:lnTo>
                  <a:lnTo>
                    <a:pt x="16217" y="24015"/>
                  </a:lnTo>
                  <a:lnTo>
                    <a:pt x="15626" y="22270"/>
                  </a:lnTo>
                  <a:lnTo>
                    <a:pt x="15119" y="20496"/>
                  </a:lnTo>
                  <a:lnTo>
                    <a:pt x="14640" y="18723"/>
                  </a:lnTo>
                  <a:lnTo>
                    <a:pt x="14190" y="16921"/>
                  </a:lnTo>
                  <a:lnTo>
                    <a:pt x="13796" y="15091"/>
                  </a:lnTo>
                  <a:lnTo>
                    <a:pt x="13430" y="13261"/>
                  </a:lnTo>
                  <a:lnTo>
                    <a:pt x="13120" y="11403"/>
                  </a:lnTo>
                  <a:lnTo>
                    <a:pt x="12867" y="9516"/>
                  </a:lnTo>
                  <a:lnTo>
                    <a:pt x="12642" y="7658"/>
                  </a:lnTo>
                  <a:lnTo>
                    <a:pt x="12473" y="5744"/>
                  </a:lnTo>
                  <a:lnTo>
                    <a:pt x="12360" y="3857"/>
                  </a:lnTo>
                  <a:lnTo>
                    <a:pt x="12276" y="1915"/>
                  </a:lnTo>
                  <a:lnTo>
                    <a:pt x="122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4502975" y="1930976"/>
              <a:ext cx="137737" cy="1258261"/>
            </a:xfrm>
            <a:custGeom>
              <a:avLst/>
              <a:gdLst/>
              <a:ahLst/>
              <a:cxnLst/>
              <a:rect l="l" t="t" r="r" b="b"/>
              <a:pathLst>
                <a:path w="12276" h="163040" extrusionOk="0">
                  <a:moveTo>
                    <a:pt x="0" y="0"/>
                  </a:moveTo>
                  <a:lnTo>
                    <a:pt x="0" y="163040"/>
                  </a:lnTo>
                  <a:lnTo>
                    <a:pt x="12275" y="163040"/>
                  </a:lnTo>
                  <a:lnTo>
                    <a:pt x="12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4502975" y="2835680"/>
              <a:ext cx="137737" cy="924607"/>
            </a:xfrm>
            <a:custGeom>
              <a:avLst/>
              <a:gdLst/>
              <a:ahLst/>
              <a:cxnLst/>
              <a:rect l="l" t="t" r="r" b="b"/>
              <a:pathLst>
                <a:path w="12276" h="82407" extrusionOk="0">
                  <a:moveTo>
                    <a:pt x="0" y="0"/>
                  </a:moveTo>
                  <a:lnTo>
                    <a:pt x="0" y="82407"/>
                  </a:lnTo>
                  <a:lnTo>
                    <a:pt x="12275" y="82407"/>
                  </a:lnTo>
                  <a:lnTo>
                    <a:pt x="12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2"/>
            <p:cNvSpPr/>
            <p:nvPr/>
          </p:nvSpPr>
          <p:spPr>
            <a:xfrm>
              <a:off x="3657346" y="2776921"/>
              <a:ext cx="1828995" cy="137423"/>
            </a:xfrm>
            <a:custGeom>
              <a:avLst/>
              <a:gdLst/>
              <a:ahLst/>
              <a:cxnLst/>
              <a:rect l="l" t="t" r="r" b="b"/>
              <a:pathLst>
                <a:path w="163012" h="12248" extrusionOk="0">
                  <a:moveTo>
                    <a:pt x="0" y="1"/>
                  </a:moveTo>
                  <a:lnTo>
                    <a:pt x="0" y="12247"/>
                  </a:lnTo>
                  <a:lnTo>
                    <a:pt x="163012" y="12247"/>
                  </a:lnTo>
                  <a:lnTo>
                    <a:pt x="1630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3657346" y="2776921"/>
              <a:ext cx="915137" cy="137423"/>
            </a:xfrm>
            <a:custGeom>
              <a:avLst/>
              <a:gdLst/>
              <a:ahLst/>
              <a:cxnLst/>
              <a:rect l="l" t="t" r="r" b="b"/>
              <a:pathLst>
                <a:path w="81563" h="12248" extrusionOk="0">
                  <a:moveTo>
                    <a:pt x="0" y="1"/>
                  </a:moveTo>
                  <a:lnTo>
                    <a:pt x="0" y="12247"/>
                  </a:lnTo>
                  <a:lnTo>
                    <a:pt x="81562" y="12247"/>
                  </a:lnTo>
                  <a:lnTo>
                    <a:pt x="815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4302698" y="1677002"/>
              <a:ext cx="538605" cy="538594"/>
            </a:xfrm>
            <a:custGeom>
              <a:avLst/>
              <a:gdLst/>
              <a:ahLst/>
              <a:cxnLst/>
              <a:rect l="l" t="t" r="r" b="b"/>
              <a:pathLst>
                <a:path w="48004" h="48003" extrusionOk="0">
                  <a:moveTo>
                    <a:pt x="23988" y="0"/>
                  </a:moveTo>
                  <a:lnTo>
                    <a:pt x="22749" y="29"/>
                  </a:lnTo>
                  <a:lnTo>
                    <a:pt x="21539" y="113"/>
                  </a:lnTo>
                  <a:lnTo>
                    <a:pt x="20328" y="254"/>
                  </a:lnTo>
                  <a:lnTo>
                    <a:pt x="19174" y="479"/>
                  </a:lnTo>
                  <a:lnTo>
                    <a:pt x="17991" y="732"/>
                  </a:lnTo>
                  <a:lnTo>
                    <a:pt x="16865" y="1070"/>
                  </a:lnTo>
                  <a:lnTo>
                    <a:pt x="15739" y="1436"/>
                  </a:lnTo>
                  <a:lnTo>
                    <a:pt x="14641" y="1887"/>
                  </a:lnTo>
                  <a:lnTo>
                    <a:pt x="13599" y="2365"/>
                  </a:lnTo>
                  <a:lnTo>
                    <a:pt x="12557" y="2872"/>
                  </a:lnTo>
                  <a:lnTo>
                    <a:pt x="11544" y="3463"/>
                  </a:lnTo>
                  <a:lnTo>
                    <a:pt x="10587" y="4083"/>
                  </a:lnTo>
                  <a:lnTo>
                    <a:pt x="9629" y="4758"/>
                  </a:lnTo>
                  <a:lnTo>
                    <a:pt x="8728" y="5462"/>
                  </a:lnTo>
                  <a:lnTo>
                    <a:pt x="7856" y="6222"/>
                  </a:lnTo>
                  <a:lnTo>
                    <a:pt x="7039" y="7011"/>
                  </a:lnTo>
                  <a:lnTo>
                    <a:pt x="6223" y="7855"/>
                  </a:lnTo>
                  <a:lnTo>
                    <a:pt x="5463" y="8728"/>
                  </a:lnTo>
                  <a:lnTo>
                    <a:pt x="4759" y="9629"/>
                  </a:lnTo>
                  <a:lnTo>
                    <a:pt x="4083" y="10558"/>
                  </a:lnTo>
                  <a:lnTo>
                    <a:pt x="3464" y="11544"/>
                  </a:lnTo>
                  <a:lnTo>
                    <a:pt x="2901" y="12557"/>
                  </a:lnTo>
                  <a:lnTo>
                    <a:pt x="2366" y="13571"/>
                  </a:lnTo>
                  <a:lnTo>
                    <a:pt x="1887" y="14640"/>
                  </a:lnTo>
                  <a:lnTo>
                    <a:pt x="1465" y="15738"/>
                  </a:lnTo>
                  <a:lnTo>
                    <a:pt x="1071" y="16865"/>
                  </a:lnTo>
                  <a:lnTo>
                    <a:pt x="761" y="17991"/>
                  </a:lnTo>
                  <a:lnTo>
                    <a:pt x="479" y="19145"/>
                  </a:lnTo>
                  <a:lnTo>
                    <a:pt x="282" y="20328"/>
                  </a:lnTo>
                  <a:lnTo>
                    <a:pt x="113" y="21538"/>
                  </a:lnTo>
                  <a:lnTo>
                    <a:pt x="29" y="22749"/>
                  </a:lnTo>
                  <a:lnTo>
                    <a:pt x="1" y="23988"/>
                  </a:lnTo>
                  <a:lnTo>
                    <a:pt x="29" y="25226"/>
                  </a:lnTo>
                  <a:lnTo>
                    <a:pt x="113" y="26437"/>
                  </a:lnTo>
                  <a:lnTo>
                    <a:pt x="282" y="27648"/>
                  </a:lnTo>
                  <a:lnTo>
                    <a:pt x="479" y="28830"/>
                  </a:lnTo>
                  <a:lnTo>
                    <a:pt x="761" y="29984"/>
                  </a:lnTo>
                  <a:lnTo>
                    <a:pt x="1071" y="31139"/>
                  </a:lnTo>
                  <a:lnTo>
                    <a:pt x="1465" y="32237"/>
                  </a:lnTo>
                  <a:lnTo>
                    <a:pt x="1887" y="33335"/>
                  </a:lnTo>
                  <a:lnTo>
                    <a:pt x="2366" y="34405"/>
                  </a:lnTo>
                  <a:lnTo>
                    <a:pt x="2901" y="35418"/>
                  </a:lnTo>
                  <a:lnTo>
                    <a:pt x="3464" y="36432"/>
                  </a:lnTo>
                  <a:lnTo>
                    <a:pt x="4083" y="37417"/>
                  </a:lnTo>
                  <a:lnTo>
                    <a:pt x="4759" y="38346"/>
                  </a:lnTo>
                  <a:lnTo>
                    <a:pt x="5463" y="39247"/>
                  </a:lnTo>
                  <a:lnTo>
                    <a:pt x="6223" y="40120"/>
                  </a:lnTo>
                  <a:lnTo>
                    <a:pt x="7039" y="40964"/>
                  </a:lnTo>
                  <a:lnTo>
                    <a:pt x="7856" y="41753"/>
                  </a:lnTo>
                  <a:lnTo>
                    <a:pt x="8728" y="42513"/>
                  </a:lnTo>
                  <a:lnTo>
                    <a:pt x="9629" y="43217"/>
                  </a:lnTo>
                  <a:lnTo>
                    <a:pt x="10587" y="43892"/>
                  </a:lnTo>
                  <a:lnTo>
                    <a:pt x="11544" y="44512"/>
                  </a:lnTo>
                  <a:lnTo>
                    <a:pt x="12557" y="45103"/>
                  </a:lnTo>
                  <a:lnTo>
                    <a:pt x="13599" y="45610"/>
                  </a:lnTo>
                  <a:lnTo>
                    <a:pt x="14641" y="46117"/>
                  </a:lnTo>
                  <a:lnTo>
                    <a:pt x="15739" y="46539"/>
                  </a:lnTo>
                  <a:lnTo>
                    <a:pt x="16865" y="46905"/>
                  </a:lnTo>
                  <a:lnTo>
                    <a:pt x="17991" y="47243"/>
                  </a:lnTo>
                  <a:lnTo>
                    <a:pt x="19174" y="47496"/>
                  </a:lnTo>
                  <a:lnTo>
                    <a:pt x="20328" y="47721"/>
                  </a:lnTo>
                  <a:lnTo>
                    <a:pt x="21539" y="47862"/>
                  </a:lnTo>
                  <a:lnTo>
                    <a:pt x="22749" y="47947"/>
                  </a:lnTo>
                  <a:lnTo>
                    <a:pt x="23988" y="48003"/>
                  </a:lnTo>
                  <a:lnTo>
                    <a:pt x="25227" y="47947"/>
                  </a:lnTo>
                  <a:lnTo>
                    <a:pt x="26437" y="47862"/>
                  </a:lnTo>
                  <a:lnTo>
                    <a:pt x="27648" y="47721"/>
                  </a:lnTo>
                  <a:lnTo>
                    <a:pt x="28830" y="47496"/>
                  </a:lnTo>
                  <a:lnTo>
                    <a:pt x="29985" y="47243"/>
                  </a:lnTo>
                  <a:lnTo>
                    <a:pt x="31139" y="46905"/>
                  </a:lnTo>
                  <a:lnTo>
                    <a:pt x="32237" y="46539"/>
                  </a:lnTo>
                  <a:lnTo>
                    <a:pt x="33335" y="46117"/>
                  </a:lnTo>
                  <a:lnTo>
                    <a:pt x="34405" y="45610"/>
                  </a:lnTo>
                  <a:lnTo>
                    <a:pt x="35447" y="45103"/>
                  </a:lnTo>
                  <a:lnTo>
                    <a:pt x="36432" y="44512"/>
                  </a:lnTo>
                  <a:lnTo>
                    <a:pt x="37417" y="43892"/>
                  </a:lnTo>
                  <a:lnTo>
                    <a:pt x="38346" y="43217"/>
                  </a:lnTo>
                  <a:lnTo>
                    <a:pt x="39276" y="42513"/>
                  </a:lnTo>
                  <a:lnTo>
                    <a:pt x="40148" y="41753"/>
                  </a:lnTo>
                  <a:lnTo>
                    <a:pt x="40965" y="40964"/>
                  </a:lnTo>
                  <a:lnTo>
                    <a:pt x="41753" y="40120"/>
                  </a:lnTo>
                  <a:lnTo>
                    <a:pt x="42513" y="39247"/>
                  </a:lnTo>
                  <a:lnTo>
                    <a:pt x="43217" y="38346"/>
                  </a:lnTo>
                  <a:lnTo>
                    <a:pt x="43893" y="37417"/>
                  </a:lnTo>
                  <a:lnTo>
                    <a:pt x="44512" y="36432"/>
                  </a:lnTo>
                  <a:lnTo>
                    <a:pt x="45103" y="35418"/>
                  </a:lnTo>
                  <a:lnTo>
                    <a:pt x="45638" y="34405"/>
                  </a:lnTo>
                  <a:lnTo>
                    <a:pt x="46117" y="33335"/>
                  </a:lnTo>
                  <a:lnTo>
                    <a:pt x="46539" y="32237"/>
                  </a:lnTo>
                  <a:lnTo>
                    <a:pt x="46905" y="31139"/>
                  </a:lnTo>
                  <a:lnTo>
                    <a:pt x="47243" y="29984"/>
                  </a:lnTo>
                  <a:lnTo>
                    <a:pt x="47525" y="28830"/>
                  </a:lnTo>
                  <a:lnTo>
                    <a:pt x="47722" y="27648"/>
                  </a:lnTo>
                  <a:lnTo>
                    <a:pt x="47862" y="26437"/>
                  </a:lnTo>
                  <a:lnTo>
                    <a:pt x="47975" y="25226"/>
                  </a:lnTo>
                  <a:lnTo>
                    <a:pt x="48003" y="23988"/>
                  </a:lnTo>
                  <a:lnTo>
                    <a:pt x="47975" y="22749"/>
                  </a:lnTo>
                  <a:lnTo>
                    <a:pt x="47862" y="21538"/>
                  </a:lnTo>
                  <a:lnTo>
                    <a:pt x="47722" y="20328"/>
                  </a:lnTo>
                  <a:lnTo>
                    <a:pt x="47525" y="19145"/>
                  </a:lnTo>
                  <a:lnTo>
                    <a:pt x="47243" y="17991"/>
                  </a:lnTo>
                  <a:lnTo>
                    <a:pt x="46905" y="16865"/>
                  </a:lnTo>
                  <a:lnTo>
                    <a:pt x="46539" y="15738"/>
                  </a:lnTo>
                  <a:lnTo>
                    <a:pt x="46117" y="14640"/>
                  </a:lnTo>
                  <a:lnTo>
                    <a:pt x="45638" y="13571"/>
                  </a:lnTo>
                  <a:lnTo>
                    <a:pt x="45103" y="12557"/>
                  </a:lnTo>
                  <a:lnTo>
                    <a:pt x="44512" y="11544"/>
                  </a:lnTo>
                  <a:lnTo>
                    <a:pt x="43893" y="10558"/>
                  </a:lnTo>
                  <a:lnTo>
                    <a:pt x="43217" y="9629"/>
                  </a:lnTo>
                  <a:lnTo>
                    <a:pt x="42513" y="8728"/>
                  </a:lnTo>
                  <a:lnTo>
                    <a:pt x="41753" y="7855"/>
                  </a:lnTo>
                  <a:lnTo>
                    <a:pt x="40965" y="7011"/>
                  </a:lnTo>
                  <a:lnTo>
                    <a:pt x="40148" y="6222"/>
                  </a:lnTo>
                  <a:lnTo>
                    <a:pt x="39276" y="5462"/>
                  </a:lnTo>
                  <a:lnTo>
                    <a:pt x="38346" y="4758"/>
                  </a:lnTo>
                  <a:lnTo>
                    <a:pt x="37417" y="4083"/>
                  </a:lnTo>
                  <a:lnTo>
                    <a:pt x="36432" y="3463"/>
                  </a:lnTo>
                  <a:lnTo>
                    <a:pt x="35447" y="2872"/>
                  </a:lnTo>
                  <a:lnTo>
                    <a:pt x="34405" y="2365"/>
                  </a:lnTo>
                  <a:lnTo>
                    <a:pt x="33335" y="1887"/>
                  </a:lnTo>
                  <a:lnTo>
                    <a:pt x="32237" y="1436"/>
                  </a:lnTo>
                  <a:lnTo>
                    <a:pt x="31139" y="1070"/>
                  </a:lnTo>
                  <a:lnTo>
                    <a:pt x="29985" y="732"/>
                  </a:lnTo>
                  <a:lnTo>
                    <a:pt x="28830" y="479"/>
                  </a:lnTo>
                  <a:lnTo>
                    <a:pt x="27648" y="254"/>
                  </a:lnTo>
                  <a:lnTo>
                    <a:pt x="26437" y="113"/>
                  </a:lnTo>
                  <a:lnTo>
                    <a:pt x="25227" y="29"/>
                  </a:lnTo>
                  <a:lnTo>
                    <a:pt x="23988" y="0"/>
                  </a:lnTo>
                  <a:close/>
                </a:path>
              </a:pathLst>
            </a:custGeom>
            <a:solidFill>
              <a:schemeClr val="lt2"/>
            </a:solidFill>
            <a:ln w="19050" cap="flat" cmpd="sng">
              <a:solidFill>
                <a:schemeClr val="dk1"/>
              </a:solidFill>
              <a:prstDash val="solid"/>
              <a:round/>
              <a:headEnd type="none" w="sm" len="sm"/>
              <a:tailEnd type="none" w="sm" len="sm"/>
            </a:ln>
            <a:effectLst>
              <a:outerShdw dist="5715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Fredoka One"/>
                  <a:ea typeface="Fredoka One"/>
                  <a:cs typeface="Fredoka One"/>
                  <a:sym typeface="Fredoka One"/>
                </a:rPr>
                <a:t>1</a:t>
              </a:r>
              <a:endParaRPr sz="2000">
                <a:solidFill>
                  <a:schemeClr val="dk1"/>
                </a:solidFill>
                <a:latin typeface="Fredoka One"/>
                <a:ea typeface="Fredoka One"/>
                <a:cs typeface="Fredoka One"/>
                <a:sym typeface="Fredoka One"/>
              </a:endParaRPr>
            </a:p>
          </p:txBody>
        </p:sp>
        <p:sp>
          <p:nvSpPr>
            <p:cNvPr id="2135" name="Google Shape;2135;p52"/>
            <p:cNvSpPr/>
            <p:nvPr/>
          </p:nvSpPr>
          <p:spPr>
            <a:xfrm>
              <a:off x="4302698" y="3475669"/>
              <a:ext cx="538605" cy="538594"/>
            </a:xfrm>
            <a:custGeom>
              <a:avLst/>
              <a:gdLst/>
              <a:ahLst/>
              <a:cxnLst/>
              <a:rect l="l" t="t" r="r" b="b"/>
              <a:pathLst>
                <a:path w="48004" h="48003" extrusionOk="0">
                  <a:moveTo>
                    <a:pt x="23988" y="0"/>
                  </a:moveTo>
                  <a:lnTo>
                    <a:pt x="22749" y="56"/>
                  </a:lnTo>
                  <a:lnTo>
                    <a:pt x="21539" y="141"/>
                  </a:lnTo>
                  <a:lnTo>
                    <a:pt x="20328" y="282"/>
                  </a:lnTo>
                  <a:lnTo>
                    <a:pt x="19174" y="507"/>
                  </a:lnTo>
                  <a:lnTo>
                    <a:pt x="17991" y="760"/>
                  </a:lnTo>
                  <a:lnTo>
                    <a:pt x="16865" y="1098"/>
                  </a:lnTo>
                  <a:lnTo>
                    <a:pt x="15739" y="1464"/>
                  </a:lnTo>
                  <a:lnTo>
                    <a:pt x="14641" y="1886"/>
                  </a:lnTo>
                  <a:lnTo>
                    <a:pt x="13599" y="2365"/>
                  </a:lnTo>
                  <a:lnTo>
                    <a:pt x="12557" y="2900"/>
                  </a:lnTo>
                  <a:lnTo>
                    <a:pt x="11544" y="3491"/>
                  </a:lnTo>
                  <a:lnTo>
                    <a:pt x="10587" y="4111"/>
                  </a:lnTo>
                  <a:lnTo>
                    <a:pt x="9629" y="4786"/>
                  </a:lnTo>
                  <a:lnTo>
                    <a:pt x="8728" y="5490"/>
                  </a:lnTo>
                  <a:lnTo>
                    <a:pt x="7856" y="6250"/>
                  </a:lnTo>
                  <a:lnTo>
                    <a:pt x="7039" y="7039"/>
                  </a:lnTo>
                  <a:lnTo>
                    <a:pt x="6223" y="7883"/>
                  </a:lnTo>
                  <a:lnTo>
                    <a:pt x="5463" y="8756"/>
                  </a:lnTo>
                  <a:lnTo>
                    <a:pt x="4759" y="9657"/>
                  </a:lnTo>
                  <a:lnTo>
                    <a:pt x="4083" y="10586"/>
                  </a:lnTo>
                  <a:lnTo>
                    <a:pt x="3464" y="11571"/>
                  </a:lnTo>
                  <a:lnTo>
                    <a:pt x="2901" y="12585"/>
                  </a:lnTo>
                  <a:lnTo>
                    <a:pt x="2366" y="13598"/>
                  </a:lnTo>
                  <a:lnTo>
                    <a:pt x="1887" y="14668"/>
                  </a:lnTo>
                  <a:lnTo>
                    <a:pt x="1465" y="15766"/>
                  </a:lnTo>
                  <a:lnTo>
                    <a:pt x="1071" y="16864"/>
                  </a:lnTo>
                  <a:lnTo>
                    <a:pt x="761" y="18019"/>
                  </a:lnTo>
                  <a:lnTo>
                    <a:pt x="479" y="19173"/>
                  </a:lnTo>
                  <a:lnTo>
                    <a:pt x="282" y="20355"/>
                  </a:lnTo>
                  <a:lnTo>
                    <a:pt x="113" y="21566"/>
                  </a:lnTo>
                  <a:lnTo>
                    <a:pt x="29" y="22777"/>
                  </a:lnTo>
                  <a:lnTo>
                    <a:pt x="1" y="24015"/>
                  </a:lnTo>
                  <a:lnTo>
                    <a:pt x="29" y="25254"/>
                  </a:lnTo>
                  <a:lnTo>
                    <a:pt x="113" y="26465"/>
                  </a:lnTo>
                  <a:lnTo>
                    <a:pt x="282" y="27675"/>
                  </a:lnTo>
                  <a:lnTo>
                    <a:pt x="479" y="28858"/>
                  </a:lnTo>
                  <a:lnTo>
                    <a:pt x="761" y="30012"/>
                  </a:lnTo>
                  <a:lnTo>
                    <a:pt x="1071" y="31138"/>
                  </a:lnTo>
                  <a:lnTo>
                    <a:pt x="1465" y="32265"/>
                  </a:lnTo>
                  <a:lnTo>
                    <a:pt x="1887" y="33363"/>
                  </a:lnTo>
                  <a:lnTo>
                    <a:pt x="2366" y="34432"/>
                  </a:lnTo>
                  <a:lnTo>
                    <a:pt x="2901" y="35446"/>
                  </a:lnTo>
                  <a:lnTo>
                    <a:pt x="3464" y="36459"/>
                  </a:lnTo>
                  <a:lnTo>
                    <a:pt x="4083" y="37445"/>
                  </a:lnTo>
                  <a:lnTo>
                    <a:pt x="4759" y="38374"/>
                  </a:lnTo>
                  <a:lnTo>
                    <a:pt x="5463" y="39275"/>
                  </a:lnTo>
                  <a:lnTo>
                    <a:pt x="6223" y="40148"/>
                  </a:lnTo>
                  <a:lnTo>
                    <a:pt x="7039" y="40992"/>
                  </a:lnTo>
                  <a:lnTo>
                    <a:pt x="7856" y="41781"/>
                  </a:lnTo>
                  <a:lnTo>
                    <a:pt x="8728" y="42541"/>
                  </a:lnTo>
                  <a:lnTo>
                    <a:pt x="9629" y="43245"/>
                  </a:lnTo>
                  <a:lnTo>
                    <a:pt x="10587" y="43920"/>
                  </a:lnTo>
                  <a:lnTo>
                    <a:pt x="11544" y="44540"/>
                  </a:lnTo>
                  <a:lnTo>
                    <a:pt x="12557" y="45131"/>
                  </a:lnTo>
                  <a:lnTo>
                    <a:pt x="13599" y="45638"/>
                  </a:lnTo>
                  <a:lnTo>
                    <a:pt x="14641" y="46116"/>
                  </a:lnTo>
                  <a:lnTo>
                    <a:pt x="15739" y="46567"/>
                  </a:lnTo>
                  <a:lnTo>
                    <a:pt x="16865" y="46933"/>
                  </a:lnTo>
                  <a:lnTo>
                    <a:pt x="17991" y="47271"/>
                  </a:lnTo>
                  <a:lnTo>
                    <a:pt x="19174" y="47524"/>
                  </a:lnTo>
                  <a:lnTo>
                    <a:pt x="20328" y="47749"/>
                  </a:lnTo>
                  <a:lnTo>
                    <a:pt x="21539" y="47890"/>
                  </a:lnTo>
                  <a:lnTo>
                    <a:pt x="22749" y="47974"/>
                  </a:lnTo>
                  <a:lnTo>
                    <a:pt x="23988" y="48003"/>
                  </a:lnTo>
                  <a:lnTo>
                    <a:pt x="25227" y="47974"/>
                  </a:lnTo>
                  <a:lnTo>
                    <a:pt x="26437" y="47890"/>
                  </a:lnTo>
                  <a:lnTo>
                    <a:pt x="27648" y="47749"/>
                  </a:lnTo>
                  <a:lnTo>
                    <a:pt x="28830" y="47524"/>
                  </a:lnTo>
                  <a:lnTo>
                    <a:pt x="29985" y="47271"/>
                  </a:lnTo>
                  <a:lnTo>
                    <a:pt x="31139" y="46933"/>
                  </a:lnTo>
                  <a:lnTo>
                    <a:pt x="32237" y="46567"/>
                  </a:lnTo>
                  <a:lnTo>
                    <a:pt x="33335" y="46116"/>
                  </a:lnTo>
                  <a:lnTo>
                    <a:pt x="34405" y="45638"/>
                  </a:lnTo>
                  <a:lnTo>
                    <a:pt x="35447" y="45131"/>
                  </a:lnTo>
                  <a:lnTo>
                    <a:pt x="36432" y="44540"/>
                  </a:lnTo>
                  <a:lnTo>
                    <a:pt x="37417" y="43920"/>
                  </a:lnTo>
                  <a:lnTo>
                    <a:pt x="38346" y="43245"/>
                  </a:lnTo>
                  <a:lnTo>
                    <a:pt x="39276" y="42541"/>
                  </a:lnTo>
                  <a:lnTo>
                    <a:pt x="40148" y="41781"/>
                  </a:lnTo>
                  <a:lnTo>
                    <a:pt x="40965" y="40992"/>
                  </a:lnTo>
                  <a:lnTo>
                    <a:pt x="41753" y="40148"/>
                  </a:lnTo>
                  <a:lnTo>
                    <a:pt x="42513" y="39275"/>
                  </a:lnTo>
                  <a:lnTo>
                    <a:pt x="43217" y="38374"/>
                  </a:lnTo>
                  <a:lnTo>
                    <a:pt x="43893" y="37445"/>
                  </a:lnTo>
                  <a:lnTo>
                    <a:pt x="44512" y="36459"/>
                  </a:lnTo>
                  <a:lnTo>
                    <a:pt x="45103" y="35446"/>
                  </a:lnTo>
                  <a:lnTo>
                    <a:pt x="45638" y="34432"/>
                  </a:lnTo>
                  <a:lnTo>
                    <a:pt x="46117" y="33363"/>
                  </a:lnTo>
                  <a:lnTo>
                    <a:pt x="46539" y="32265"/>
                  </a:lnTo>
                  <a:lnTo>
                    <a:pt x="46905" y="31138"/>
                  </a:lnTo>
                  <a:lnTo>
                    <a:pt x="47243" y="30012"/>
                  </a:lnTo>
                  <a:lnTo>
                    <a:pt x="47525" y="28858"/>
                  </a:lnTo>
                  <a:lnTo>
                    <a:pt x="47722" y="27675"/>
                  </a:lnTo>
                  <a:lnTo>
                    <a:pt x="47862" y="26465"/>
                  </a:lnTo>
                  <a:lnTo>
                    <a:pt x="47975" y="25254"/>
                  </a:lnTo>
                  <a:lnTo>
                    <a:pt x="48003" y="24015"/>
                  </a:lnTo>
                  <a:lnTo>
                    <a:pt x="47975" y="22777"/>
                  </a:lnTo>
                  <a:lnTo>
                    <a:pt x="47862" y="21566"/>
                  </a:lnTo>
                  <a:lnTo>
                    <a:pt x="47722" y="20355"/>
                  </a:lnTo>
                  <a:lnTo>
                    <a:pt x="47525" y="19173"/>
                  </a:lnTo>
                  <a:lnTo>
                    <a:pt x="47243" y="18019"/>
                  </a:lnTo>
                  <a:lnTo>
                    <a:pt x="46905" y="16864"/>
                  </a:lnTo>
                  <a:lnTo>
                    <a:pt x="46539" y="15766"/>
                  </a:lnTo>
                  <a:lnTo>
                    <a:pt x="46117" y="14668"/>
                  </a:lnTo>
                  <a:lnTo>
                    <a:pt x="45638" y="13598"/>
                  </a:lnTo>
                  <a:lnTo>
                    <a:pt x="45103" y="12585"/>
                  </a:lnTo>
                  <a:lnTo>
                    <a:pt x="44512" y="11571"/>
                  </a:lnTo>
                  <a:lnTo>
                    <a:pt x="43893" y="10586"/>
                  </a:lnTo>
                  <a:lnTo>
                    <a:pt x="43217" y="9657"/>
                  </a:lnTo>
                  <a:lnTo>
                    <a:pt x="42513" y="8756"/>
                  </a:lnTo>
                  <a:lnTo>
                    <a:pt x="41753" y="7883"/>
                  </a:lnTo>
                  <a:lnTo>
                    <a:pt x="40965" y="7039"/>
                  </a:lnTo>
                  <a:lnTo>
                    <a:pt x="40148" y="6250"/>
                  </a:lnTo>
                  <a:lnTo>
                    <a:pt x="39276" y="5490"/>
                  </a:lnTo>
                  <a:lnTo>
                    <a:pt x="38346" y="4786"/>
                  </a:lnTo>
                  <a:lnTo>
                    <a:pt x="37417" y="4111"/>
                  </a:lnTo>
                  <a:lnTo>
                    <a:pt x="36432" y="3491"/>
                  </a:lnTo>
                  <a:lnTo>
                    <a:pt x="35447" y="2900"/>
                  </a:lnTo>
                  <a:lnTo>
                    <a:pt x="34405" y="2365"/>
                  </a:lnTo>
                  <a:lnTo>
                    <a:pt x="33335" y="1886"/>
                  </a:lnTo>
                  <a:lnTo>
                    <a:pt x="32237" y="1464"/>
                  </a:lnTo>
                  <a:lnTo>
                    <a:pt x="31139" y="1098"/>
                  </a:lnTo>
                  <a:lnTo>
                    <a:pt x="29985" y="760"/>
                  </a:lnTo>
                  <a:lnTo>
                    <a:pt x="28830" y="507"/>
                  </a:lnTo>
                  <a:lnTo>
                    <a:pt x="27648" y="282"/>
                  </a:lnTo>
                  <a:lnTo>
                    <a:pt x="26437" y="141"/>
                  </a:lnTo>
                  <a:lnTo>
                    <a:pt x="25227" y="56"/>
                  </a:lnTo>
                  <a:lnTo>
                    <a:pt x="23988" y="0"/>
                  </a:lnTo>
                  <a:close/>
                </a:path>
              </a:pathLst>
            </a:custGeom>
            <a:solidFill>
              <a:schemeClr val="accent6"/>
            </a:solidFill>
            <a:ln w="19050" cap="flat" cmpd="sng">
              <a:solidFill>
                <a:schemeClr val="dk1"/>
              </a:solidFill>
              <a:prstDash val="solid"/>
              <a:round/>
              <a:headEnd type="none" w="sm" len="sm"/>
              <a:tailEnd type="none" w="sm" len="sm"/>
            </a:ln>
            <a:effectLst>
              <a:outerShdw dist="5715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latin typeface="Fredoka One"/>
                  <a:ea typeface="Fredoka One"/>
                  <a:cs typeface="Fredoka One"/>
                  <a:sym typeface="Fredoka One"/>
                </a:rPr>
                <a:t>3</a:t>
              </a:r>
              <a:endParaRPr/>
            </a:p>
          </p:txBody>
        </p:sp>
        <p:sp>
          <p:nvSpPr>
            <p:cNvPr id="2136" name="Google Shape;2136;p52"/>
            <p:cNvSpPr/>
            <p:nvPr/>
          </p:nvSpPr>
          <p:spPr>
            <a:xfrm>
              <a:off x="5202037" y="2576330"/>
              <a:ext cx="538594" cy="538605"/>
            </a:xfrm>
            <a:custGeom>
              <a:avLst/>
              <a:gdLst/>
              <a:ahLst/>
              <a:cxnLst/>
              <a:rect l="l" t="t" r="r" b="b"/>
              <a:pathLst>
                <a:path w="48003" h="48004" extrusionOk="0">
                  <a:moveTo>
                    <a:pt x="24015" y="1"/>
                  </a:moveTo>
                  <a:lnTo>
                    <a:pt x="22777" y="29"/>
                  </a:lnTo>
                  <a:lnTo>
                    <a:pt x="21566" y="113"/>
                  </a:lnTo>
                  <a:lnTo>
                    <a:pt x="20355" y="282"/>
                  </a:lnTo>
                  <a:lnTo>
                    <a:pt x="19173" y="479"/>
                  </a:lnTo>
                  <a:lnTo>
                    <a:pt x="18019" y="761"/>
                  </a:lnTo>
                  <a:lnTo>
                    <a:pt x="16864" y="1071"/>
                  </a:lnTo>
                  <a:lnTo>
                    <a:pt x="15766" y="1465"/>
                  </a:lnTo>
                  <a:lnTo>
                    <a:pt x="14668" y="1887"/>
                  </a:lnTo>
                  <a:lnTo>
                    <a:pt x="13598" y="2366"/>
                  </a:lnTo>
                  <a:lnTo>
                    <a:pt x="12557" y="2901"/>
                  </a:lnTo>
                  <a:lnTo>
                    <a:pt x="11571" y="3464"/>
                  </a:lnTo>
                  <a:lnTo>
                    <a:pt x="10586" y="4111"/>
                  </a:lnTo>
                  <a:lnTo>
                    <a:pt x="9657" y="4759"/>
                  </a:lnTo>
                  <a:lnTo>
                    <a:pt x="8728" y="5491"/>
                  </a:lnTo>
                  <a:lnTo>
                    <a:pt x="7883" y="6223"/>
                  </a:lnTo>
                  <a:lnTo>
                    <a:pt x="7039" y="7039"/>
                  </a:lnTo>
                  <a:lnTo>
                    <a:pt x="6250" y="7856"/>
                  </a:lnTo>
                  <a:lnTo>
                    <a:pt x="5490" y="8728"/>
                  </a:lnTo>
                  <a:lnTo>
                    <a:pt x="4786" y="9629"/>
                  </a:lnTo>
                  <a:lnTo>
                    <a:pt x="4111" y="10587"/>
                  </a:lnTo>
                  <a:lnTo>
                    <a:pt x="3491" y="11544"/>
                  </a:lnTo>
                  <a:lnTo>
                    <a:pt x="2900" y="12557"/>
                  </a:lnTo>
                  <a:lnTo>
                    <a:pt x="2365" y="13599"/>
                  </a:lnTo>
                  <a:lnTo>
                    <a:pt x="1886" y="14669"/>
                  </a:lnTo>
                  <a:lnTo>
                    <a:pt x="1464" y="15739"/>
                  </a:lnTo>
                  <a:lnTo>
                    <a:pt x="1098" y="16865"/>
                  </a:lnTo>
                  <a:lnTo>
                    <a:pt x="760" y="17991"/>
                  </a:lnTo>
                  <a:lnTo>
                    <a:pt x="507" y="19174"/>
                  </a:lnTo>
                  <a:lnTo>
                    <a:pt x="282" y="20356"/>
                  </a:lnTo>
                  <a:lnTo>
                    <a:pt x="141" y="21539"/>
                  </a:lnTo>
                  <a:lnTo>
                    <a:pt x="28" y="22777"/>
                  </a:lnTo>
                  <a:lnTo>
                    <a:pt x="0" y="23988"/>
                  </a:lnTo>
                  <a:lnTo>
                    <a:pt x="28" y="25227"/>
                  </a:lnTo>
                  <a:lnTo>
                    <a:pt x="141" y="26465"/>
                  </a:lnTo>
                  <a:lnTo>
                    <a:pt x="282" y="27648"/>
                  </a:lnTo>
                  <a:lnTo>
                    <a:pt x="507" y="28830"/>
                  </a:lnTo>
                  <a:lnTo>
                    <a:pt x="760" y="30013"/>
                  </a:lnTo>
                  <a:lnTo>
                    <a:pt x="1098" y="31139"/>
                  </a:lnTo>
                  <a:lnTo>
                    <a:pt x="1464" y="32265"/>
                  </a:lnTo>
                  <a:lnTo>
                    <a:pt x="1886" y="33335"/>
                  </a:lnTo>
                  <a:lnTo>
                    <a:pt x="2365" y="34405"/>
                  </a:lnTo>
                  <a:lnTo>
                    <a:pt x="2900" y="35447"/>
                  </a:lnTo>
                  <a:lnTo>
                    <a:pt x="3491" y="36460"/>
                  </a:lnTo>
                  <a:lnTo>
                    <a:pt x="4111" y="37417"/>
                  </a:lnTo>
                  <a:lnTo>
                    <a:pt x="4786" y="38375"/>
                  </a:lnTo>
                  <a:lnTo>
                    <a:pt x="5490" y="39276"/>
                  </a:lnTo>
                  <a:lnTo>
                    <a:pt x="6250" y="40148"/>
                  </a:lnTo>
                  <a:lnTo>
                    <a:pt x="7039" y="40965"/>
                  </a:lnTo>
                  <a:lnTo>
                    <a:pt x="7883" y="41781"/>
                  </a:lnTo>
                  <a:lnTo>
                    <a:pt x="8728" y="42513"/>
                  </a:lnTo>
                  <a:lnTo>
                    <a:pt x="9657" y="43245"/>
                  </a:lnTo>
                  <a:lnTo>
                    <a:pt x="10586" y="43893"/>
                  </a:lnTo>
                  <a:lnTo>
                    <a:pt x="11571" y="44540"/>
                  </a:lnTo>
                  <a:lnTo>
                    <a:pt x="12557" y="45103"/>
                  </a:lnTo>
                  <a:lnTo>
                    <a:pt x="13598" y="45638"/>
                  </a:lnTo>
                  <a:lnTo>
                    <a:pt x="14668" y="46117"/>
                  </a:lnTo>
                  <a:lnTo>
                    <a:pt x="15766" y="46539"/>
                  </a:lnTo>
                  <a:lnTo>
                    <a:pt x="16864" y="46933"/>
                  </a:lnTo>
                  <a:lnTo>
                    <a:pt x="18019" y="47243"/>
                  </a:lnTo>
                  <a:lnTo>
                    <a:pt x="19173" y="47525"/>
                  </a:lnTo>
                  <a:lnTo>
                    <a:pt x="20355" y="47722"/>
                  </a:lnTo>
                  <a:lnTo>
                    <a:pt x="21566" y="47891"/>
                  </a:lnTo>
                  <a:lnTo>
                    <a:pt x="22777" y="47975"/>
                  </a:lnTo>
                  <a:lnTo>
                    <a:pt x="24015" y="48003"/>
                  </a:lnTo>
                  <a:lnTo>
                    <a:pt x="25254" y="47975"/>
                  </a:lnTo>
                  <a:lnTo>
                    <a:pt x="26465" y="47891"/>
                  </a:lnTo>
                  <a:lnTo>
                    <a:pt x="27675" y="47722"/>
                  </a:lnTo>
                  <a:lnTo>
                    <a:pt x="28858" y="47525"/>
                  </a:lnTo>
                  <a:lnTo>
                    <a:pt x="30012" y="47243"/>
                  </a:lnTo>
                  <a:lnTo>
                    <a:pt x="31138" y="46933"/>
                  </a:lnTo>
                  <a:lnTo>
                    <a:pt x="32265" y="46539"/>
                  </a:lnTo>
                  <a:lnTo>
                    <a:pt x="33363" y="46117"/>
                  </a:lnTo>
                  <a:lnTo>
                    <a:pt x="34404" y="45638"/>
                  </a:lnTo>
                  <a:lnTo>
                    <a:pt x="35446" y="45103"/>
                  </a:lnTo>
                  <a:lnTo>
                    <a:pt x="36459" y="44540"/>
                  </a:lnTo>
                  <a:lnTo>
                    <a:pt x="37417" y="43893"/>
                  </a:lnTo>
                  <a:lnTo>
                    <a:pt x="38374" y="43245"/>
                  </a:lnTo>
                  <a:lnTo>
                    <a:pt x="39275" y="42513"/>
                  </a:lnTo>
                  <a:lnTo>
                    <a:pt x="40148" y="41781"/>
                  </a:lnTo>
                  <a:lnTo>
                    <a:pt x="40992" y="40965"/>
                  </a:lnTo>
                  <a:lnTo>
                    <a:pt x="41781" y="40148"/>
                  </a:lnTo>
                  <a:lnTo>
                    <a:pt x="42541" y="39276"/>
                  </a:lnTo>
                  <a:lnTo>
                    <a:pt x="43245" y="38375"/>
                  </a:lnTo>
                  <a:lnTo>
                    <a:pt x="43920" y="37417"/>
                  </a:lnTo>
                  <a:lnTo>
                    <a:pt x="44540" y="36460"/>
                  </a:lnTo>
                  <a:lnTo>
                    <a:pt x="45103" y="35447"/>
                  </a:lnTo>
                  <a:lnTo>
                    <a:pt x="45638" y="34405"/>
                  </a:lnTo>
                  <a:lnTo>
                    <a:pt x="46116" y="33335"/>
                  </a:lnTo>
                  <a:lnTo>
                    <a:pt x="46567" y="32265"/>
                  </a:lnTo>
                  <a:lnTo>
                    <a:pt x="46933" y="31139"/>
                  </a:lnTo>
                  <a:lnTo>
                    <a:pt x="47242" y="30013"/>
                  </a:lnTo>
                  <a:lnTo>
                    <a:pt x="47524" y="28830"/>
                  </a:lnTo>
                  <a:lnTo>
                    <a:pt x="47721" y="27648"/>
                  </a:lnTo>
                  <a:lnTo>
                    <a:pt x="47890" y="26465"/>
                  </a:lnTo>
                  <a:lnTo>
                    <a:pt x="47974" y="25227"/>
                  </a:lnTo>
                  <a:lnTo>
                    <a:pt x="48003" y="23988"/>
                  </a:lnTo>
                  <a:lnTo>
                    <a:pt x="47974" y="22777"/>
                  </a:lnTo>
                  <a:lnTo>
                    <a:pt x="47890" y="21539"/>
                  </a:lnTo>
                  <a:lnTo>
                    <a:pt x="47721" y="20356"/>
                  </a:lnTo>
                  <a:lnTo>
                    <a:pt x="47524" y="19174"/>
                  </a:lnTo>
                  <a:lnTo>
                    <a:pt x="47242" y="17991"/>
                  </a:lnTo>
                  <a:lnTo>
                    <a:pt x="46933" y="16865"/>
                  </a:lnTo>
                  <a:lnTo>
                    <a:pt x="46567" y="15739"/>
                  </a:lnTo>
                  <a:lnTo>
                    <a:pt x="46116" y="14669"/>
                  </a:lnTo>
                  <a:lnTo>
                    <a:pt x="45638" y="13599"/>
                  </a:lnTo>
                  <a:lnTo>
                    <a:pt x="45103" y="12557"/>
                  </a:lnTo>
                  <a:lnTo>
                    <a:pt x="44540" y="11544"/>
                  </a:lnTo>
                  <a:lnTo>
                    <a:pt x="43920" y="10587"/>
                  </a:lnTo>
                  <a:lnTo>
                    <a:pt x="43245" y="9629"/>
                  </a:lnTo>
                  <a:lnTo>
                    <a:pt x="42541" y="8728"/>
                  </a:lnTo>
                  <a:lnTo>
                    <a:pt x="41781" y="7856"/>
                  </a:lnTo>
                  <a:lnTo>
                    <a:pt x="40992" y="7039"/>
                  </a:lnTo>
                  <a:lnTo>
                    <a:pt x="40148" y="6223"/>
                  </a:lnTo>
                  <a:lnTo>
                    <a:pt x="39275" y="5491"/>
                  </a:lnTo>
                  <a:lnTo>
                    <a:pt x="38374" y="4759"/>
                  </a:lnTo>
                  <a:lnTo>
                    <a:pt x="37417" y="4111"/>
                  </a:lnTo>
                  <a:lnTo>
                    <a:pt x="36459" y="3464"/>
                  </a:lnTo>
                  <a:lnTo>
                    <a:pt x="35446" y="2901"/>
                  </a:lnTo>
                  <a:lnTo>
                    <a:pt x="34404" y="2366"/>
                  </a:lnTo>
                  <a:lnTo>
                    <a:pt x="33363" y="1887"/>
                  </a:lnTo>
                  <a:lnTo>
                    <a:pt x="32265" y="1465"/>
                  </a:lnTo>
                  <a:lnTo>
                    <a:pt x="31138" y="1071"/>
                  </a:lnTo>
                  <a:lnTo>
                    <a:pt x="30012" y="761"/>
                  </a:lnTo>
                  <a:lnTo>
                    <a:pt x="28858" y="479"/>
                  </a:lnTo>
                  <a:lnTo>
                    <a:pt x="27675" y="282"/>
                  </a:lnTo>
                  <a:lnTo>
                    <a:pt x="26465" y="113"/>
                  </a:lnTo>
                  <a:lnTo>
                    <a:pt x="25254" y="29"/>
                  </a:lnTo>
                  <a:lnTo>
                    <a:pt x="24015" y="1"/>
                  </a:lnTo>
                  <a:close/>
                </a:path>
              </a:pathLst>
            </a:custGeom>
            <a:solidFill>
              <a:schemeClr val="accent3"/>
            </a:solidFill>
            <a:ln w="19050" cap="flat" cmpd="sng">
              <a:solidFill>
                <a:schemeClr val="dk1"/>
              </a:solidFill>
              <a:prstDash val="solid"/>
              <a:round/>
              <a:headEnd type="none" w="sm" len="sm"/>
              <a:tailEnd type="none" w="sm" len="sm"/>
            </a:ln>
            <a:effectLst>
              <a:outerShdw dist="5715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Fredoka One"/>
                  <a:ea typeface="Fredoka One"/>
                  <a:cs typeface="Fredoka One"/>
                  <a:sym typeface="Fredoka One"/>
                </a:rPr>
                <a:t>2</a:t>
              </a:r>
              <a:endParaRPr>
                <a:solidFill>
                  <a:schemeClr val="dk1"/>
                </a:solidFill>
              </a:endParaRPr>
            </a:p>
          </p:txBody>
        </p:sp>
        <p:sp>
          <p:nvSpPr>
            <p:cNvPr id="2137" name="Google Shape;2137;p52"/>
            <p:cNvSpPr/>
            <p:nvPr/>
          </p:nvSpPr>
          <p:spPr>
            <a:xfrm>
              <a:off x="3403056" y="2576330"/>
              <a:ext cx="538594" cy="538605"/>
            </a:xfrm>
            <a:custGeom>
              <a:avLst/>
              <a:gdLst/>
              <a:ahLst/>
              <a:cxnLst/>
              <a:rect l="l" t="t" r="r" b="b"/>
              <a:pathLst>
                <a:path w="48003" h="48004" extrusionOk="0">
                  <a:moveTo>
                    <a:pt x="24016" y="1"/>
                  </a:moveTo>
                  <a:lnTo>
                    <a:pt x="22777" y="29"/>
                  </a:lnTo>
                  <a:lnTo>
                    <a:pt x="21566" y="113"/>
                  </a:lnTo>
                  <a:lnTo>
                    <a:pt x="20356" y="282"/>
                  </a:lnTo>
                  <a:lnTo>
                    <a:pt x="19173" y="479"/>
                  </a:lnTo>
                  <a:lnTo>
                    <a:pt x="18019" y="761"/>
                  </a:lnTo>
                  <a:lnTo>
                    <a:pt x="16864" y="1071"/>
                  </a:lnTo>
                  <a:lnTo>
                    <a:pt x="15766" y="1465"/>
                  </a:lnTo>
                  <a:lnTo>
                    <a:pt x="14668" y="1887"/>
                  </a:lnTo>
                  <a:lnTo>
                    <a:pt x="13599" y="2366"/>
                  </a:lnTo>
                  <a:lnTo>
                    <a:pt x="12585" y="2901"/>
                  </a:lnTo>
                  <a:lnTo>
                    <a:pt x="11572" y="3464"/>
                  </a:lnTo>
                  <a:lnTo>
                    <a:pt x="10586" y="4111"/>
                  </a:lnTo>
                  <a:lnTo>
                    <a:pt x="9657" y="4759"/>
                  </a:lnTo>
                  <a:lnTo>
                    <a:pt x="8756" y="5491"/>
                  </a:lnTo>
                  <a:lnTo>
                    <a:pt x="7883" y="6223"/>
                  </a:lnTo>
                  <a:lnTo>
                    <a:pt x="7039" y="7039"/>
                  </a:lnTo>
                  <a:lnTo>
                    <a:pt x="6250" y="7856"/>
                  </a:lnTo>
                  <a:lnTo>
                    <a:pt x="5490" y="8728"/>
                  </a:lnTo>
                  <a:lnTo>
                    <a:pt x="4786" y="9629"/>
                  </a:lnTo>
                  <a:lnTo>
                    <a:pt x="4111" y="10587"/>
                  </a:lnTo>
                  <a:lnTo>
                    <a:pt x="3491" y="11544"/>
                  </a:lnTo>
                  <a:lnTo>
                    <a:pt x="2900" y="12557"/>
                  </a:lnTo>
                  <a:lnTo>
                    <a:pt x="2365" y="13599"/>
                  </a:lnTo>
                  <a:lnTo>
                    <a:pt x="1887" y="14669"/>
                  </a:lnTo>
                  <a:lnTo>
                    <a:pt x="1464" y="15739"/>
                  </a:lnTo>
                  <a:lnTo>
                    <a:pt x="1098" y="16865"/>
                  </a:lnTo>
                  <a:lnTo>
                    <a:pt x="760" y="17991"/>
                  </a:lnTo>
                  <a:lnTo>
                    <a:pt x="507" y="19174"/>
                  </a:lnTo>
                  <a:lnTo>
                    <a:pt x="282" y="20356"/>
                  </a:lnTo>
                  <a:lnTo>
                    <a:pt x="141" y="21539"/>
                  </a:lnTo>
                  <a:lnTo>
                    <a:pt x="28" y="22777"/>
                  </a:lnTo>
                  <a:lnTo>
                    <a:pt x="0" y="23988"/>
                  </a:lnTo>
                  <a:lnTo>
                    <a:pt x="28" y="25227"/>
                  </a:lnTo>
                  <a:lnTo>
                    <a:pt x="141" y="26465"/>
                  </a:lnTo>
                  <a:lnTo>
                    <a:pt x="282" y="27648"/>
                  </a:lnTo>
                  <a:lnTo>
                    <a:pt x="507" y="28830"/>
                  </a:lnTo>
                  <a:lnTo>
                    <a:pt x="760" y="30013"/>
                  </a:lnTo>
                  <a:lnTo>
                    <a:pt x="1098" y="31139"/>
                  </a:lnTo>
                  <a:lnTo>
                    <a:pt x="1464" y="32265"/>
                  </a:lnTo>
                  <a:lnTo>
                    <a:pt x="1887" y="33335"/>
                  </a:lnTo>
                  <a:lnTo>
                    <a:pt x="2365" y="34405"/>
                  </a:lnTo>
                  <a:lnTo>
                    <a:pt x="2900" y="35447"/>
                  </a:lnTo>
                  <a:lnTo>
                    <a:pt x="3491" y="36460"/>
                  </a:lnTo>
                  <a:lnTo>
                    <a:pt x="4111" y="37417"/>
                  </a:lnTo>
                  <a:lnTo>
                    <a:pt x="4786" y="38375"/>
                  </a:lnTo>
                  <a:lnTo>
                    <a:pt x="5490" y="39276"/>
                  </a:lnTo>
                  <a:lnTo>
                    <a:pt x="6250" y="40148"/>
                  </a:lnTo>
                  <a:lnTo>
                    <a:pt x="7039" y="40965"/>
                  </a:lnTo>
                  <a:lnTo>
                    <a:pt x="7883" y="41781"/>
                  </a:lnTo>
                  <a:lnTo>
                    <a:pt x="8756" y="42513"/>
                  </a:lnTo>
                  <a:lnTo>
                    <a:pt x="9657" y="43245"/>
                  </a:lnTo>
                  <a:lnTo>
                    <a:pt x="10586" y="43893"/>
                  </a:lnTo>
                  <a:lnTo>
                    <a:pt x="11572" y="44540"/>
                  </a:lnTo>
                  <a:lnTo>
                    <a:pt x="12585" y="45103"/>
                  </a:lnTo>
                  <a:lnTo>
                    <a:pt x="13599" y="45638"/>
                  </a:lnTo>
                  <a:lnTo>
                    <a:pt x="14668" y="46117"/>
                  </a:lnTo>
                  <a:lnTo>
                    <a:pt x="15766" y="46539"/>
                  </a:lnTo>
                  <a:lnTo>
                    <a:pt x="16864" y="46933"/>
                  </a:lnTo>
                  <a:lnTo>
                    <a:pt x="18019" y="47243"/>
                  </a:lnTo>
                  <a:lnTo>
                    <a:pt x="19173" y="47525"/>
                  </a:lnTo>
                  <a:lnTo>
                    <a:pt x="20356" y="47722"/>
                  </a:lnTo>
                  <a:lnTo>
                    <a:pt x="21566" y="47891"/>
                  </a:lnTo>
                  <a:lnTo>
                    <a:pt x="22777" y="47975"/>
                  </a:lnTo>
                  <a:lnTo>
                    <a:pt x="24016" y="48003"/>
                  </a:lnTo>
                  <a:lnTo>
                    <a:pt x="25254" y="47975"/>
                  </a:lnTo>
                  <a:lnTo>
                    <a:pt x="26465" y="47891"/>
                  </a:lnTo>
                  <a:lnTo>
                    <a:pt x="27676" y="47722"/>
                  </a:lnTo>
                  <a:lnTo>
                    <a:pt x="28858" y="47525"/>
                  </a:lnTo>
                  <a:lnTo>
                    <a:pt x="30012" y="47243"/>
                  </a:lnTo>
                  <a:lnTo>
                    <a:pt x="31139" y="46933"/>
                  </a:lnTo>
                  <a:lnTo>
                    <a:pt x="32265" y="46539"/>
                  </a:lnTo>
                  <a:lnTo>
                    <a:pt x="33363" y="46117"/>
                  </a:lnTo>
                  <a:lnTo>
                    <a:pt x="34404" y="45638"/>
                  </a:lnTo>
                  <a:lnTo>
                    <a:pt x="35446" y="45103"/>
                  </a:lnTo>
                  <a:lnTo>
                    <a:pt x="36460" y="44540"/>
                  </a:lnTo>
                  <a:lnTo>
                    <a:pt x="37445" y="43893"/>
                  </a:lnTo>
                  <a:lnTo>
                    <a:pt x="38374" y="43245"/>
                  </a:lnTo>
                  <a:lnTo>
                    <a:pt x="39275" y="42513"/>
                  </a:lnTo>
                  <a:lnTo>
                    <a:pt x="40148" y="41781"/>
                  </a:lnTo>
                  <a:lnTo>
                    <a:pt x="40992" y="40965"/>
                  </a:lnTo>
                  <a:lnTo>
                    <a:pt x="41781" y="40148"/>
                  </a:lnTo>
                  <a:lnTo>
                    <a:pt x="42541" y="39276"/>
                  </a:lnTo>
                  <a:lnTo>
                    <a:pt x="43245" y="38375"/>
                  </a:lnTo>
                  <a:lnTo>
                    <a:pt x="43920" y="37417"/>
                  </a:lnTo>
                  <a:lnTo>
                    <a:pt x="44540" y="36460"/>
                  </a:lnTo>
                  <a:lnTo>
                    <a:pt x="45103" y="35447"/>
                  </a:lnTo>
                  <a:lnTo>
                    <a:pt x="45638" y="34405"/>
                  </a:lnTo>
                  <a:lnTo>
                    <a:pt x="46116" y="33335"/>
                  </a:lnTo>
                  <a:lnTo>
                    <a:pt x="46567" y="32265"/>
                  </a:lnTo>
                  <a:lnTo>
                    <a:pt x="46933" y="31139"/>
                  </a:lnTo>
                  <a:lnTo>
                    <a:pt x="47271" y="30013"/>
                  </a:lnTo>
                  <a:lnTo>
                    <a:pt x="47524" y="28830"/>
                  </a:lnTo>
                  <a:lnTo>
                    <a:pt x="47749" y="27648"/>
                  </a:lnTo>
                  <a:lnTo>
                    <a:pt x="47890" y="26465"/>
                  </a:lnTo>
                  <a:lnTo>
                    <a:pt x="47975" y="25227"/>
                  </a:lnTo>
                  <a:lnTo>
                    <a:pt x="48003" y="23988"/>
                  </a:lnTo>
                  <a:lnTo>
                    <a:pt x="47975" y="22777"/>
                  </a:lnTo>
                  <a:lnTo>
                    <a:pt x="47890" y="21539"/>
                  </a:lnTo>
                  <a:lnTo>
                    <a:pt x="47749" y="20356"/>
                  </a:lnTo>
                  <a:lnTo>
                    <a:pt x="47524" y="19174"/>
                  </a:lnTo>
                  <a:lnTo>
                    <a:pt x="47271" y="17991"/>
                  </a:lnTo>
                  <a:lnTo>
                    <a:pt x="46933" y="16865"/>
                  </a:lnTo>
                  <a:lnTo>
                    <a:pt x="46567" y="15739"/>
                  </a:lnTo>
                  <a:lnTo>
                    <a:pt x="46116" y="14669"/>
                  </a:lnTo>
                  <a:lnTo>
                    <a:pt x="45638" y="13599"/>
                  </a:lnTo>
                  <a:lnTo>
                    <a:pt x="45103" y="12557"/>
                  </a:lnTo>
                  <a:lnTo>
                    <a:pt x="44540" y="11544"/>
                  </a:lnTo>
                  <a:lnTo>
                    <a:pt x="43920" y="10587"/>
                  </a:lnTo>
                  <a:lnTo>
                    <a:pt x="43245" y="9629"/>
                  </a:lnTo>
                  <a:lnTo>
                    <a:pt x="42541" y="8728"/>
                  </a:lnTo>
                  <a:lnTo>
                    <a:pt x="41781" y="7856"/>
                  </a:lnTo>
                  <a:lnTo>
                    <a:pt x="40992" y="7039"/>
                  </a:lnTo>
                  <a:lnTo>
                    <a:pt x="40148" y="6223"/>
                  </a:lnTo>
                  <a:lnTo>
                    <a:pt x="39275" y="5491"/>
                  </a:lnTo>
                  <a:lnTo>
                    <a:pt x="38374" y="4759"/>
                  </a:lnTo>
                  <a:lnTo>
                    <a:pt x="37445" y="4111"/>
                  </a:lnTo>
                  <a:lnTo>
                    <a:pt x="36460" y="3464"/>
                  </a:lnTo>
                  <a:lnTo>
                    <a:pt x="35446" y="2901"/>
                  </a:lnTo>
                  <a:lnTo>
                    <a:pt x="34404" y="2366"/>
                  </a:lnTo>
                  <a:lnTo>
                    <a:pt x="33363" y="1887"/>
                  </a:lnTo>
                  <a:lnTo>
                    <a:pt x="32265" y="1465"/>
                  </a:lnTo>
                  <a:lnTo>
                    <a:pt x="31139" y="1071"/>
                  </a:lnTo>
                  <a:lnTo>
                    <a:pt x="30012" y="761"/>
                  </a:lnTo>
                  <a:lnTo>
                    <a:pt x="28858" y="479"/>
                  </a:lnTo>
                  <a:lnTo>
                    <a:pt x="27676" y="282"/>
                  </a:lnTo>
                  <a:lnTo>
                    <a:pt x="26465" y="113"/>
                  </a:lnTo>
                  <a:lnTo>
                    <a:pt x="25254" y="29"/>
                  </a:lnTo>
                  <a:lnTo>
                    <a:pt x="24016" y="1"/>
                  </a:lnTo>
                  <a:close/>
                </a:path>
              </a:pathLst>
            </a:custGeom>
            <a:solidFill>
              <a:schemeClr val="dk2"/>
            </a:solidFill>
            <a:ln w="19050" cap="flat" cmpd="sng">
              <a:solidFill>
                <a:schemeClr val="dk1"/>
              </a:solidFill>
              <a:prstDash val="solid"/>
              <a:round/>
              <a:headEnd type="none" w="sm" len="sm"/>
              <a:tailEnd type="none" w="sm" len="sm"/>
            </a:ln>
            <a:effectLst>
              <a:outerShdw dist="5715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lt1"/>
                  </a:solidFill>
                  <a:latin typeface="Fredoka One"/>
                  <a:ea typeface="Fredoka One"/>
                  <a:cs typeface="Fredoka One"/>
                  <a:sym typeface="Fredoka One"/>
                </a:rPr>
                <a:t>4</a:t>
              </a:r>
              <a:endParaRPr>
                <a:solidFill>
                  <a:schemeClr val="lt1"/>
                </a:solidFill>
              </a:endParaRPr>
            </a:p>
          </p:txBody>
        </p:sp>
        <p:sp>
          <p:nvSpPr>
            <p:cNvPr id="2138" name="Google Shape;2138;p52"/>
            <p:cNvSpPr/>
            <p:nvPr/>
          </p:nvSpPr>
          <p:spPr>
            <a:xfrm>
              <a:off x="4133388" y="2407020"/>
              <a:ext cx="877224" cy="877224"/>
            </a:xfrm>
            <a:custGeom>
              <a:avLst/>
              <a:gdLst/>
              <a:ahLst/>
              <a:cxnLst/>
              <a:rect l="l" t="t" r="r" b="b"/>
              <a:pathLst>
                <a:path w="78184" h="78184" extrusionOk="0">
                  <a:moveTo>
                    <a:pt x="38064" y="0"/>
                  </a:moveTo>
                  <a:lnTo>
                    <a:pt x="37079" y="57"/>
                  </a:lnTo>
                  <a:lnTo>
                    <a:pt x="36065" y="113"/>
                  </a:lnTo>
                  <a:lnTo>
                    <a:pt x="35080" y="197"/>
                  </a:lnTo>
                  <a:lnTo>
                    <a:pt x="34095" y="310"/>
                  </a:lnTo>
                  <a:lnTo>
                    <a:pt x="33137" y="451"/>
                  </a:lnTo>
                  <a:lnTo>
                    <a:pt x="32180" y="620"/>
                  </a:lnTo>
                  <a:lnTo>
                    <a:pt x="31195" y="789"/>
                  </a:lnTo>
                  <a:lnTo>
                    <a:pt x="30266" y="1014"/>
                  </a:lnTo>
                  <a:lnTo>
                    <a:pt x="29309" y="1239"/>
                  </a:lnTo>
                  <a:lnTo>
                    <a:pt x="28379" y="1492"/>
                  </a:lnTo>
                  <a:lnTo>
                    <a:pt x="27450" y="1746"/>
                  </a:lnTo>
                  <a:lnTo>
                    <a:pt x="26549" y="2055"/>
                  </a:lnTo>
                  <a:lnTo>
                    <a:pt x="25648" y="2365"/>
                  </a:lnTo>
                  <a:lnTo>
                    <a:pt x="24748" y="2703"/>
                  </a:lnTo>
                  <a:lnTo>
                    <a:pt x="23875" y="3069"/>
                  </a:lnTo>
                  <a:lnTo>
                    <a:pt x="23002" y="3463"/>
                  </a:lnTo>
                  <a:lnTo>
                    <a:pt x="22129" y="3857"/>
                  </a:lnTo>
                  <a:lnTo>
                    <a:pt x="21285" y="4280"/>
                  </a:lnTo>
                  <a:lnTo>
                    <a:pt x="20440" y="4730"/>
                  </a:lnTo>
                  <a:lnTo>
                    <a:pt x="19624" y="5181"/>
                  </a:lnTo>
                  <a:lnTo>
                    <a:pt x="18807" y="5659"/>
                  </a:lnTo>
                  <a:lnTo>
                    <a:pt x="18019" y="6166"/>
                  </a:lnTo>
                  <a:lnTo>
                    <a:pt x="17230" y="6673"/>
                  </a:lnTo>
                  <a:lnTo>
                    <a:pt x="16470" y="7208"/>
                  </a:lnTo>
                  <a:lnTo>
                    <a:pt x="15710" y="7771"/>
                  </a:lnTo>
                  <a:lnTo>
                    <a:pt x="14950" y="8334"/>
                  </a:lnTo>
                  <a:lnTo>
                    <a:pt x="14218" y="8925"/>
                  </a:lnTo>
                  <a:lnTo>
                    <a:pt x="13514" y="9544"/>
                  </a:lnTo>
                  <a:lnTo>
                    <a:pt x="12810" y="10164"/>
                  </a:lnTo>
                  <a:lnTo>
                    <a:pt x="12106" y="10783"/>
                  </a:lnTo>
                  <a:lnTo>
                    <a:pt x="11431" y="11459"/>
                  </a:lnTo>
                  <a:lnTo>
                    <a:pt x="10783" y="12135"/>
                  </a:lnTo>
                  <a:lnTo>
                    <a:pt x="10164" y="12810"/>
                  </a:lnTo>
                  <a:lnTo>
                    <a:pt x="9516" y="13514"/>
                  </a:lnTo>
                  <a:lnTo>
                    <a:pt x="8925" y="14218"/>
                  </a:lnTo>
                  <a:lnTo>
                    <a:pt x="8334" y="14950"/>
                  </a:lnTo>
                  <a:lnTo>
                    <a:pt x="7771" y="15710"/>
                  </a:lnTo>
                  <a:lnTo>
                    <a:pt x="7208" y="16470"/>
                  </a:lnTo>
                  <a:lnTo>
                    <a:pt x="6673" y="17230"/>
                  </a:lnTo>
                  <a:lnTo>
                    <a:pt x="6166" y="18019"/>
                  </a:lnTo>
                  <a:lnTo>
                    <a:pt x="5659" y="18807"/>
                  </a:lnTo>
                  <a:lnTo>
                    <a:pt x="5181" y="19624"/>
                  </a:lnTo>
                  <a:lnTo>
                    <a:pt x="4702" y="20468"/>
                  </a:lnTo>
                  <a:lnTo>
                    <a:pt x="4280" y="21285"/>
                  </a:lnTo>
                  <a:lnTo>
                    <a:pt x="3857" y="22157"/>
                  </a:lnTo>
                  <a:lnTo>
                    <a:pt x="3435" y="23002"/>
                  </a:lnTo>
                  <a:lnTo>
                    <a:pt x="3069" y="23875"/>
                  </a:lnTo>
                  <a:lnTo>
                    <a:pt x="2703" y="24748"/>
                  </a:lnTo>
                  <a:lnTo>
                    <a:pt x="2365" y="25648"/>
                  </a:lnTo>
                  <a:lnTo>
                    <a:pt x="2055" y="26549"/>
                  </a:lnTo>
                  <a:lnTo>
                    <a:pt x="1746" y="27478"/>
                  </a:lnTo>
                  <a:lnTo>
                    <a:pt x="1464" y="28379"/>
                  </a:lnTo>
                  <a:lnTo>
                    <a:pt x="1239" y="29308"/>
                  </a:lnTo>
                  <a:lnTo>
                    <a:pt x="986" y="30266"/>
                  </a:lnTo>
                  <a:lnTo>
                    <a:pt x="789" y="31223"/>
                  </a:lnTo>
                  <a:lnTo>
                    <a:pt x="591" y="32180"/>
                  </a:lnTo>
                  <a:lnTo>
                    <a:pt x="451" y="33137"/>
                  </a:lnTo>
                  <a:lnTo>
                    <a:pt x="310" y="34123"/>
                  </a:lnTo>
                  <a:lnTo>
                    <a:pt x="197" y="35108"/>
                  </a:lnTo>
                  <a:lnTo>
                    <a:pt x="113" y="36094"/>
                  </a:lnTo>
                  <a:lnTo>
                    <a:pt x="57" y="37079"/>
                  </a:lnTo>
                  <a:lnTo>
                    <a:pt x="0" y="38093"/>
                  </a:lnTo>
                  <a:lnTo>
                    <a:pt x="0" y="39078"/>
                  </a:lnTo>
                  <a:lnTo>
                    <a:pt x="0" y="40091"/>
                  </a:lnTo>
                  <a:lnTo>
                    <a:pt x="57" y="41105"/>
                  </a:lnTo>
                  <a:lnTo>
                    <a:pt x="113" y="42090"/>
                  </a:lnTo>
                  <a:lnTo>
                    <a:pt x="197" y="43076"/>
                  </a:lnTo>
                  <a:lnTo>
                    <a:pt x="310" y="44061"/>
                  </a:lnTo>
                  <a:lnTo>
                    <a:pt x="451" y="45047"/>
                  </a:lnTo>
                  <a:lnTo>
                    <a:pt x="591" y="46004"/>
                  </a:lnTo>
                  <a:lnTo>
                    <a:pt x="789" y="46961"/>
                  </a:lnTo>
                  <a:lnTo>
                    <a:pt x="986" y="47918"/>
                  </a:lnTo>
                  <a:lnTo>
                    <a:pt x="1239" y="48876"/>
                  </a:lnTo>
                  <a:lnTo>
                    <a:pt x="1464" y="49805"/>
                  </a:lnTo>
                  <a:lnTo>
                    <a:pt x="1746" y="50706"/>
                  </a:lnTo>
                  <a:lnTo>
                    <a:pt x="2055" y="51635"/>
                  </a:lnTo>
                  <a:lnTo>
                    <a:pt x="2365" y="52536"/>
                  </a:lnTo>
                  <a:lnTo>
                    <a:pt x="2703" y="53436"/>
                  </a:lnTo>
                  <a:lnTo>
                    <a:pt x="3069" y="54309"/>
                  </a:lnTo>
                  <a:lnTo>
                    <a:pt x="3435" y="55182"/>
                  </a:lnTo>
                  <a:lnTo>
                    <a:pt x="3857" y="56027"/>
                  </a:lnTo>
                  <a:lnTo>
                    <a:pt x="4280" y="56899"/>
                  </a:lnTo>
                  <a:lnTo>
                    <a:pt x="4702" y="57716"/>
                  </a:lnTo>
                  <a:lnTo>
                    <a:pt x="5181" y="58560"/>
                  </a:lnTo>
                  <a:lnTo>
                    <a:pt x="5659" y="59349"/>
                  </a:lnTo>
                  <a:lnTo>
                    <a:pt x="6166" y="60165"/>
                  </a:lnTo>
                  <a:lnTo>
                    <a:pt x="6673" y="60954"/>
                  </a:lnTo>
                  <a:lnTo>
                    <a:pt x="7208" y="61714"/>
                  </a:lnTo>
                  <a:lnTo>
                    <a:pt x="7771" y="62474"/>
                  </a:lnTo>
                  <a:lnTo>
                    <a:pt x="8334" y="63234"/>
                  </a:lnTo>
                  <a:lnTo>
                    <a:pt x="8925" y="63966"/>
                  </a:lnTo>
                  <a:lnTo>
                    <a:pt x="9516" y="64670"/>
                  </a:lnTo>
                  <a:lnTo>
                    <a:pt x="10164" y="65374"/>
                  </a:lnTo>
                  <a:lnTo>
                    <a:pt x="10783" y="66049"/>
                  </a:lnTo>
                  <a:lnTo>
                    <a:pt x="11431" y="66725"/>
                  </a:lnTo>
                  <a:lnTo>
                    <a:pt x="12106" y="67401"/>
                  </a:lnTo>
                  <a:lnTo>
                    <a:pt x="12810" y="68020"/>
                  </a:lnTo>
                  <a:lnTo>
                    <a:pt x="13514" y="68640"/>
                  </a:lnTo>
                  <a:lnTo>
                    <a:pt x="14218" y="69259"/>
                  </a:lnTo>
                  <a:lnTo>
                    <a:pt x="14950" y="69850"/>
                  </a:lnTo>
                  <a:lnTo>
                    <a:pt x="15710" y="70413"/>
                  </a:lnTo>
                  <a:lnTo>
                    <a:pt x="16470" y="70976"/>
                  </a:lnTo>
                  <a:lnTo>
                    <a:pt x="17230" y="71511"/>
                  </a:lnTo>
                  <a:lnTo>
                    <a:pt x="18019" y="72018"/>
                  </a:lnTo>
                  <a:lnTo>
                    <a:pt x="18807" y="72525"/>
                  </a:lnTo>
                  <a:lnTo>
                    <a:pt x="19624" y="73003"/>
                  </a:lnTo>
                  <a:lnTo>
                    <a:pt x="20440" y="73454"/>
                  </a:lnTo>
                  <a:lnTo>
                    <a:pt x="21285" y="73904"/>
                  </a:lnTo>
                  <a:lnTo>
                    <a:pt x="22129" y="74327"/>
                  </a:lnTo>
                  <a:lnTo>
                    <a:pt x="23002" y="74721"/>
                  </a:lnTo>
                  <a:lnTo>
                    <a:pt x="23875" y="75115"/>
                  </a:lnTo>
                  <a:lnTo>
                    <a:pt x="24748" y="75481"/>
                  </a:lnTo>
                  <a:lnTo>
                    <a:pt x="25648" y="75819"/>
                  </a:lnTo>
                  <a:lnTo>
                    <a:pt x="26549" y="76129"/>
                  </a:lnTo>
                  <a:lnTo>
                    <a:pt x="27450" y="76438"/>
                  </a:lnTo>
                  <a:lnTo>
                    <a:pt x="28379" y="76692"/>
                  </a:lnTo>
                  <a:lnTo>
                    <a:pt x="29309" y="76945"/>
                  </a:lnTo>
                  <a:lnTo>
                    <a:pt x="30266" y="77170"/>
                  </a:lnTo>
                  <a:lnTo>
                    <a:pt x="31195" y="77395"/>
                  </a:lnTo>
                  <a:lnTo>
                    <a:pt x="32180" y="77564"/>
                  </a:lnTo>
                  <a:lnTo>
                    <a:pt x="33137" y="77733"/>
                  </a:lnTo>
                  <a:lnTo>
                    <a:pt x="34095" y="77874"/>
                  </a:lnTo>
                  <a:lnTo>
                    <a:pt x="35080" y="77987"/>
                  </a:lnTo>
                  <a:lnTo>
                    <a:pt x="36065" y="78071"/>
                  </a:lnTo>
                  <a:lnTo>
                    <a:pt x="37079" y="78127"/>
                  </a:lnTo>
                  <a:lnTo>
                    <a:pt x="38064" y="78184"/>
                  </a:lnTo>
                  <a:lnTo>
                    <a:pt x="40091" y="78184"/>
                  </a:lnTo>
                  <a:lnTo>
                    <a:pt x="41105" y="78127"/>
                  </a:lnTo>
                  <a:lnTo>
                    <a:pt x="42090" y="78071"/>
                  </a:lnTo>
                  <a:lnTo>
                    <a:pt x="43076" y="77987"/>
                  </a:lnTo>
                  <a:lnTo>
                    <a:pt x="44061" y="77874"/>
                  </a:lnTo>
                  <a:lnTo>
                    <a:pt x="45047" y="77733"/>
                  </a:lnTo>
                  <a:lnTo>
                    <a:pt x="46004" y="77564"/>
                  </a:lnTo>
                  <a:lnTo>
                    <a:pt x="46961" y="77395"/>
                  </a:lnTo>
                  <a:lnTo>
                    <a:pt x="47918" y="77170"/>
                  </a:lnTo>
                  <a:lnTo>
                    <a:pt x="48847" y="76945"/>
                  </a:lnTo>
                  <a:lnTo>
                    <a:pt x="49776" y="76692"/>
                  </a:lnTo>
                  <a:lnTo>
                    <a:pt x="50706" y="76438"/>
                  </a:lnTo>
                  <a:lnTo>
                    <a:pt x="51635" y="76129"/>
                  </a:lnTo>
                  <a:lnTo>
                    <a:pt x="52536" y="75819"/>
                  </a:lnTo>
                  <a:lnTo>
                    <a:pt x="53408" y="75481"/>
                  </a:lnTo>
                  <a:lnTo>
                    <a:pt x="54309" y="75115"/>
                  </a:lnTo>
                  <a:lnTo>
                    <a:pt x="55182" y="74721"/>
                  </a:lnTo>
                  <a:lnTo>
                    <a:pt x="56027" y="74327"/>
                  </a:lnTo>
                  <a:lnTo>
                    <a:pt x="56871" y="73904"/>
                  </a:lnTo>
                  <a:lnTo>
                    <a:pt x="57716" y="73454"/>
                  </a:lnTo>
                  <a:lnTo>
                    <a:pt x="58532" y="73003"/>
                  </a:lnTo>
                  <a:lnTo>
                    <a:pt x="59349" y="72525"/>
                  </a:lnTo>
                  <a:lnTo>
                    <a:pt x="60165" y="72018"/>
                  </a:lnTo>
                  <a:lnTo>
                    <a:pt x="60954" y="71511"/>
                  </a:lnTo>
                  <a:lnTo>
                    <a:pt x="61714" y="70976"/>
                  </a:lnTo>
                  <a:lnTo>
                    <a:pt x="62474" y="70413"/>
                  </a:lnTo>
                  <a:lnTo>
                    <a:pt x="63234" y="69850"/>
                  </a:lnTo>
                  <a:lnTo>
                    <a:pt x="63966" y="69259"/>
                  </a:lnTo>
                  <a:lnTo>
                    <a:pt x="64670" y="68640"/>
                  </a:lnTo>
                  <a:lnTo>
                    <a:pt x="65374" y="68020"/>
                  </a:lnTo>
                  <a:lnTo>
                    <a:pt x="66049" y="67401"/>
                  </a:lnTo>
                  <a:lnTo>
                    <a:pt x="66725" y="66725"/>
                  </a:lnTo>
                  <a:lnTo>
                    <a:pt x="67373" y="66049"/>
                  </a:lnTo>
                  <a:lnTo>
                    <a:pt x="68020" y="65374"/>
                  </a:lnTo>
                  <a:lnTo>
                    <a:pt x="68640" y="64670"/>
                  </a:lnTo>
                  <a:lnTo>
                    <a:pt x="69259" y="63966"/>
                  </a:lnTo>
                  <a:lnTo>
                    <a:pt x="69850" y="63234"/>
                  </a:lnTo>
                  <a:lnTo>
                    <a:pt x="70413" y="62474"/>
                  </a:lnTo>
                  <a:lnTo>
                    <a:pt x="70976" y="61714"/>
                  </a:lnTo>
                  <a:lnTo>
                    <a:pt x="71511" y="60954"/>
                  </a:lnTo>
                  <a:lnTo>
                    <a:pt x="72018" y="60165"/>
                  </a:lnTo>
                  <a:lnTo>
                    <a:pt x="72525" y="59349"/>
                  </a:lnTo>
                  <a:lnTo>
                    <a:pt x="73003" y="58560"/>
                  </a:lnTo>
                  <a:lnTo>
                    <a:pt x="73454" y="57716"/>
                  </a:lnTo>
                  <a:lnTo>
                    <a:pt x="73904" y="56899"/>
                  </a:lnTo>
                  <a:lnTo>
                    <a:pt x="74327" y="56027"/>
                  </a:lnTo>
                  <a:lnTo>
                    <a:pt x="74721" y="55182"/>
                  </a:lnTo>
                  <a:lnTo>
                    <a:pt x="75115" y="54309"/>
                  </a:lnTo>
                  <a:lnTo>
                    <a:pt x="75481" y="53436"/>
                  </a:lnTo>
                  <a:lnTo>
                    <a:pt x="75819" y="52536"/>
                  </a:lnTo>
                  <a:lnTo>
                    <a:pt x="76129" y="51635"/>
                  </a:lnTo>
                  <a:lnTo>
                    <a:pt x="76410" y="50706"/>
                  </a:lnTo>
                  <a:lnTo>
                    <a:pt x="76692" y="49805"/>
                  </a:lnTo>
                  <a:lnTo>
                    <a:pt x="76945" y="48876"/>
                  </a:lnTo>
                  <a:lnTo>
                    <a:pt x="77170" y="47918"/>
                  </a:lnTo>
                  <a:lnTo>
                    <a:pt x="77395" y="46961"/>
                  </a:lnTo>
                  <a:lnTo>
                    <a:pt x="77564" y="46004"/>
                  </a:lnTo>
                  <a:lnTo>
                    <a:pt x="77733" y="45047"/>
                  </a:lnTo>
                  <a:lnTo>
                    <a:pt x="77874" y="44061"/>
                  </a:lnTo>
                  <a:lnTo>
                    <a:pt x="77987" y="43076"/>
                  </a:lnTo>
                  <a:lnTo>
                    <a:pt x="78071" y="42090"/>
                  </a:lnTo>
                  <a:lnTo>
                    <a:pt x="78127" y="41105"/>
                  </a:lnTo>
                  <a:lnTo>
                    <a:pt x="78156" y="40091"/>
                  </a:lnTo>
                  <a:lnTo>
                    <a:pt x="78184" y="39078"/>
                  </a:lnTo>
                  <a:lnTo>
                    <a:pt x="78156" y="38093"/>
                  </a:lnTo>
                  <a:lnTo>
                    <a:pt x="78127" y="37079"/>
                  </a:lnTo>
                  <a:lnTo>
                    <a:pt x="78071" y="36094"/>
                  </a:lnTo>
                  <a:lnTo>
                    <a:pt x="77987" y="35108"/>
                  </a:lnTo>
                  <a:lnTo>
                    <a:pt x="77874" y="34123"/>
                  </a:lnTo>
                  <a:lnTo>
                    <a:pt x="77733" y="33137"/>
                  </a:lnTo>
                  <a:lnTo>
                    <a:pt x="77564" y="32180"/>
                  </a:lnTo>
                  <a:lnTo>
                    <a:pt x="77395" y="31223"/>
                  </a:lnTo>
                  <a:lnTo>
                    <a:pt x="77170" y="30266"/>
                  </a:lnTo>
                  <a:lnTo>
                    <a:pt x="76945" y="29308"/>
                  </a:lnTo>
                  <a:lnTo>
                    <a:pt x="76692" y="28379"/>
                  </a:lnTo>
                  <a:lnTo>
                    <a:pt x="76410" y="27478"/>
                  </a:lnTo>
                  <a:lnTo>
                    <a:pt x="76129" y="26549"/>
                  </a:lnTo>
                  <a:lnTo>
                    <a:pt x="75819" y="25648"/>
                  </a:lnTo>
                  <a:lnTo>
                    <a:pt x="75481" y="24748"/>
                  </a:lnTo>
                  <a:lnTo>
                    <a:pt x="75115" y="23875"/>
                  </a:lnTo>
                  <a:lnTo>
                    <a:pt x="74721" y="23002"/>
                  </a:lnTo>
                  <a:lnTo>
                    <a:pt x="74327" y="22157"/>
                  </a:lnTo>
                  <a:lnTo>
                    <a:pt x="73904" y="21285"/>
                  </a:lnTo>
                  <a:lnTo>
                    <a:pt x="73454" y="20468"/>
                  </a:lnTo>
                  <a:lnTo>
                    <a:pt x="73003" y="19624"/>
                  </a:lnTo>
                  <a:lnTo>
                    <a:pt x="72525" y="18807"/>
                  </a:lnTo>
                  <a:lnTo>
                    <a:pt x="72018" y="18019"/>
                  </a:lnTo>
                  <a:lnTo>
                    <a:pt x="71511" y="17230"/>
                  </a:lnTo>
                  <a:lnTo>
                    <a:pt x="70976" y="16470"/>
                  </a:lnTo>
                  <a:lnTo>
                    <a:pt x="70413" y="15710"/>
                  </a:lnTo>
                  <a:lnTo>
                    <a:pt x="69850" y="14950"/>
                  </a:lnTo>
                  <a:lnTo>
                    <a:pt x="69259" y="14218"/>
                  </a:lnTo>
                  <a:lnTo>
                    <a:pt x="68640" y="13514"/>
                  </a:lnTo>
                  <a:lnTo>
                    <a:pt x="68020" y="12810"/>
                  </a:lnTo>
                  <a:lnTo>
                    <a:pt x="67373" y="12135"/>
                  </a:lnTo>
                  <a:lnTo>
                    <a:pt x="66725" y="11459"/>
                  </a:lnTo>
                  <a:lnTo>
                    <a:pt x="66049" y="10783"/>
                  </a:lnTo>
                  <a:lnTo>
                    <a:pt x="65374" y="10164"/>
                  </a:lnTo>
                  <a:lnTo>
                    <a:pt x="64670" y="9544"/>
                  </a:lnTo>
                  <a:lnTo>
                    <a:pt x="63966" y="8925"/>
                  </a:lnTo>
                  <a:lnTo>
                    <a:pt x="63234" y="8334"/>
                  </a:lnTo>
                  <a:lnTo>
                    <a:pt x="62474" y="7771"/>
                  </a:lnTo>
                  <a:lnTo>
                    <a:pt x="61714" y="7208"/>
                  </a:lnTo>
                  <a:lnTo>
                    <a:pt x="60954" y="6673"/>
                  </a:lnTo>
                  <a:lnTo>
                    <a:pt x="60165" y="6166"/>
                  </a:lnTo>
                  <a:lnTo>
                    <a:pt x="59349" y="5659"/>
                  </a:lnTo>
                  <a:lnTo>
                    <a:pt x="58532" y="5181"/>
                  </a:lnTo>
                  <a:lnTo>
                    <a:pt x="57716" y="4730"/>
                  </a:lnTo>
                  <a:lnTo>
                    <a:pt x="56871" y="4280"/>
                  </a:lnTo>
                  <a:lnTo>
                    <a:pt x="56027" y="3857"/>
                  </a:lnTo>
                  <a:lnTo>
                    <a:pt x="55182" y="3463"/>
                  </a:lnTo>
                  <a:lnTo>
                    <a:pt x="54309" y="3069"/>
                  </a:lnTo>
                  <a:lnTo>
                    <a:pt x="53408" y="2703"/>
                  </a:lnTo>
                  <a:lnTo>
                    <a:pt x="52536" y="2365"/>
                  </a:lnTo>
                  <a:lnTo>
                    <a:pt x="51635" y="2055"/>
                  </a:lnTo>
                  <a:lnTo>
                    <a:pt x="50706" y="1746"/>
                  </a:lnTo>
                  <a:lnTo>
                    <a:pt x="49776" y="1492"/>
                  </a:lnTo>
                  <a:lnTo>
                    <a:pt x="48847" y="1239"/>
                  </a:lnTo>
                  <a:lnTo>
                    <a:pt x="47918" y="1014"/>
                  </a:lnTo>
                  <a:lnTo>
                    <a:pt x="46961" y="789"/>
                  </a:lnTo>
                  <a:lnTo>
                    <a:pt x="46004" y="620"/>
                  </a:lnTo>
                  <a:lnTo>
                    <a:pt x="45047" y="451"/>
                  </a:lnTo>
                  <a:lnTo>
                    <a:pt x="44061" y="310"/>
                  </a:lnTo>
                  <a:lnTo>
                    <a:pt x="43076" y="197"/>
                  </a:lnTo>
                  <a:lnTo>
                    <a:pt x="42090" y="113"/>
                  </a:lnTo>
                  <a:lnTo>
                    <a:pt x="41105" y="57"/>
                  </a:lnTo>
                  <a:lnTo>
                    <a:pt x="400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2"/>
            <p:cNvSpPr/>
            <p:nvPr/>
          </p:nvSpPr>
          <p:spPr>
            <a:xfrm>
              <a:off x="3699982" y="1973939"/>
              <a:ext cx="483324" cy="482999"/>
            </a:xfrm>
            <a:custGeom>
              <a:avLst/>
              <a:gdLst/>
              <a:ahLst/>
              <a:cxnLst/>
              <a:rect l="l" t="t" r="r" b="b"/>
              <a:pathLst>
                <a:path w="43077" h="43048" extrusionOk="0">
                  <a:moveTo>
                    <a:pt x="32997" y="0"/>
                  </a:moveTo>
                  <a:lnTo>
                    <a:pt x="32350" y="28"/>
                  </a:lnTo>
                  <a:lnTo>
                    <a:pt x="31702" y="113"/>
                  </a:lnTo>
                  <a:lnTo>
                    <a:pt x="31055" y="225"/>
                  </a:lnTo>
                  <a:lnTo>
                    <a:pt x="30407" y="422"/>
                  </a:lnTo>
                  <a:lnTo>
                    <a:pt x="29760" y="648"/>
                  </a:lnTo>
                  <a:lnTo>
                    <a:pt x="29140" y="901"/>
                  </a:lnTo>
                  <a:lnTo>
                    <a:pt x="28493" y="1239"/>
                  </a:lnTo>
                  <a:lnTo>
                    <a:pt x="27873" y="1605"/>
                  </a:lnTo>
                  <a:lnTo>
                    <a:pt x="25959" y="2900"/>
                  </a:lnTo>
                  <a:lnTo>
                    <a:pt x="24073" y="4251"/>
                  </a:lnTo>
                  <a:lnTo>
                    <a:pt x="22214" y="5659"/>
                  </a:lnTo>
                  <a:lnTo>
                    <a:pt x="20413" y="7095"/>
                  </a:lnTo>
                  <a:lnTo>
                    <a:pt x="18611" y="8615"/>
                  </a:lnTo>
                  <a:lnTo>
                    <a:pt x="16837" y="10164"/>
                  </a:lnTo>
                  <a:lnTo>
                    <a:pt x="15120" y="11768"/>
                  </a:lnTo>
                  <a:lnTo>
                    <a:pt x="13430" y="13401"/>
                  </a:lnTo>
                  <a:lnTo>
                    <a:pt x="11769" y="15091"/>
                  </a:lnTo>
                  <a:lnTo>
                    <a:pt x="10193" y="16836"/>
                  </a:lnTo>
                  <a:lnTo>
                    <a:pt x="8644" y="18582"/>
                  </a:lnTo>
                  <a:lnTo>
                    <a:pt x="7124" y="20384"/>
                  </a:lnTo>
                  <a:lnTo>
                    <a:pt x="5688" y="22214"/>
                  </a:lnTo>
                  <a:lnTo>
                    <a:pt x="4280" y="24044"/>
                  </a:lnTo>
                  <a:lnTo>
                    <a:pt x="2929" y="25930"/>
                  </a:lnTo>
                  <a:lnTo>
                    <a:pt x="1634" y="27873"/>
                  </a:lnTo>
                  <a:lnTo>
                    <a:pt x="1268" y="28464"/>
                  </a:lnTo>
                  <a:lnTo>
                    <a:pt x="930" y="29111"/>
                  </a:lnTo>
                  <a:lnTo>
                    <a:pt x="649" y="29731"/>
                  </a:lnTo>
                  <a:lnTo>
                    <a:pt x="423" y="30378"/>
                  </a:lnTo>
                  <a:lnTo>
                    <a:pt x="254" y="31026"/>
                  </a:lnTo>
                  <a:lnTo>
                    <a:pt x="142" y="31673"/>
                  </a:lnTo>
                  <a:lnTo>
                    <a:pt x="57" y="32321"/>
                  </a:lnTo>
                  <a:lnTo>
                    <a:pt x="1" y="32968"/>
                  </a:lnTo>
                  <a:lnTo>
                    <a:pt x="29" y="33616"/>
                  </a:lnTo>
                  <a:lnTo>
                    <a:pt x="57" y="34264"/>
                  </a:lnTo>
                  <a:lnTo>
                    <a:pt x="170" y="34911"/>
                  </a:lnTo>
                  <a:lnTo>
                    <a:pt x="283" y="35530"/>
                  </a:lnTo>
                  <a:lnTo>
                    <a:pt x="480" y="36150"/>
                  </a:lnTo>
                  <a:lnTo>
                    <a:pt x="677" y="36741"/>
                  </a:lnTo>
                  <a:lnTo>
                    <a:pt x="930" y="37332"/>
                  </a:lnTo>
                  <a:lnTo>
                    <a:pt x="1212" y="37895"/>
                  </a:lnTo>
                  <a:lnTo>
                    <a:pt x="1521" y="38458"/>
                  </a:lnTo>
                  <a:lnTo>
                    <a:pt x="1887" y="38965"/>
                  </a:lnTo>
                  <a:lnTo>
                    <a:pt x="2281" y="39472"/>
                  </a:lnTo>
                  <a:lnTo>
                    <a:pt x="2704" y="39951"/>
                  </a:lnTo>
                  <a:lnTo>
                    <a:pt x="3154" y="40429"/>
                  </a:lnTo>
                  <a:lnTo>
                    <a:pt x="3633" y="40852"/>
                  </a:lnTo>
                  <a:lnTo>
                    <a:pt x="4140" y="41246"/>
                  </a:lnTo>
                  <a:lnTo>
                    <a:pt x="4675" y="41584"/>
                  </a:lnTo>
                  <a:lnTo>
                    <a:pt x="5238" y="41921"/>
                  </a:lnTo>
                  <a:lnTo>
                    <a:pt x="5829" y="42203"/>
                  </a:lnTo>
                  <a:lnTo>
                    <a:pt x="6448" y="42456"/>
                  </a:lnTo>
                  <a:lnTo>
                    <a:pt x="7096" y="42682"/>
                  </a:lnTo>
                  <a:lnTo>
                    <a:pt x="7743" y="42822"/>
                  </a:lnTo>
                  <a:lnTo>
                    <a:pt x="8447" y="42963"/>
                  </a:lnTo>
                  <a:lnTo>
                    <a:pt x="9151" y="43019"/>
                  </a:lnTo>
                  <a:lnTo>
                    <a:pt x="9855" y="43048"/>
                  </a:lnTo>
                  <a:lnTo>
                    <a:pt x="10474" y="43048"/>
                  </a:lnTo>
                  <a:lnTo>
                    <a:pt x="11094" y="42991"/>
                  </a:lnTo>
                  <a:lnTo>
                    <a:pt x="11685" y="42879"/>
                  </a:lnTo>
                  <a:lnTo>
                    <a:pt x="12276" y="42766"/>
                  </a:lnTo>
                  <a:lnTo>
                    <a:pt x="12839" y="42597"/>
                  </a:lnTo>
                  <a:lnTo>
                    <a:pt x="13402" y="42400"/>
                  </a:lnTo>
                  <a:lnTo>
                    <a:pt x="13965" y="42175"/>
                  </a:lnTo>
                  <a:lnTo>
                    <a:pt x="14500" y="41893"/>
                  </a:lnTo>
                  <a:lnTo>
                    <a:pt x="15007" y="41612"/>
                  </a:lnTo>
                  <a:lnTo>
                    <a:pt x="15514" y="41274"/>
                  </a:lnTo>
                  <a:lnTo>
                    <a:pt x="15992" y="40908"/>
                  </a:lnTo>
                  <a:lnTo>
                    <a:pt x="16443" y="40542"/>
                  </a:lnTo>
                  <a:lnTo>
                    <a:pt x="16893" y="40120"/>
                  </a:lnTo>
                  <a:lnTo>
                    <a:pt x="17288" y="39669"/>
                  </a:lnTo>
                  <a:lnTo>
                    <a:pt x="17682" y="39190"/>
                  </a:lnTo>
                  <a:lnTo>
                    <a:pt x="18020" y="38684"/>
                  </a:lnTo>
                  <a:lnTo>
                    <a:pt x="19061" y="37163"/>
                  </a:lnTo>
                  <a:lnTo>
                    <a:pt x="20131" y="35671"/>
                  </a:lnTo>
                  <a:lnTo>
                    <a:pt x="21229" y="34179"/>
                  </a:lnTo>
                  <a:lnTo>
                    <a:pt x="22383" y="32743"/>
                  </a:lnTo>
                  <a:lnTo>
                    <a:pt x="23566" y="31335"/>
                  </a:lnTo>
                  <a:lnTo>
                    <a:pt x="24776" y="29956"/>
                  </a:lnTo>
                  <a:lnTo>
                    <a:pt x="26015" y="28605"/>
                  </a:lnTo>
                  <a:lnTo>
                    <a:pt x="27310" y="27281"/>
                  </a:lnTo>
                  <a:lnTo>
                    <a:pt x="28634" y="25986"/>
                  </a:lnTo>
                  <a:lnTo>
                    <a:pt x="29985" y="24747"/>
                  </a:lnTo>
                  <a:lnTo>
                    <a:pt x="31364" y="23537"/>
                  </a:lnTo>
                  <a:lnTo>
                    <a:pt x="32772" y="22354"/>
                  </a:lnTo>
                  <a:lnTo>
                    <a:pt x="34208" y="21200"/>
                  </a:lnTo>
                  <a:lnTo>
                    <a:pt x="35672" y="20102"/>
                  </a:lnTo>
                  <a:lnTo>
                    <a:pt x="37192" y="19032"/>
                  </a:lnTo>
                  <a:lnTo>
                    <a:pt x="38713" y="17991"/>
                  </a:lnTo>
                  <a:lnTo>
                    <a:pt x="39219" y="17653"/>
                  </a:lnTo>
                  <a:lnTo>
                    <a:pt x="39698" y="17259"/>
                  </a:lnTo>
                  <a:lnTo>
                    <a:pt x="40149" y="16864"/>
                  </a:lnTo>
                  <a:lnTo>
                    <a:pt x="40543" y="16442"/>
                  </a:lnTo>
                  <a:lnTo>
                    <a:pt x="40937" y="15963"/>
                  </a:lnTo>
                  <a:lnTo>
                    <a:pt x="41303" y="15485"/>
                  </a:lnTo>
                  <a:lnTo>
                    <a:pt x="41641" y="15006"/>
                  </a:lnTo>
                  <a:lnTo>
                    <a:pt x="41922" y="14471"/>
                  </a:lnTo>
                  <a:lnTo>
                    <a:pt x="42204" y="13936"/>
                  </a:lnTo>
                  <a:lnTo>
                    <a:pt x="42429" y="13401"/>
                  </a:lnTo>
                  <a:lnTo>
                    <a:pt x="42626" y="12810"/>
                  </a:lnTo>
                  <a:lnTo>
                    <a:pt x="42795" y="12247"/>
                  </a:lnTo>
                  <a:lnTo>
                    <a:pt x="42908" y="11656"/>
                  </a:lnTo>
                  <a:lnTo>
                    <a:pt x="42992" y="11065"/>
                  </a:lnTo>
                  <a:lnTo>
                    <a:pt x="43048" y="10445"/>
                  </a:lnTo>
                  <a:lnTo>
                    <a:pt x="43077" y="9854"/>
                  </a:lnTo>
                  <a:lnTo>
                    <a:pt x="43048" y="9122"/>
                  </a:lnTo>
                  <a:lnTo>
                    <a:pt x="42992" y="8418"/>
                  </a:lnTo>
                  <a:lnTo>
                    <a:pt x="42851" y="7742"/>
                  </a:lnTo>
                  <a:lnTo>
                    <a:pt x="42682" y="7067"/>
                  </a:lnTo>
                  <a:lnTo>
                    <a:pt x="42485" y="6419"/>
                  </a:lnTo>
                  <a:lnTo>
                    <a:pt x="42232" y="5828"/>
                  </a:lnTo>
                  <a:lnTo>
                    <a:pt x="41950" y="5237"/>
                  </a:lnTo>
                  <a:lnTo>
                    <a:pt x="41613" y="4646"/>
                  </a:lnTo>
                  <a:lnTo>
                    <a:pt x="41247" y="4111"/>
                  </a:lnTo>
                  <a:lnTo>
                    <a:pt x="40881" y="3604"/>
                  </a:lnTo>
                  <a:lnTo>
                    <a:pt x="40430" y="3125"/>
                  </a:lnTo>
                  <a:lnTo>
                    <a:pt x="39980" y="2675"/>
                  </a:lnTo>
                  <a:lnTo>
                    <a:pt x="39501" y="2252"/>
                  </a:lnTo>
                  <a:lnTo>
                    <a:pt x="38994" y="1858"/>
                  </a:lnTo>
                  <a:lnTo>
                    <a:pt x="38487" y="1520"/>
                  </a:lnTo>
                  <a:lnTo>
                    <a:pt x="37924" y="1183"/>
                  </a:lnTo>
                  <a:lnTo>
                    <a:pt x="37361" y="901"/>
                  </a:lnTo>
                  <a:lnTo>
                    <a:pt x="36770" y="648"/>
                  </a:lnTo>
                  <a:lnTo>
                    <a:pt x="36179" y="451"/>
                  </a:lnTo>
                  <a:lnTo>
                    <a:pt x="35559" y="282"/>
                  </a:lnTo>
                  <a:lnTo>
                    <a:pt x="34940" y="141"/>
                  </a:lnTo>
                  <a:lnTo>
                    <a:pt x="34293" y="56"/>
                  </a:lnTo>
                  <a:lnTo>
                    <a:pt x="336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2"/>
            <p:cNvSpPr/>
            <p:nvPr/>
          </p:nvSpPr>
          <p:spPr>
            <a:xfrm>
              <a:off x="4960694" y="3234327"/>
              <a:ext cx="482684" cy="482999"/>
            </a:xfrm>
            <a:custGeom>
              <a:avLst/>
              <a:gdLst/>
              <a:ahLst/>
              <a:cxnLst/>
              <a:rect l="l" t="t" r="r" b="b"/>
              <a:pathLst>
                <a:path w="43020" h="43048" extrusionOk="0">
                  <a:moveTo>
                    <a:pt x="32575" y="0"/>
                  </a:moveTo>
                  <a:lnTo>
                    <a:pt x="31983" y="57"/>
                  </a:lnTo>
                  <a:lnTo>
                    <a:pt x="31392" y="169"/>
                  </a:lnTo>
                  <a:lnTo>
                    <a:pt x="30801" y="282"/>
                  </a:lnTo>
                  <a:lnTo>
                    <a:pt x="30210" y="451"/>
                  </a:lnTo>
                  <a:lnTo>
                    <a:pt x="29647" y="648"/>
                  </a:lnTo>
                  <a:lnTo>
                    <a:pt x="29084" y="873"/>
                  </a:lnTo>
                  <a:lnTo>
                    <a:pt x="28549" y="1155"/>
                  </a:lnTo>
                  <a:lnTo>
                    <a:pt x="28042" y="1436"/>
                  </a:lnTo>
                  <a:lnTo>
                    <a:pt x="27535" y="1774"/>
                  </a:lnTo>
                  <a:lnTo>
                    <a:pt x="27056" y="2140"/>
                  </a:lnTo>
                  <a:lnTo>
                    <a:pt x="26606" y="2506"/>
                  </a:lnTo>
                  <a:lnTo>
                    <a:pt x="26184" y="2928"/>
                  </a:lnTo>
                  <a:lnTo>
                    <a:pt x="25761" y="3379"/>
                  </a:lnTo>
                  <a:lnTo>
                    <a:pt x="25395" y="3858"/>
                  </a:lnTo>
                  <a:lnTo>
                    <a:pt x="25029" y="4364"/>
                  </a:lnTo>
                  <a:lnTo>
                    <a:pt x="24016" y="5885"/>
                  </a:lnTo>
                  <a:lnTo>
                    <a:pt x="22946" y="7377"/>
                  </a:lnTo>
                  <a:lnTo>
                    <a:pt x="21820" y="8869"/>
                  </a:lnTo>
                  <a:lnTo>
                    <a:pt x="20694" y="10305"/>
                  </a:lnTo>
                  <a:lnTo>
                    <a:pt x="19511" y="11713"/>
                  </a:lnTo>
                  <a:lnTo>
                    <a:pt x="18301" y="13092"/>
                  </a:lnTo>
                  <a:lnTo>
                    <a:pt x="17034" y="14443"/>
                  </a:lnTo>
                  <a:lnTo>
                    <a:pt x="15767" y="15767"/>
                  </a:lnTo>
                  <a:lnTo>
                    <a:pt x="14443" y="17034"/>
                  </a:lnTo>
                  <a:lnTo>
                    <a:pt x="13092" y="18301"/>
                  </a:lnTo>
                  <a:lnTo>
                    <a:pt x="11713" y="19511"/>
                  </a:lnTo>
                  <a:lnTo>
                    <a:pt x="10305" y="20694"/>
                  </a:lnTo>
                  <a:lnTo>
                    <a:pt x="8841" y="21848"/>
                  </a:lnTo>
                  <a:lnTo>
                    <a:pt x="7377" y="22946"/>
                  </a:lnTo>
                  <a:lnTo>
                    <a:pt x="5885" y="24016"/>
                  </a:lnTo>
                  <a:lnTo>
                    <a:pt x="4336" y="25029"/>
                  </a:lnTo>
                  <a:lnTo>
                    <a:pt x="3858" y="25395"/>
                  </a:lnTo>
                  <a:lnTo>
                    <a:pt x="3379" y="25761"/>
                  </a:lnTo>
                  <a:lnTo>
                    <a:pt x="2928" y="26184"/>
                  </a:lnTo>
                  <a:lnTo>
                    <a:pt x="2506" y="26606"/>
                  </a:lnTo>
                  <a:lnTo>
                    <a:pt x="2112" y="27056"/>
                  </a:lnTo>
                  <a:lnTo>
                    <a:pt x="1774" y="27535"/>
                  </a:lnTo>
                  <a:lnTo>
                    <a:pt x="1436" y="28042"/>
                  </a:lnTo>
                  <a:lnTo>
                    <a:pt x="1127" y="28577"/>
                  </a:lnTo>
                  <a:lnTo>
                    <a:pt x="873" y="29112"/>
                  </a:lnTo>
                  <a:lnTo>
                    <a:pt x="648" y="29647"/>
                  </a:lnTo>
                  <a:lnTo>
                    <a:pt x="451" y="30210"/>
                  </a:lnTo>
                  <a:lnTo>
                    <a:pt x="282" y="30801"/>
                  </a:lnTo>
                  <a:lnTo>
                    <a:pt x="169" y="31392"/>
                  </a:lnTo>
                  <a:lnTo>
                    <a:pt x="57" y="31983"/>
                  </a:lnTo>
                  <a:lnTo>
                    <a:pt x="0" y="32575"/>
                  </a:lnTo>
                  <a:lnTo>
                    <a:pt x="0" y="33194"/>
                  </a:lnTo>
                  <a:lnTo>
                    <a:pt x="0" y="33926"/>
                  </a:lnTo>
                  <a:lnTo>
                    <a:pt x="85" y="34630"/>
                  </a:lnTo>
                  <a:lnTo>
                    <a:pt x="198" y="35306"/>
                  </a:lnTo>
                  <a:lnTo>
                    <a:pt x="366" y="35981"/>
                  </a:lnTo>
                  <a:lnTo>
                    <a:pt x="592" y="36601"/>
                  </a:lnTo>
                  <a:lnTo>
                    <a:pt x="845" y="37220"/>
                  </a:lnTo>
                  <a:lnTo>
                    <a:pt x="1127" y="37811"/>
                  </a:lnTo>
                  <a:lnTo>
                    <a:pt x="1436" y="38374"/>
                  </a:lnTo>
                  <a:lnTo>
                    <a:pt x="1802" y="38909"/>
                  </a:lnTo>
                  <a:lnTo>
                    <a:pt x="2196" y="39416"/>
                  </a:lnTo>
                  <a:lnTo>
                    <a:pt x="2619" y="39895"/>
                  </a:lnTo>
                  <a:lnTo>
                    <a:pt x="3069" y="40345"/>
                  </a:lnTo>
                  <a:lnTo>
                    <a:pt x="3548" y="40767"/>
                  </a:lnTo>
                  <a:lnTo>
                    <a:pt x="4055" y="41162"/>
                  </a:lnTo>
                  <a:lnTo>
                    <a:pt x="4590" y="41528"/>
                  </a:lnTo>
                  <a:lnTo>
                    <a:pt x="5153" y="41837"/>
                  </a:lnTo>
                  <a:lnTo>
                    <a:pt x="5716" y="42119"/>
                  </a:lnTo>
                  <a:lnTo>
                    <a:pt x="6307" y="42372"/>
                  </a:lnTo>
                  <a:lnTo>
                    <a:pt x="6898" y="42597"/>
                  </a:lnTo>
                  <a:lnTo>
                    <a:pt x="7518" y="42766"/>
                  </a:lnTo>
                  <a:lnTo>
                    <a:pt x="8137" y="42879"/>
                  </a:lnTo>
                  <a:lnTo>
                    <a:pt x="8756" y="42992"/>
                  </a:lnTo>
                  <a:lnTo>
                    <a:pt x="9404" y="43020"/>
                  </a:lnTo>
                  <a:lnTo>
                    <a:pt x="10051" y="43048"/>
                  </a:lnTo>
                  <a:lnTo>
                    <a:pt x="10699" y="42992"/>
                  </a:lnTo>
                  <a:lnTo>
                    <a:pt x="11347" y="42907"/>
                  </a:lnTo>
                  <a:lnTo>
                    <a:pt x="11994" y="42795"/>
                  </a:lnTo>
                  <a:lnTo>
                    <a:pt x="12642" y="42626"/>
                  </a:lnTo>
                  <a:lnTo>
                    <a:pt x="13289" y="42400"/>
                  </a:lnTo>
                  <a:lnTo>
                    <a:pt x="13937" y="42119"/>
                  </a:lnTo>
                  <a:lnTo>
                    <a:pt x="14556" y="41781"/>
                  </a:lnTo>
                  <a:lnTo>
                    <a:pt x="15175" y="41415"/>
                  </a:lnTo>
                  <a:lnTo>
                    <a:pt x="17118" y="40120"/>
                  </a:lnTo>
                  <a:lnTo>
                    <a:pt x="19033" y="38740"/>
                  </a:lnTo>
                  <a:lnTo>
                    <a:pt x="20891" y="37333"/>
                  </a:lnTo>
                  <a:lnTo>
                    <a:pt x="22721" y="35897"/>
                  </a:lnTo>
                  <a:lnTo>
                    <a:pt x="24494" y="34405"/>
                  </a:lnTo>
                  <a:lnTo>
                    <a:pt x="26268" y="32856"/>
                  </a:lnTo>
                  <a:lnTo>
                    <a:pt x="27957" y="31280"/>
                  </a:lnTo>
                  <a:lnTo>
                    <a:pt x="29647" y="29647"/>
                  </a:lnTo>
                  <a:lnTo>
                    <a:pt x="31251" y="27957"/>
                  </a:lnTo>
                  <a:lnTo>
                    <a:pt x="32856" y="26268"/>
                  </a:lnTo>
                  <a:lnTo>
                    <a:pt x="34376" y="24523"/>
                  </a:lnTo>
                  <a:lnTo>
                    <a:pt x="35897" y="22721"/>
                  </a:lnTo>
                  <a:lnTo>
                    <a:pt x="37333" y="20891"/>
                  </a:lnTo>
                  <a:lnTo>
                    <a:pt x="38740" y="19033"/>
                  </a:lnTo>
                  <a:lnTo>
                    <a:pt x="40092" y="17118"/>
                  </a:lnTo>
                  <a:lnTo>
                    <a:pt x="41415" y="15175"/>
                  </a:lnTo>
                  <a:lnTo>
                    <a:pt x="41781" y="14556"/>
                  </a:lnTo>
                  <a:lnTo>
                    <a:pt x="42119" y="13937"/>
                  </a:lnTo>
                  <a:lnTo>
                    <a:pt x="42372" y="13317"/>
                  </a:lnTo>
                  <a:lnTo>
                    <a:pt x="42597" y="12670"/>
                  </a:lnTo>
                  <a:lnTo>
                    <a:pt x="42795" y="12022"/>
                  </a:lnTo>
                  <a:lnTo>
                    <a:pt x="42907" y="11375"/>
                  </a:lnTo>
                  <a:lnTo>
                    <a:pt x="42992" y="10699"/>
                  </a:lnTo>
                  <a:lnTo>
                    <a:pt x="43020" y="10051"/>
                  </a:lnTo>
                  <a:lnTo>
                    <a:pt x="43020" y="9404"/>
                  </a:lnTo>
                  <a:lnTo>
                    <a:pt x="42963" y="8785"/>
                  </a:lnTo>
                  <a:lnTo>
                    <a:pt x="42879" y="8137"/>
                  </a:lnTo>
                  <a:lnTo>
                    <a:pt x="42738" y="7518"/>
                  </a:lnTo>
                  <a:lnTo>
                    <a:pt x="42569" y="6898"/>
                  </a:lnTo>
                  <a:lnTo>
                    <a:pt x="42372" y="6307"/>
                  </a:lnTo>
                  <a:lnTo>
                    <a:pt x="42119" y="5716"/>
                  </a:lnTo>
                  <a:lnTo>
                    <a:pt x="41837" y="5153"/>
                  </a:lnTo>
                  <a:lnTo>
                    <a:pt x="41528" y="4590"/>
                  </a:lnTo>
                  <a:lnTo>
                    <a:pt x="41162" y="4055"/>
                  </a:lnTo>
                  <a:lnTo>
                    <a:pt x="40767" y="3548"/>
                  </a:lnTo>
                  <a:lnTo>
                    <a:pt x="40345" y="3069"/>
                  </a:lnTo>
                  <a:lnTo>
                    <a:pt x="39895" y="2619"/>
                  </a:lnTo>
                  <a:lnTo>
                    <a:pt x="39416" y="2196"/>
                  </a:lnTo>
                  <a:lnTo>
                    <a:pt x="38909" y="1802"/>
                  </a:lnTo>
                  <a:lnTo>
                    <a:pt x="38374" y="1436"/>
                  </a:lnTo>
                  <a:lnTo>
                    <a:pt x="37811" y="1127"/>
                  </a:lnTo>
                  <a:lnTo>
                    <a:pt x="37220" y="845"/>
                  </a:lnTo>
                  <a:lnTo>
                    <a:pt x="36601" y="592"/>
                  </a:lnTo>
                  <a:lnTo>
                    <a:pt x="35953" y="366"/>
                  </a:lnTo>
                  <a:lnTo>
                    <a:pt x="35306" y="226"/>
                  </a:lnTo>
                  <a:lnTo>
                    <a:pt x="34630" y="85"/>
                  </a:lnTo>
                  <a:lnTo>
                    <a:pt x="33926" y="29"/>
                  </a:lnTo>
                  <a:lnTo>
                    <a:pt x="331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2"/>
            <p:cNvSpPr/>
            <p:nvPr/>
          </p:nvSpPr>
          <p:spPr>
            <a:xfrm>
              <a:off x="4960694" y="1973939"/>
              <a:ext cx="482999" cy="482999"/>
            </a:xfrm>
            <a:custGeom>
              <a:avLst/>
              <a:gdLst/>
              <a:ahLst/>
              <a:cxnLst/>
              <a:rect l="l" t="t" r="r" b="b"/>
              <a:pathLst>
                <a:path w="43048" h="43048" extrusionOk="0">
                  <a:moveTo>
                    <a:pt x="9404" y="0"/>
                  </a:moveTo>
                  <a:lnTo>
                    <a:pt x="8785" y="56"/>
                  </a:lnTo>
                  <a:lnTo>
                    <a:pt x="8137" y="141"/>
                  </a:lnTo>
                  <a:lnTo>
                    <a:pt x="7518" y="282"/>
                  </a:lnTo>
                  <a:lnTo>
                    <a:pt x="6898" y="451"/>
                  </a:lnTo>
                  <a:lnTo>
                    <a:pt x="6307" y="648"/>
                  </a:lnTo>
                  <a:lnTo>
                    <a:pt x="5716" y="901"/>
                  </a:lnTo>
                  <a:lnTo>
                    <a:pt x="5153" y="1183"/>
                  </a:lnTo>
                  <a:lnTo>
                    <a:pt x="4590" y="1520"/>
                  </a:lnTo>
                  <a:lnTo>
                    <a:pt x="4055" y="1858"/>
                  </a:lnTo>
                  <a:lnTo>
                    <a:pt x="3548" y="2252"/>
                  </a:lnTo>
                  <a:lnTo>
                    <a:pt x="3069" y="2675"/>
                  </a:lnTo>
                  <a:lnTo>
                    <a:pt x="2619" y="3125"/>
                  </a:lnTo>
                  <a:lnTo>
                    <a:pt x="2196" y="3604"/>
                  </a:lnTo>
                  <a:lnTo>
                    <a:pt x="1802" y="4111"/>
                  </a:lnTo>
                  <a:lnTo>
                    <a:pt x="1436" y="4646"/>
                  </a:lnTo>
                  <a:lnTo>
                    <a:pt x="1127" y="5237"/>
                  </a:lnTo>
                  <a:lnTo>
                    <a:pt x="845" y="5828"/>
                  </a:lnTo>
                  <a:lnTo>
                    <a:pt x="592" y="6419"/>
                  </a:lnTo>
                  <a:lnTo>
                    <a:pt x="366" y="7067"/>
                  </a:lnTo>
                  <a:lnTo>
                    <a:pt x="198" y="7742"/>
                  </a:lnTo>
                  <a:lnTo>
                    <a:pt x="85" y="8418"/>
                  </a:lnTo>
                  <a:lnTo>
                    <a:pt x="0" y="9122"/>
                  </a:lnTo>
                  <a:lnTo>
                    <a:pt x="0" y="9854"/>
                  </a:lnTo>
                  <a:lnTo>
                    <a:pt x="0" y="10445"/>
                  </a:lnTo>
                  <a:lnTo>
                    <a:pt x="57" y="11065"/>
                  </a:lnTo>
                  <a:lnTo>
                    <a:pt x="169" y="11656"/>
                  </a:lnTo>
                  <a:lnTo>
                    <a:pt x="282" y="12247"/>
                  </a:lnTo>
                  <a:lnTo>
                    <a:pt x="451" y="12810"/>
                  </a:lnTo>
                  <a:lnTo>
                    <a:pt x="648" y="13401"/>
                  </a:lnTo>
                  <a:lnTo>
                    <a:pt x="873" y="13936"/>
                  </a:lnTo>
                  <a:lnTo>
                    <a:pt x="1127" y="14471"/>
                  </a:lnTo>
                  <a:lnTo>
                    <a:pt x="1436" y="15006"/>
                  </a:lnTo>
                  <a:lnTo>
                    <a:pt x="1774" y="15485"/>
                  </a:lnTo>
                  <a:lnTo>
                    <a:pt x="2112" y="15963"/>
                  </a:lnTo>
                  <a:lnTo>
                    <a:pt x="2506" y="16442"/>
                  </a:lnTo>
                  <a:lnTo>
                    <a:pt x="2928" y="16864"/>
                  </a:lnTo>
                  <a:lnTo>
                    <a:pt x="3379" y="17259"/>
                  </a:lnTo>
                  <a:lnTo>
                    <a:pt x="3858" y="17653"/>
                  </a:lnTo>
                  <a:lnTo>
                    <a:pt x="4336" y="17991"/>
                  </a:lnTo>
                  <a:lnTo>
                    <a:pt x="5885" y="19032"/>
                  </a:lnTo>
                  <a:lnTo>
                    <a:pt x="7377" y="20102"/>
                  </a:lnTo>
                  <a:lnTo>
                    <a:pt x="8841" y="21200"/>
                  </a:lnTo>
                  <a:lnTo>
                    <a:pt x="10305" y="22354"/>
                  </a:lnTo>
                  <a:lnTo>
                    <a:pt x="11713" y="23537"/>
                  </a:lnTo>
                  <a:lnTo>
                    <a:pt x="13092" y="24747"/>
                  </a:lnTo>
                  <a:lnTo>
                    <a:pt x="14443" y="25986"/>
                  </a:lnTo>
                  <a:lnTo>
                    <a:pt x="15767" y="27281"/>
                  </a:lnTo>
                  <a:lnTo>
                    <a:pt x="17034" y="28605"/>
                  </a:lnTo>
                  <a:lnTo>
                    <a:pt x="18301" y="29956"/>
                  </a:lnTo>
                  <a:lnTo>
                    <a:pt x="19511" y="31335"/>
                  </a:lnTo>
                  <a:lnTo>
                    <a:pt x="20694" y="32743"/>
                  </a:lnTo>
                  <a:lnTo>
                    <a:pt x="21820" y="34179"/>
                  </a:lnTo>
                  <a:lnTo>
                    <a:pt x="22946" y="35671"/>
                  </a:lnTo>
                  <a:lnTo>
                    <a:pt x="24016" y="37163"/>
                  </a:lnTo>
                  <a:lnTo>
                    <a:pt x="25029" y="38684"/>
                  </a:lnTo>
                  <a:lnTo>
                    <a:pt x="25395" y="39190"/>
                  </a:lnTo>
                  <a:lnTo>
                    <a:pt x="25761" y="39669"/>
                  </a:lnTo>
                  <a:lnTo>
                    <a:pt x="26184" y="40120"/>
                  </a:lnTo>
                  <a:lnTo>
                    <a:pt x="26606" y="40542"/>
                  </a:lnTo>
                  <a:lnTo>
                    <a:pt x="27056" y="40908"/>
                  </a:lnTo>
                  <a:lnTo>
                    <a:pt x="27535" y="41274"/>
                  </a:lnTo>
                  <a:lnTo>
                    <a:pt x="28042" y="41612"/>
                  </a:lnTo>
                  <a:lnTo>
                    <a:pt x="28577" y="41893"/>
                  </a:lnTo>
                  <a:lnTo>
                    <a:pt x="29112" y="42175"/>
                  </a:lnTo>
                  <a:lnTo>
                    <a:pt x="29647" y="42400"/>
                  </a:lnTo>
                  <a:lnTo>
                    <a:pt x="30210" y="42597"/>
                  </a:lnTo>
                  <a:lnTo>
                    <a:pt x="30801" y="42766"/>
                  </a:lnTo>
                  <a:lnTo>
                    <a:pt x="31392" y="42879"/>
                  </a:lnTo>
                  <a:lnTo>
                    <a:pt x="31983" y="42991"/>
                  </a:lnTo>
                  <a:lnTo>
                    <a:pt x="32603" y="43048"/>
                  </a:lnTo>
                  <a:lnTo>
                    <a:pt x="33194" y="43048"/>
                  </a:lnTo>
                  <a:lnTo>
                    <a:pt x="33926" y="43019"/>
                  </a:lnTo>
                  <a:lnTo>
                    <a:pt x="34630" y="42963"/>
                  </a:lnTo>
                  <a:lnTo>
                    <a:pt x="35306" y="42822"/>
                  </a:lnTo>
                  <a:lnTo>
                    <a:pt x="35981" y="42682"/>
                  </a:lnTo>
                  <a:lnTo>
                    <a:pt x="36601" y="42456"/>
                  </a:lnTo>
                  <a:lnTo>
                    <a:pt x="37220" y="42203"/>
                  </a:lnTo>
                  <a:lnTo>
                    <a:pt x="37811" y="41921"/>
                  </a:lnTo>
                  <a:lnTo>
                    <a:pt x="38374" y="41584"/>
                  </a:lnTo>
                  <a:lnTo>
                    <a:pt x="38909" y="41246"/>
                  </a:lnTo>
                  <a:lnTo>
                    <a:pt x="39444" y="40852"/>
                  </a:lnTo>
                  <a:lnTo>
                    <a:pt x="39923" y="40429"/>
                  </a:lnTo>
                  <a:lnTo>
                    <a:pt x="40373" y="39951"/>
                  </a:lnTo>
                  <a:lnTo>
                    <a:pt x="40796" y="39472"/>
                  </a:lnTo>
                  <a:lnTo>
                    <a:pt x="41190" y="38965"/>
                  </a:lnTo>
                  <a:lnTo>
                    <a:pt x="41528" y="38458"/>
                  </a:lnTo>
                  <a:lnTo>
                    <a:pt x="41865" y="37895"/>
                  </a:lnTo>
                  <a:lnTo>
                    <a:pt x="42147" y="37332"/>
                  </a:lnTo>
                  <a:lnTo>
                    <a:pt x="42400" y="36741"/>
                  </a:lnTo>
                  <a:lnTo>
                    <a:pt x="42597" y="36150"/>
                  </a:lnTo>
                  <a:lnTo>
                    <a:pt x="42766" y="35530"/>
                  </a:lnTo>
                  <a:lnTo>
                    <a:pt x="42907" y="34911"/>
                  </a:lnTo>
                  <a:lnTo>
                    <a:pt x="42992" y="34264"/>
                  </a:lnTo>
                  <a:lnTo>
                    <a:pt x="43048" y="33616"/>
                  </a:lnTo>
                  <a:lnTo>
                    <a:pt x="43048" y="32968"/>
                  </a:lnTo>
                  <a:lnTo>
                    <a:pt x="43020" y="32321"/>
                  </a:lnTo>
                  <a:lnTo>
                    <a:pt x="42935" y="31673"/>
                  </a:lnTo>
                  <a:lnTo>
                    <a:pt x="42795" y="31026"/>
                  </a:lnTo>
                  <a:lnTo>
                    <a:pt x="42626" y="30378"/>
                  </a:lnTo>
                  <a:lnTo>
                    <a:pt x="42400" y="29731"/>
                  </a:lnTo>
                  <a:lnTo>
                    <a:pt x="42147" y="29111"/>
                  </a:lnTo>
                  <a:lnTo>
                    <a:pt x="41809" y="28464"/>
                  </a:lnTo>
                  <a:lnTo>
                    <a:pt x="41443" y="27873"/>
                  </a:lnTo>
                  <a:lnTo>
                    <a:pt x="40148" y="25930"/>
                  </a:lnTo>
                  <a:lnTo>
                    <a:pt x="38797" y="24044"/>
                  </a:lnTo>
                  <a:lnTo>
                    <a:pt x="37389" y="22214"/>
                  </a:lnTo>
                  <a:lnTo>
                    <a:pt x="35925" y="20384"/>
                  </a:lnTo>
                  <a:lnTo>
                    <a:pt x="34433" y="18582"/>
                  </a:lnTo>
                  <a:lnTo>
                    <a:pt x="32884" y="16836"/>
                  </a:lnTo>
                  <a:lnTo>
                    <a:pt x="31280" y="15091"/>
                  </a:lnTo>
                  <a:lnTo>
                    <a:pt x="29647" y="13401"/>
                  </a:lnTo>
                  <a:lnTo>
                    <a:pt x="27957" y="11768"/>
                  </a:lnTo>
                  <a:lnTo>
                    <a:pt x="26212" y="10164"/>
                  </a:lnTo>
                  <a:lnTo>
                    <a:pt x="24466" y="8615"/>
                  </a:lnTo>
                  <a:lnTo>
                    <a:pt x="22664" y="7095"/>
                  </a:lnTo>
                  <a:lnTo>
                    <a:pt x="20834" y="5659"/>
                  </a:lnTo>
                  <a:lnTo>
                    <a:pt x="18976" y="4251"/>
                  </a:lnTo>
                  <a:lnTo>
                    <a:pt x="17090" y="2900"/>
                  </a:lnTo>
                  <a:lnTo>
                    <a:pt x="15175" y="1605"/>
                  </a:lnTo>
                  <a:lnTo>
                    <a:pt x="14556" y="1239"/>
                  </a:lnTo>
                  <a:lnTo>
                    <a:pt x="13937" y="901"/>
                  </a:lnTo>
                  <a:lnTo>
                    <a:pt x="13289" y="648"/>
                  </a:lnTo>
                  <a:lnTo>
                    <a:pt x="12670" y="422"/>
                  </a:lnTo>
                  <a:lnTo>
                    <a:pt x="12022" y="225"/>
                  </a:lnTo>
                  <a:lnTo>
                    <a:pt x="11375" y="113"/>
                  </a:lnTo>
                  <a:lnTo>
                    <a:pt x="10699" y="28"/>
                  </a:lnTo>
                  <a:lnTo>
                    <a:pt x="100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a:off x="3700307" y="3234327"/>
              <a:ext cx="482999" cy="482999"/>
            </a:xfrm>
            <a:custGeom>
              <a:avLst/>
              <a:gdLst/>
              <a:ahLst/>
              <a:cxnLst/>
              <a:rect l="l" t="t" r="r" b="b"/>
              <a:pathLst>
                <a:path w="43048" h="43048" extrusionOk="0">
                  <a:moveTo>
                    <a:pt x="9854" y="0"/>
                  </a:moveTo>
                  <a:lnTo>
                    <a:pt x="9122" y="29"/>
                  </a:lnTo>
                  <a:lnTo>
                    <a:pt x="8418" y="85"/>
                  </a:lnTo>
                  <a:lnTo>
                    <a:pt x="7742" y="226"/>
                  </a:lnTo>
                  <a:lnTo>
                    <a:pt x="7067" y="366"/>
                  </a:lnTo>
                  <a:lnTo>
                    <a:pt x="6447" y="592"/>
                  </a:lnTo>
                  <a:lnTo>
                    <a:pt x="5828" y="845"/>
                  </a:lnTo>
                  <a:lnTo>
                    <a:pt x="5237" y="1127"/>
                  </a:lnTo>
                  <a:lnTo>
                    <a:pt x="4674" y="1436"/>
                  </a:lnTo>
                  <a:lnTo>
                    <a:pt x="4139" y="1802"/>
                  </a:lnTo>
                  <a:lnTo>
                    <a:pt x="3604" y="2196"/>
                  </a:lnTo>
                  <a:lnTo>
                    <a:pt x="3125" y="2619"/>
                  </a:lnTo>
                  <a:lnTo>
                    <a:pt x="2675" y="3069"/>
                  </a:lnTo>
                  <a:lnTo>
                    <a:pt x="2252" y="3548"/>
                  </a:lnTo>
                  <a:lnTo>
                    <a:pt x="1886" y="4055"/>
                  </a:lnTo>
                  <a:lnTo>
                    <a:pt x="1520" y="4590"/>
                  </a:lnTo>
                  <a:lnTo>
                    <a:pt x="1211" y="5153"/>
                  </a:lnTo>
                  <a:lnTo>
                    <a:pt x="929" y="5716"/>
                  </a:lnTo>
                  <a:lnTo>
                    <a:pt x="676" y="6307"/>
                  </a:lnTo>
                  <a:lnTo>
                    <a:pt x="451" y="6898"/>
                  </a:lnTo>
                  <a:lnTo>
                    <a:pt x="282" y="7518"/>
                  </a:lnTo>
                  <a:lnTo>
                    <a:pt x="141" y="8137"/>
                  </a:lnTo>
                  <a:lnTo>
                    <a:pt x="56" y="8785"/>
                  </a:lnTo>
                  <a:lnTo>
                    <a:pt x="0" y="9404"/>
                  </a:lnTo>
                  <a:lnTo>
                    <a:pt x="0" y="10051"/>
                  </a:lnTo>
                  <a:lnTo>
                    <a:pt x="28" y="10699"/>
                  </a:lnTo>
                  <a:lnTo>
                    <a:pt x="113" y="11347"/>
                  </a:lnTo>
                  <a:lnTo>
                    <a:pt x="254" y="12022"/>
                  </a:lnTo>
                  <a:lnTo>
                    <a:pt x="422" y="12670"/>
                  </a:lnTo>
                  <a:lnTo>
                    <a:pt x="648" y="13289"/>
                  </a:lnTo>
                  <a:lnTo>
                    <a:pt x="929" y="13937"/>
                  </a:lnTo>
                  <a:lnTo>
                    <a:pt x="1239" y="14556"/>
                  </a:lnTo>
                  <a:lnTo>
                    <a:pt x="1633" y="15175"/>
                  </a:lnTo>
                  <a:lnTo>
                    <a:pt x="2928" y="17118"/>
                  </a:lnTo>
                  <a:lnTo>
                    <a:pt x="4280" y="19033"/>
                  </a:lnTo>
                  <a:lnTo>
                    <a:pt x="5687" y="20891"/>
                  </a:lnTo>
                  <a:lnTo>
                    <a:pt x="7151" y="22721"/>
                  </a:lnTo>
                  <a:lnTo>
                    <a:pt x="8643" y="24523"/>
                  </a:lnTo>
                  <a:lnTo>
                    <a:pt x="10192" y="26268"/>
                  </a:lnTo>
                  <a:lnTo>
                    <a:pt x="11768" y="27957"/>
                  </a:lnTo>
                  <a:lnTo>
                    <a:pt x="13401" y="29647"/>
                  </a:lnTo>
                  <a:lnTo>
                    <a:pt x="15062" y="31280"/>
                  </a:lnTo>
                  <a:lnTo>
                    <a:pt x="16780" y="32856"/>
                  </a:lnTo>
                  <a:lnTo>
                    <a:pt x="18525" y="34405"/>
                  </a:lnTo>
                  <a:lnTo>
                    <a:pt x="20327" y="35897"/>
                  </a:lnTo>
                  <a:lnTo>
                    <a:pt x="22157" y="37333"/>
                  </a:lnTo>
                  <a:lnTo>
                    <a:pt x="24015" y="38740"/>
                  </a:lnTo>
                  <a:lnTo>
                    <a:pt x="25930" y="40120"/>
                  </a:lnTo>
                  <a:lnTo>
                    <a:pt x="27873" y="41415"/>
                  </a:lnTo>
                  <a:lnTo>
                    <a:pt x="28464" y="41781"/>
                  </a:lnTo>
                  <a:lnTo>
                    <a:pt x="29111" y="42119"/>
                  </a:lnTo>
                  <a:lnTo>
                    <a:pt x="29731" y="42400"/>
                  </a:lnTo>
                  <a:lnTo>
                    <a:pt x="30378" y="42626"/>
                  </a:lnTo>
                  <a:lnTo>
                    <a:pt x="31026" y="42795"/>
                  </a:lnTo>
                  <a:lnTo>
                    <a:pt x="31673" y="42907"/>
                  </a:lnTo>
                  <a:lnTo>
                    <a:pt x="32321" y="42992"/>
                  </a:lnTo>
                  <a:lnTo>
                    <a:pt x="32997" y="43048"/>
                  </a:lnTo>
                  <a:lnTo>
                    <a:pt x="33644" y="43020"/>
                  </a:lnTo>
                  <a:lnTo>
                    <a:pt x="34264" y="42992"/>
                  </a:lnTo>
                  <a:lnTo>
                    <a:pt x="34911" y="42879"/>
                  </a:lnTo>
                  <a:lnTo>
                    <a:pt x="35530" y="42766"/>
                  </a:lnTo>
                  <a:lnTo>
                    <a:pt x="36150" y="42597"/>
                  </a:lnTo>
                  <a:lnTo>
                    <a:pt x="36741" y="42372"/>
                  </a:lnTo>
                  <a:lnTo>
                    <a:pt x="37332" y="42119"/>
                  </a:lnTo>
                  <a:lnTo>
                    <a:pt x="37895" y="41837"/>
                  </a:lnTo>
                  <a:lnTo>
                    <a:pt x="38458" y="41528"/>
                  </a:lnTo>
                  <a:lnTo>
                    <a:pt x="38965" y="41162"/>
                  </a:lnTo>
                  <a:lnTo>
                    <a:pt x="39472" y="40767"/>
                  </a:lnTo>
                  <a:lnTo>
                    <a:pt x="39951" y="40345"/>
                  </a:lnTo>
                  <a:lnTo>
                    <a:pt x="40429" y="39895"/>
                  </a:lnTo>
                  <a:lnTo>
                    <a:pt x="40852" y="39416"/>
                  </a:lnTo>
                  <a:lnTo>
                    <a:pt x="41246" y="38909"/>
                  </a:lnTo>
                  <a:lnTo>
                    <a:pt x="41584" y="38374"/>
                  </a:lnTo>
                  <a:lnTo>
                    <a:pt x="41921" y="37811"/>
                  </a:lnTo>
                  <a:lnTo>
                    <a:pt x="42203" y="37220"/>
                  </a:lnTo>
                  <a:lnTo>
                    <a:pt x="42456" y="36601"/>
                  </a:lnTo>
                  <a:lnTo>
                    <a:pt x="42653" y="35981"/>
                  </a:lnTo>
                  <a:lnTo>
                    <a:pt x="42822" y="35306"/>
                  </a:lnTo>
                  <a:lnTo>
                    <a:pt x="42963" y="34630"/>
                  </a:lnTo>
                  <a:lnTo>
                    <a:pt x="43019" y="33926"/>
                  </a:lnTo>
                  <a:lnTo>
                    <a:pt x="43048" y="33194"/>
                  </a:lnTo>
                  <a:lnTo>
                    <a:pt x="43019" y="32603"/>
                  </a:lnTo>
                  <a:lnTo>
                    <a:pt x="42963" y="31983"/>
                  </a:lnTo>
                  <a:lnTo>
                    <a:pt x="42879" y="31392"/>
                  </a:lnTo>
                  <a:lnTo>
                    <a:pt x="42766" y="30801"/>
                  </a:lnTo>
                  <a:lnTo>
                    <a:pt x="42597" y="30210"/>
                  </a:lnTo>
                  <a:lnTo>
                    <a:pt x="42400" y="29647"/>
                  </a:lnTo>
                  <a:lnTo>
                    <a:pt x="42175" y="29112"/>
                  </a:lnTo>
                  <a:lnTo>
                    <a:pt x="41893" y="28577"/>
                  </a:lnTo>
                  <a:lnTo>
                    <a:pt x="41612" y="28042"/>
                  </a:lnTo>
                  <a:lnTo>
                    <a:pt x="41274" y="27563"/>
                  </a:lnTo>
                  <a:lnTo>
                    <a:pt x="40908" y="27085"/>
                  </a:lnTo>
                  <a:lnTo>
                    <a:pt x="40542" y="26606"/>
                  </a:lnTo>
                  <a:lnTo>
                    <a:pt x="40120" y="26184"/>
                  </a:lnTo>
                  <a:lnTo>
                    <a:pt x="39669" y="25790"/>
                  </a:lnTo>
                  <a:lnTo>
                    <a:pt x="39190" y="25395"/>
                  </a:lnTo>
                  <a:lnTo>
                    <a:pt x="38684" y="25058"/>
                  </a:lnTo>
                  <a:lnTo>
                    <a:pt x="37163" y="24016"/>
                  </a:lnTo>
                  <a:lnTo>
                    <a:pt x="35671" y="22946"/>
                  </a:lnTo>
                  <a:lnTo>
                    <a:pt x="34179" y="21848"/>
                  </a:lnTo>
                  <a:lnTo>
                    <a:pt x="32743" y="20694"/>
                  </a:lnTo>
                  <a:lnTo>
                    <a:pt x="31335" y="19511"/>
                  </a:lnTo>
                  <a:lnTo>
                    <a:pt x="29956" y="18301"/>
                  </a:lnTo>
                  <a:lnTo>
                    <a:pt x="28605" y="17062"/>
                  </a:lnTo>
                  <a:lnTo>
                    <a:pt x="27281" y="15767"/>
                  </a:lnTo>
                  <a:lnTo>
                    <a:pt x="25986" y="14443"/>
                  </a:lnTo>
                  <a:lnTo>
                    <a:pt x="24747" y="13092"/>
                  </a:lnTo>
                  <a:lnTo>
                    <a:pt x="23537" y="11713"/>
                  </a:lnTo>
                  <a:lnTo>
                    <a:pt x="22354" y="10305"/>
                  </a:lnTo>
                  <a:lnTo>
                    <a:pt x="21200" y="8869"/>
                  </a:lnTo>
                  <a:lnTo>
                    <a:pt x="20102" y="7377"/>
                  </a:lnTo>
                  <a:lnTo>
                    <a:pt x="19032" y="5885"/>
                  </a:lnTo>
                  <a:lnTo>
                    <a:pt x="17991" y="4336"/>
                  </a:lnTo>
                  <a:lnTo>
                    <a:pt x="17653" y="3858"/>
                  </a:lnTo>
                  <a:lnTo>
                    <a:pt x="17259" y="3379"/>
                  </a:lnTo>
                  <a:lnTo>
                    <a:pt x="16864" y="2928"/>
                  </a:lnTo>
                  <a:lnTo>
                    <a:pt x="16414" y="2506"/>
                  </a:lnTo>
                  <a:lnTo>
                    <a:pt x="15963" y="2112"/>
                  </a:lnTo>
                  <a:lnTo>
                    <a:pt x="15485" y="1774"/>
                  </a:lnTo>
                  <a:lnTo>
                    <a:pt x="14978" y="1436"/>
                  </a:lnTo>
                  <a:lnTo>
                    <a:pt x="14471" y="1155"/>
                  </a:lnTo>
                  <a:lnTo>
                    <a:pt x="13936" y="873"/>
                  </a:lnTo>
                  <a:lnTo>
                    <a:pt x="13373" y="648"/>
                  </a:lnTo>
                  <a:lnTo>
                    <a:pt x="12810" y="451"/>
                  </a:lnTo>
                  <a:lnTo>
                    <a:pt x="12247" y="282"/>
                  </a:lnTo>
                  <a:lnTo>
                    <a:pt x="11656" y="169"/>
                  </a:lnTo>
                  <a:lnTo>
                    <a:pt x="11065" y="57"/>
                  </a:lnTo>
                  <a:lnTo>
                    <a:pt x="104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3" name="Google Shape;2143;p52"/>
          <p:cNvSpPr txBox="1">
            <a:spLocks noGrp="1"/>
          </p:cNvSpPr>
          <p:nvPr>
            <p:ph type="subTitle" idx="4294967295"/>
          </p:nvPr>
        </p:nvSpPr>
        <p:spPr>
          <a:xfrm>
            <a:off x="5817102" y="2638245"/>
            <a:ext cx="2386500" cy="22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O" sz="2000" b="1" dirty="0" smtClean="0"/>
              <a:t>Recursos físicos </a:t>
            </a:r>
            <a:endParaRPr sz="2000" b="1" dirty="0"/>
          </a:p>
        </p:txBody>
      </p:sp>
      <p:sp>
        <p:nvSpPr>
          <p:cNvPr id="2144" name="Google Shape;2144;p52"/>
          <p:cNvSpPr txBox="1">
            <a:spLocks noGrp="1"/>
          </p:cNvSpPr>
          <p:nvPr>
            <p:ph type="subTitle" idx="4294967295"/>
          </p:nvPr>
        </p:nvSpPr>
        <p:spPr>
          <a:xfrm>
            <a:off x="5817102" y="2990859"/>
            <a:ext cx="2386500" cy="5135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O" dirty="0" smtClean="0"/>
              <a:t>Arriendo de dos salones para realización de capacitaciones</a:t>
            </a:r>
            <a:endParaRPr dirty="0"/>
          </a:p>
        </p:txBody>
      </p:sp>
      <p:sp>
        <p:nvSpPr>
          <p:cNvPr id="2145" name="Google Shape;2145;p52"/>
          <p:cNvSpPr txBox="1">
            <a:spLocks noGrp="1"/>
          </p:cNvSpPr>
          <p:nvPr>
            <p:ph type="subTitle" idx="4294967295"/>
          </p:nvPr>
        </p:nvSpPr>
        <p:spPr>
          <a:xfrm>
            <a:off x="3378750" y="1041764"/>
            <a:ext cx="2438352" cy="3937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2000" b="1" dirty="0"/>
              <a:t>Recursos humanos</a:t>
            </a:r>
            <a:endParaRPr sz="2000" b="1" dirty="0"/>
          </a:p>
        </p:txBody>
      </p:sp>
      <p:sp>
        <p:nvSpPr>
          <p:cNvPr id="2146" name="Google Shape;2146;p52"/>
          <p:cNvSpPr txBox="1">
            <a:spLocks noGrp="1"/>
          </p:cNvSpPr>
          <p:nvPr>
            <p:ph type="subTitle" idx="4294967295"/>
          </p:nvPr>
        </p:nvSpPr>
        <p:spPr>
          <a:xfrm>
            <a:off x="3020394" y="1352962"/>
            <a:ext cx="3312917" cy="8595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Coordinar </a:t>
            </a:r>
            <a:r>
              <a:rPr lang="es-CO" dirty="0" smtClean="0"/>
              <a:t>las actividades necesarias para la ejecución de las mismas, proyección de tiempos y horarios de los colaboradores</a:t>
            </a:r>
            <a:endParaRPr dirty="0"/>
          </a:p>
        </p:txBody>
      </p:sp>
      <p:sp>
        <p:nvSpPr>
          <p:cNvPr id="2147" name="Google Shape;2147;p52"/>
          <p:cNvSpPr txBox="1">
            <a:spLocks noGrp="1"/>
          </p:cNvSpPr>
          <p:nvPr>
            <p:ph type="subTitle" idx="4294967295"/>
          </p:nvPr>
        </p:nvSpPr>
        <p:spPr>
          <a:xfrm>
            <a:off x="1098119" y="2667128"/>
            <a:ext cx="2386500" cy="224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sz="2000" b="1" dirty="0" smtClean="0"/>
              <a:t>R</a:t>
            </a:r>
            <a:r>
              <a:rPr lang="en" sz="2000" b="1" dirty="0" smtClean="0"/>
              <a:t>ecursos financieros</a:t>
            </a:r>
            <a:endParaRPr sz="2000" b="1" dirty="0"/>
          </a:p>
        </p:txBody>
      </p:sp>
      <p:sp>
        <p:nvSpPr>
          <p:cNvPr id="2148" name="Google Shape;2148;p52"/>
          <p:cNvSpPr txBox="1">
            <a:spLocks noGrp="1"/>
          </p:cNvSpPr>
          <p:nvPr>
            <p:ph type="subTitle" idx="4294967295"/>
          </p:nvPr>
        </p:nvSpPr>
        <p:spPr>
          <a:xfrm>
            <a:off x="987057" y="3268151"/>
            <a:ext cx="2386500" cy="183000"/>
          </a:xfrm>
          <a:prstGeom prst="rect">
            <a:avLst/>
          </a:prstGeom>
        </p:spPr>
        <p:txBody>
          <a:bodyPr spcFirstLastPara="1" wrap="square" lIns="91425" tIns="91425" rIns="91425" bIns="91425" anchor="ctr" anchorCtr="0">
            <a:noAutofit/>
          </a:bodyPr>
          <a:lstStyle/>
          <a:p>
            <a:pPr marL="285750" indent="-285750"/>
            <a:r>
              <a:rPr lang="en" dirty="0" smtClean="0"/>
              <a:t>Activos propios</a:t>
            </a:r>
          </a:p>
          <a:p>
            <a:pPr marL="285750" indent="-285750"/>
            <a:r>
              <a:rPr lang="es-CO" dirty="0" smtClean="0"/>
              <a:t>F</a:t>
            </a:r>
            <a:r>
              <a:rPr lang="en" dirty="0" smtClean="0"/>
              <a:t>inanciación con bancos</a:t>
            </a:r>
          </a:p>
          <a:p>
            <a:pPr marL="285750" indent="-285750"/>
            <a:r>
              <a:rPr lang="es-CO" dirty="0" smtClean="0"/>
              <a:t>P</a:t>
            </a:r>
            <a:r>
              <a:rPr lang="en" dirty="0" smtClean="0"/>
              <a:t>osibles accionistas</a:t>
            </a:r>
            <a:endParaRPr dirty="0"/>
          </a:p>
        </p:txBody>
      </p:sp>
      <p:sp>
        <p:nvSpPr>
          <p:cNvPr id="2149" name="Google Shape;2149;p52"/>
          <p:cNvSpPr txBox="1">
            <a:spLocks noGrp="1"/>
          </p:cNvSpPr>
          <p:nvPr>
            <p:ph type="subTitle" idx="4294967295"/>
          </p:nvPr>
        </p:nvSpPr>
        <p:spPr>
          <a:xfrm>
            <a:off x="3508005" y="4000988"/>
            <a:ext cx="2386500" cy="22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2000" b="1" dirty="0" smtClean="0"/>
              <a:t>R</a:t>
            </a:r>
            <a:r>
              <a:rPr lang="en" sz="2000" b="1" dirty="0" smtClean="0"/>
              <a:t>ecursos tecnológicos</a:t>
            </a:r>
            <a:endParaRPr sz="2000" b="1" dirty="0"/>
          </a:p>
        </p:txBody>
      </p:sp>
      <p:sp>
        <p:nvSpPr>
          <p:cNvPr id="2150" name="Google Shape;2150;p52"/>
          <p:cNvSpPr txBox="1">
            <a:spLocks noGrp="1"/>
          </p:cNvSpPr>
          <p:nvPr>
            <p:ph type="subTitle" idx="4294967295"/>
          </p:nvPr>
        </p:nvSpPr>
        <p:spPr>
          <a:xfrm>
            <a:off x="2662199" y="4081205"/>
            <a:ext cx="3237630" cy="1067577"/>
          </a:xfrm>
          <a:prstGeom prst="rect">
            <a:avLst/>
          </a:prstGeom>
        </p:spPr>
        <p:txBody>
          <a:bodyPr spcFirstLastPara="1" wrap="square" lIns="91425" tIns="91425" rIns="91425" bIns="91425" anchor="ctr" anchorCtr="0">
            <a:noAutofit/>
          </a:bodyPr>
          <a:lstStyle/>
          <a:p>
            <a:pPr marL="285750" indent="-285750"/>
            <a:r>
              <a:rPr lang="es-CO" dirty="0" smtClean="0"/>
              <a:t> 2 Equipos de oficina</a:t>
            </a:r>
          </a:p>
          <a:p>
            <a:pPr marL="285750" indent="-285750"/>
            <a:r>
              <a:rPr lang="es-CO" dirty="0" smtClean="0"/>
              <a:t>Dos escritorios </a:t>
            </a:r>
          </a:p>
          <a:p>
            <a:pPr marL="285750" indent="-285750"/>
            <a:r>
              <a:rPr lang="es-CO" dirty="0" smtClean="0"/>
              <a:t>Programación de software</a:t>
            </a:r>
          </a:p>
        </p:txBody>
      </p:sp>
      <p:grpSp>
        <p:nvGrpSpPr>
          <p:cNvPr id="50" name="Google Shape;3515;p71"/>
          <p:cNvGrpSpPr/>
          <p:nvPr/>
        </p:nvGrpSpPr>
        <p:grpSpPr>
          <a:xfrm>
            <a:off x="4536798" y="2948335"/>
            <a:ext cx="324700" cy="324673"/>
            <a:chOff x="3278675" y="1274900"/>
            <a:chExt cx="302525" cy="302500"/>
          </a:xfrm>
        </p:grpSpPr>
        <p:sp>
          <p:nvSpPr>
            <p:cNvPr id="51" name="Google Shape;3516;p71"/>
            <p:cNvSpPr/>
            <p:nvPr/>
          </p:nvSpPr>
          <p:spPr>
            <a:xfrm>
              <a:off x="3499375" y="1476775"/>
              <a:ext cx="38325" cy="39625"/>
            </a:xfrm>
            <a:custGeom>
              <a:avLst/>
              <a:gdLst/>
              <a:ahLst/>
              <a:cxnLst/>
              <a:rect l="l" t="t" r="r" b="b"/>
              <a:pathLst>
                <a:path w="1533" h="1585" extrusionOk="0">
                  <a:moveTo>
                    <a:pt x="1039" y="0"/>
                  </a:moveTo>
                  <a:lnTo>
                    <a:pt x="935" y="182"/>
                  </a:lnTo>
                  <a:lnTo>
                    <a:pt x="831" y="338"/>
                  </a:lnTo>
                  <a:lnTo>
                    <a:pt x="598" y="649"/>
                  </a:lnTo>
                  <a:lnTo>
                    <a:pt x="312" y="883"/>
                  </a:lnTo>
                  <a:lnTo>
                    <a:pt x="1" y="1091"/>
                  </a:lnTo>
                  <a:lnTo>
                    <a:pt x="416" y="1532"/>
                  </a:lnTo>
                  <a:lnTo>
                    <a:pt x="468" y="1558"/>
                  </a:lnTo>
                  <a:lnTo>
                    <a:pt x="546" y="1584"/>
                  </a:lnTo>
                  <a:lnTo>
                    <a:pt x="598" y="1558"/>
                  </a:lnTo>
                  <a:lnTo>
                    <a:pt x="650" y="1532"/>
                  </a:lnTo>
                  <a:lnTo>
                    <a:pt x="1481" y="701"/>
                  </a:lnTo>
                  <a:lnTo>
                    <a:pt x="1532" y="649"/>
                  </a:lnTo>
                  <a:lnTo>
                    <a:pt x="1532" y="571"/>
                  </a:lnTo>
                  <a:lnTo>
                    <a:pt x="1532" y="520"/>
                  </a:lnTo>
                  <a:lnTo>
                    <a:pt x="1481" y="468"/>
                  </a:lnTo>
                  <a:lnTo>
                    <a:pt x="1039"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17;p71"/>
            <p:cNvSpPr/>
            <p:nvPr/>
          </p:nvSpPr>
          <p:spPr>
            <a:xfrm>
              <a:off x="3283225" y="1499500"/>
              <a:ext cx="201900" cy="73375"/>
            </a:xfrm>
            <a:custGeom>
              <a:avLst/>
              <a:gdLst/>
              <a:ahLst/>
              <a:cxnLst/>
              <a:rect l="l" t="t" r="r" b="b"/>
              <a:pathLst>
                <a:path w="8076" h="2935" extrusionOk="0">
                  <a:moveTo>
                    <a:pt x="0" y="0"/>
                  </a:moveTo>
                  <a:lnTo>
                    <a:pt x="0" y="2934"/>
                  </a:lnTo>
                  <a:lnTo>
                    <a:pt x="8075" y="2934"/>
                  </a:lnTo>
                  <a:lnTo>
                    <a:pt x="8075" y="0"/>
                  </a:lnTo>
                  <a:lnTo>
                    <a:pt x="7322" y="0"/>
                  </a:lnTo>
                  <a:lnTo>
                    <a:pt x="7322" y="2207"/>
                  </a:lnTo>
                  <a:lnTo>
                    <a:pt x="727" y="2207"/>
                  </a:lnTo>
                  <a:lnTo>
                    <a:pt x="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18;p71"/>
            <p:cNvSpPr/>
            <p:nvPr/>
          </p:nvSpPr>
          <p:spPr>
            <a:xfrm>
              <a:off x="3301400" y="1279425"/>
              <a:ext cx="165550" cy="275275"/>
            </a:xfrm>
            <a:custGeom>
              <a:avLst/>
              <a:gdLst/>
              <a:ahLst/>
              <a:cxnLst/>
              <a:rect l="l" t="t" r="r" b="b"/>
              <a:pathLst>
                <a:path w="6622" h="11011" extrusionOk="0">
                  <a:moveTo>
                    <a:pt x="0" y="1"/>
                  </a:moveTo>
                  <a:lnTo>
                    <a:pt x="0" y="11010"/>
                  </a:lnTo>
                  <a:lnTo>
                    <a:pt x="6621" y="11010"/>
                  </a:lnTo>
                  <a:lnTo>
                    <a:pt x="6621"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19;p71"/>
            <p:cNvSpPr/>
            <p:nvPr/>
          </p:nvSpPr>
          <p:spPr>
            <a:xfrm>
              <a:off x="3301400" y="1279425"/>
              <a:ext cx="29875" cy="275275"/>
            </a:xfrm>
            <a:custGeom>
              <a:avLst/>
              <a:gdLst/>
              <a:ahLst/>
              <a:cxnLst/>
              <a:rect l="l" t="t" r="r" b="b"/>
              <a:pathLst>
                <a:path w="1195" h="11011" extrusionOk="0">
                  <a:moveTo>
                    <a:pt x="0" y="1"/>
                  </a:moveTo>
                  <a:lnTo>
                    <a:pt x="0" y="11010"/>
                  </a:lnTo>
                  <a:lnTo>
                    <a:pt x="1194" y="11010"/>
                  </a:lnTo>
                  <a:lnTo>
                    <a:pt x="1194"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20;p71"/>
            <p:cNvSpPr/>
            <p:nvPr/>
          </p:nvSpPr>
          <p:spPr>
            <a:xfrm>
              <a:off x="3319575" y="1297600"/>
              <a:ext cx="128550" cy="55200"/>
            </a:xfrm>
            <a:custGeom>
              <a:avLst/>
              <a:gdLst/>
              <a:ahLst/>
              <a:cxnLst/>
              <a:rect l="l" t="t" r="r" b="b"/>
              <a:pathLst>
                <a:path w="5142" h="2208" extrusionOk="0">
                  <a:moveTo>
                    <a:pt x="0" y="1"/>
                  </a:moveTo>
                  <a:lnTo>
                    <a:pt x="0" y="2208"/>
                  </a:lnTo>
                  <a:lnTo>
                    <a:pt x="5141" y="2208"/>
                  </a:lnTo>
                  <a:lnTo>
                    <a:pt x="5141" y="1"/>
                  </a:lnTo>
                  <a:close/>
                </a:path>
              </a:pathLst>
            </a:custGeom>
            <a:solidFill>
              <a:srgbClr val="7F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21;p71"/>
            <p:cNvSpPr/>
            <p:nvPr/>
          </p:nvSpPr>
          <p:spPr>
            <a:xfrm>
              <a:off x="3319575" y="1297600"/>
              <a:ext cx="11700" cy="55200"/>
            </a:xfrm>
            <a:custGeom>
              <a:avLst/>
              <a:gdLst/>
              <a:ahLst/>
              <a:cxnLst/>
              <a:rect l="l" t="t" r="r" b="b"/>
              <a:pathLst>
                <a:path w="468" h="2208" extrusionOk="0">
                  <a:moveTo>
                    <a:pt x="0" y="1"/>
                  </a:moveTo>
                  <a:lnTo>
                    <a:pt x="0" y="2208"/>
                  </a:lnTo>
                  <a:lnTo>
                    <a:pt x="467" y="2208"/>
                  </a:lnTo>
                  <a:lnTo>
                    <a:pt x="467" y="1"/>
                  </a:lnTo>
                  <a:close/>
                </a:path>
              </a:pathLst>
            </a:custGeom>
            <a:solidFill>
              <a:srgbClr val="4F7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22;p71"/>
            <p:cNvSpPr/>
            <p:nvPr/>
          </p:nvSpPr>
          <p:spPr>
            <a:xfrm>
              <a:off x="3319575" y="1370950"/>
              <a:ext cx="128550" cy="165575"/>
            </a:xfrm>
            <a:custGeom>
              <a:avLst/>
              <a:gdLst/>
              <a:ahLst/>
              <a:cxnLst/>
              <a:rect l="l" t="t" r="r" b="b"/>
              <a:pathLst>
                <a:path w="5142" h="6623" extrusionOk="0">
                  <a:moveTo>
                    <a:pt x="0" y="1"/>
                  </a:moveTo>
                  <a:lnTo>
                    <a:pt x="0" y="6622"/>
                  </a:lnTo>
                  <a:lnTo>
                    <a:pt x="5141" y="6622"/>
                  </a:lnTo>
                  <a:lnTo>
                    <a:pt x="51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23;p71"/>
            <p:cNvSpPr/>
            <p:nvPr/>
          </p:nvSpPr>
          <p:spPr>
            <a:xfrm>
              <a:off x="3319575" y="1370950"/>
              <a:ext cx="11700" cy="165575"/>
            </a:xfrm>
            <a:custGeom>
              <a:avLst/>
              <a:gdLst/>
              <a:ahLst/>
              <a:cxnLst/>
              <a:rect l="l" t="t" r="r" b="b"/>
              <a:pathLst>
                <a:path w="468" h="6623" extrusionOk="0">
                  <a:moveTo>
                    <a:pt x="0" y="1"/>
                  </a:moveTo>
                  <a:lnTo>
                    <a:pt x="0" y="6622"/>
                  </a:lnTo>
                  <a:lnTo>
                    <a:pt x="467" y="6622"/>
                  </a:lnTo>
                  <a:lnTo>
                    <a:pt x="4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24;p71"/>
            <p:cNvSpPr/>
            <p:nvPr/>
          </p:nvSpPr>
          <p:spPr>
            <a:xfrm>
              <a:off x="3338400" y="138977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25;p71"/>
            <p:cNvSpPr/>
            <p:nvPr/>
          </p:nvSpPr>
          <p:spPr>
            <a:xfrm>
              <a:off x="3374750" y="138977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26;p71"/>
            <p:cNvSpPr/>
            <p:nvPr/>
          </p:nvSpPr>
          <p:spPr>
            <a:xfrm>
              <a:off x="3411750" y="138977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27;p71"/>
            <p:cNvSpPr/>
            <p:nvPr/>
          </p:nvSpPr>
          <p:spPr>
            <a:xfrm>
              <a:off x="3338400" y="142612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28;p71"/>
            <p:cNvSpPr/>
            <p:nvPr/>
          </p:nvSpPr>
          <p:spPr>
            <a:xfrm>
              <a:off x="3374750" y="142612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529;p71"/>
            <p:cNvSpPr/>
            <p:nvPr/>
          </p:nvSpPr>
          <p:spPr>
            <a:xfrm>
              <a:off x="3338400" y="146312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30;p71"/>
            <p:cNvSpPr/>
            <p:nvPr/>
          </p:nvSpPr>
          <p:spPr>
            <a:xfrm>
              <a:off x="3374750" y="1463125"/>
              <a:ext cx="18200" cy="18200"/>
            </a:xfrm>
            <a:custGeom>
              <a:avLst/>
              <a:gdLst/>
              <a:ahLst/>
              <a:cxnLst/>
              <a:rect l="l" t="t" r="r" b="b"/>
              <a:pathLst>
                <a:path w="728" h="728" extrusionOk="0">
                  <a:moveTo>
                    <a:pt x="0" y="1"/>
                  </a:moveTo>
                  <a:lnTo>
                    <a:pt x="0" y="728"/>
                  </a:lnTo>
                  <a:lnTo>
                    <a:pt x="727" y="728"/>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531;p71"/>
            <p:cNvSpPr/>
            <p:nvPr/>
          </p:nvSpPr>
          <p:spPr>
            <a:xfrm>
              <a:off x="3338400" y="1499500"/>
              <a:ext cx="18200" cy="18200"/>
            </a:xfrm>
            <a:custGeom>
              <a:avLst/>
              <a:gdLst/>
              <a:ahLst/>
              <a:cxnLst/>
              <a:rect l="l" t="t" r="r" b="b"/>
              <a:pathLst>
                <a:path w="728" h="728" extrusionOk="0">
                  <a:moveTo>
                    <a:pt x="0" y="0"/>
                  </a:moveTo>
                  <a:lnTo>
                    <a:pt x="0" y="727"/>
                  </a:lnTo>
                  <a:lnTo>
                    <a:pt x="727" y="727"/>
                  </a:lnTo>
                  <a:lnTo>
                    <a:pt x="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532;p71"/>
            <p:cNvSpPr/>
            <p:nvPr/>
          </p:nvSpPr>
          <p:spPr>
            <a:xfrm>
              <a:off x="3374750" y="1499500"/>
              <a:ext cx="18200" cy="18200"/>
            </a:xfrm>
            <a:custGeom>
              <a:avLst/>
              <a:gdLst/>
              <a:ahLst/>
              <a:cxnLst/>
              <a:rect l="l" t="t" r="r" b="b"/>
              <a:pathLst>
                <a:path w="728" h="728" extrusionOk="0">
                  <a:moveTo>
                    <a:pt x="0" y="0"/>
                  </a:moveTo>
                  <a:lnTo>
                    <a:pt x="0" y="727"/>
                  </a:lnTo>
                  <a:lnTo>
                    <a:pt x="727" y="727"/>
                  </a:lnTo>
                  <a:lnTo>
                    <a:pt x="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533;p71"/>
            <p:cNvSpPr/>
            <p:nvPr/>
          </p:nvSpPr>
          <p:spPr>
            <a:xfrm>
              <a:off x="3519500" y="1498200"/>
              <a:ext cx="57150" cy="57150"/>
            </a:xfrm>
            <a:custGeom>
              <a:avLst/>
              <a:gdLst/>
              <a:ahLst/>
              <a:cxnLst/>
              <a:rect l="l" t="t" r="r" b="b"/>
              <a:pathLst>
                <a:path w="2286" h="2286" extrusionOk="0">
                  <a:moveTo>
                    <a:pt x="520" y="0"/>
                  </a:moveTo>
                  <a:lnTo>
                    <a:pt x="0" y="519"/>
                  </a:lnTo>
                  <a:lnTo>
                    <a:pt x="1714" y="2233"/>
                  </a:lnTo>
                  <a:lnTo>
                    <a:pt x="1766" y="2259"/>
                  </a:lnTo>
                  <a:lnTo>
                    <a:pt x="1844" y="2285"/>
                  </a:lnTo>
                  <a:lnTo>
                    <a:pt x="1896" y="2259"/>
                  </a:lnTo>
                  <a:lnTo>
                    <a:pt x="1948" y="2233"/>
                  </a:lnTo>
                  <a:lnTo>
                    <a:pt x="2233" y="1947"/>
                  </a:lnTo>
                  <a:lnTo>
                    <a:pt x="2285" y="1896"/>
                  </a:lnTo>
                  <a:lnTo>
                    <a:pt x="2285" y="1818"/>
                  </a:lnTo>
                  <a:lnTo>
                    <a:pt x="2285" y="1766"/>
                  </a:lnTo>
                  <a:lnTo>
                    <a:pt x="2233" y="1714"/>
                  </a:lnTo>
                  <a:lnTo>
                    <a:pt x="520"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534;p71"/>
            <p:cNvSpPr/>
            <p:nvPr/>
          </p:nvSpPr>
          <p:spPr>
            <a:xfrm>
              <a:off x="3519500" y="1504025"/>
              <a:ext cx="53900" cy="51325"/>
            </a:xfrm>
            <a:custGeom>
              <a:avLst/>
              <a:gdLst/>
              <a:ahLst/>
              <a:cxnLst/>
              <a:rect l="l" t="t" r="r" b="b"/>
              <a:pathLst>
                <a:path w="2156" h="2053" extrusionOk="0">
                  <a:moveTo>
                    <a:pt x="312" y="1"/>
                  </a:moveTo>
                  <a:lnTo>
                    <a:pt x="0" y="286"/>
                  </a:lnTo>
                  <a:lnTo>
                    <a:pt x="1714" y="2000"/>
                  </a:lnTo>
                  <a:lnTo>
                    <a:pt x="1766" y="2026"/>
                  </a:lnTo>
                  <a:lnTo>
                    <a:pt x="1844" y="2052"/>
                  </a:lnTo>
                  <a:lnTo>
                    <a:pt x="1896" y="2026"/>
                  </a:lnTo>
                  <a:lnTo>
                    <a:pt x="1948" y="2000"/>
                  </a:lnTo>
                  <a:lnTo>
                    <a:pt x="2156" y="1792"/>
                  </a:lnTo>
                  <a:lnTo>
                    <a:pt x="2104" y="1818"/>
                  </a:lnTo>
                  <a:lnTo>
                    <a:pt x="2052" y="1818"/>
                  </a:lnTo>
                  <a:lnTo>
                    <a:pt x="2000" y="1792"/>
                  </a:lnTo>
                  <a:lnTo>
                    <a:pt x="1948" y="1766"/>
                  </a:lnTo>
                  <a:lnTo>
                    <a:pt x="338" y="157"/>
                  </a:lnTo>
                  <a:lnTo>
                    <a:pt x="312" y="131"/>
                  </a:lnTo>
                  <a:lnTo>
                    <a:pt x="286" y="79"/>
                  </a:lnTo>
                  <a:lnTo>
                    <a:pt x="286" y="27"/>
                  </a:lnTo>
                  <a:lnTo>
                    <a:pt x="312" y="1"/>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535;p71"/>
            <p:cNvSpPr/>
            <p:nvPr/>
          </p:nvSpPr>
          <p:spPr>
            <a:xfrm>
              <a:off x="3411750" y="1391075"/>
              <a:ext cx="119450" cy="120125"/>
            </a:xfrm>
            <a:custGeom>
              <a:avLst/>
              <a:gdLst/>
              <a:ahLst/>
              <a:cxnLst/>
              <a:rect l="l" t="t" r="r" b="b"/>
              <a:pathLst>
                <a:path w="4778" h="4805" extrusionOk="0">
                  <a:moveTo>
                    <a:pt x="2389" y="1"/>
                  </a:moveTo>
                  <a:lnTo>
                    <a:pt x="2129" y="27"/>
                  </a:lnTo>
                  <a:lnTo>
                    <a:pt x="1896" y="53"/>
                  </a:lnTo>
                  <a:lnTo>
                    <a:pt x="1662" y="131"/>
                  </a:lnTo>
                  <a:lnTo>
                    <a:pt x="1454" y="209"/>
                  </a:lnTo>
                  <a:lnTo>
                    <a:pt x="1247" y="312"/>
                  </a:lnTo>
                  <a:lnTo>
                    <a:pt x="1039" y="416"/>
                  </a:lnTo>
                  <a:lnTo>
                    <a:pt x="857" y="572"/>
                  </a:lnTo>
                  <a:lnTo>
                    <a:pt x="701" y="702"/>
                  </a:lnTo>
                  <a:lnTo>
                    <a:pt x="545" y="884"/>
                  </a:lnTo>
                  <a:lnTo>
                    <a:pt x="390" y="1065"/>
                  </a:lnTo>
                  <a:lnTo>
                    <a:pt x="286" y="1273"/>
                  </a:lnTo>
                  <a:lnTo>
                    <a:pt x="182" y="1481"/>
                  </a:lnTo>
                  <a:lnTo>
                    <a:pt x="104" y="1689"/>
                  </a:lnTo>
                  <a:lnTo>
                    <a:pt x="26" y="1922"/>
                  </a:lnTo>
                  <a:lnTo>
                    <a:pt x="0" y="2156"/>
                  </a:lnTo>
                  <a:lnTo>
                    <a:pt x="0" y="2416"/>
                  </a:lnTo>
                  <a:lnTo>
                    <a:pt x="0" y="2649"/>
                  </a:lnTo>
                  <a:lnTo>
                    <a:pt x="26" y="2883"/>
                  </a:lnTo>
                  <a:lnTo>
                    <a:pt x="104" y="3117"/>
                  </a:lnTo>
                  <a:lnTo>
                    <a:pt x="182" y="3324"/>
                  </a:lnTo>
                  <a:lnTo>
                    <a:pt x="286" y="3558"/>
                  </a:lnTo>
                  <a:lnTo>
                    <a:pt x="390" y="3740"/>
                  </a:lnTo>
                  <a:lnTo>
                    <a:pt x="545" y="3922"/>
                  </a:lnTo>
                  <a:lnTo>
                    <a:pt x="701" y="4103"/>
                  </a:lnTo>
                  <a:lnTo>
                    <a:pt x="857" y="4259"/>
                  </a:lnTo>
                  <a:lnTo>
                    <a:pt x="1039" y="4389"/>
                  </a:lnTo>
                  <a:lnTo>
                    <a:pt x="1247" y="4519"/>
                  </a:lnTo>
                  <a:lnTo>
                    <a:pt x="1454" y="4623"/>
                  </a:lnTo>
                  <a:lnTo>
                    <a:pt x="1662" y="4701"/>
                  </a:lnTo>
                  <a:lnTo>
                    <a:pt x="1896" y="4752"/>
                  </a:lnTo>
                  <a:lnTo>
                    <a:pt x="2129" y="4778"/>
                  </a:lnTo>
                  <a:lnTo>
                    <a:pt x="2389" y="4804"/>
                  </a:lnTo>
                  <a:lnTo>
                    <a:pt x="2623" y="4778"/>
                  </a:lnTo>
                  <a:lnTo>
                    <a:pt x="2856" y="4752"/>
                  </a:lnTo>
                  <a:lnTo>
                    <a:pt x="3090" y="4701"/>
                  </a:lnTo>
                  <a:lnTo>
                    <a:pt x="3324" y="4623"/>
                  </a:lnTo>
                  <a:lnTo>
                    <a:pt x="3531" y="4519"/>
                  </a:lnTo>
                  <a:lnTo>
                    <a:pt x="3713" y="4389"/>
                  </a:lnTo>
                  <a:lnTo>
                    <a:pt x="3895" y="4259"/>
                  </a:lnTo>
                  <a:lnTo>
                    <a:pt x="4077" y="4103"/>
                  </a:lnTo>
                  <a:lnTo>
                    <a:pt x="4233" y="3922"/>
                  </a:lnTo>
                  <a:lnTo>
                    <a:pt x="4362" y="3740"/>
                  </a:lnTo>
                  <a:lnTo>
                    <a:pt x="4492" y="3558"/>
                  </a:lnTo>
                  <a:lnTo>
                    <a:pt x="4596" y="3324"/>
                  </a:lnTo>
                  <a:lnTo>
                    <a:pt x="4674" y="3117"/>
                  </a:lnTo>
                  <a:lnTo>
                    <a:pt x="4726" y="2883"/>
                  </a:lnTo>
                  <a:lnTo>
                    <a:pt x="4752" y="2649"/>
                  </a:lnTo>
                  <a:lnTo>
                    <a:pt x="4778" y="2416"/>
                  </a:lnTo>
                  <a:lnTo>
                    <a:pt x="4752" y="2156"/>
                  </a:lnTo>
                  <a:lnTo>
                    <a:pt x="4726" y="1922"/>
                  </a:lnTo>
                  <a:lnTo>
                    <a:pt x="4674" y="1689"/>
                  </a:lnTo>
                  <a:lnTo>
                    <a:pt x="4596" y="1481"/>
                  </a:lnTo>
                  <a:lnTo>
                    <a:pt x="4492" y="1273"/>
                  </a:lnTo>
                  <a:lnTo>
                    <a:pt x="4362" y="1065"/>
                  </a:lnTo>
                  <a:lnTo>
                    <a:pt x="4233" y="884"/>
                  </a:lnTo>
                  <a:lnTo>
                    <a:pt x="4077" y="702"/>
                  </a:lnTo>
                  <a:lnTo>
                    <a:pt x="3895" y="572"/>
                  </a:lnTo>
                  <a:lnTo>
                    <a:pt x="3713" y="416"/>
                  </a:lnTo>
                  <a:lnTo>
                    <a:pt x="3531" y="312"/>
                  </a:lnTo>
                  <a:lnTo>
                    <a:pt x="3324" y="209"/>
                  </a:lnTo>
                  <a:lnTo>
                    <a:pt x="3090" y="131"/>
                  </a:lnTo>
                  <a:lnTo>
                    <a:pt x="2856" y="53"/>
                  </a:lnTo>
                  <a:lnTo>
                    <a:pt x="2623" y="27"/>
                  </a:lnTo>
                  <a:lnTo>
                    <a:pt x="2389"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536;p71"/>
            <p:cNvSpPr/>
            <p:nvPr/>
          </p:nvSpPr>
          <p:spPr>
            <a:xfrm>
              <a:off x="3411750" y="1391075"/>
              <a:ext cx="65575" cy="120125"/>
            </a:xfrm>
            <a:custGeom>
              <a:avLst/>
              <a:gdLst/>
              <a:ahLst/>
              <a:cxnLst/>
              <a:rect l="l" t="t" r="r" b="b"/>
              <a:pathLst>
                <a:path w="2623" h="4805" extrusionOk="0">
                  <a:moveTo>
                    <a:pt x="2389" y="1"/>
                  </a:moveTo>
                  <a:lnTo>
                    <a:pt x="2129" y="27"/>
                  </a:lnTo>
                  <a:lnTo>
                    <a:pt x="1896" y="53"/>
                  </a:lnTo>
                  <a:lnTo>
                    <a:pt x="1662" y="131"/>
                  </a:lnTo>
                  <a:lnTo>
                    <a:pt x="1454" y="209"/>
                  </a:lnTo>
                  <a:lnTo>
                    <a:pt x="1247" y="312"/>
                  </a:lnTo>
                  <a:lnTo>
                    <a:pt x="1039" y="416"/>
                  </a:lnTo>
                  <a:lnTo>
                    <a:pt x="857" y="572"/>
                  </a:lnTo>
                  <a:lnTo>
                    <a:pt x="701" y="702"/>
                  </a:lnTo>
                  <a:lnTo>
                    <a:pt x="545" y="884"/>
                  </a:lnTo>
                  <a:lnTo>
                    <a:pt x="390" y="1065"/>
                  </a:lnTo>
                  <a:lnTo>
                    <a:pt x="286" y="1273"/>
                  </a:lnTo>
                  <a:lnTo>
                    <a:pt x="182" y="1481"/>
                  </a:lnTo>
                  <a:lnTo>
                    <a:pt x="104" y="1689"/>
                  </a:lnTo>
                  <a:lnTo>
                    <a:pt x="26" y="1922"/>
                  </a:lnTo>
                  <a:lnTo>
                    <a:pt x="0" y="2156"/>
                  </a:lnTo>
                  <a:lnTo>
                    <a:pt x="0" y="2416"/>
                  </a:lnTo>
                  <a:lnTo>
                    <a:pt x="0" y="2649"/>
                  </a:lnTo>
                  <a:lnTo>
                    <a:pt x="26" y="2883"/>
                  </a:lnTo>
                  <a:lnTo>
                    <a:pt x="104" y="3117"/>
                  </a:lnTo>
                  <a:lnTo>
                    <a:pt x="182" y="3324"/>
                  </a:lnTo>
                  <a:lnTo>
                    <a:pt x="286" y="3558"/>
                  </a:lnTo>
                  <a:lnTo>
                    <a:pt x="390" y="3740"/>
                  </a:lnTo>
                  <a:lnTo>
                    <a:pt x="545" y="3922"/>
                  </a:lnTo>
                  <a:lnTo>
                    <a:pt x="701" y="4103"/>
                  </a:lnTo>
                  <a:lnTo>
                    <a:pt x="857" y="4259"/>
                  </a:lnTo>
                  <a:lnTo>
                    <a:pt x="1039" y="4389"/>
                  </a:lnTo>
                  <a:lnTo>
                    <a:pt x="1247" y="4519"/>
                  </a:lnTo>
                  <a:lnTo>
                    <a:pt x="1454" y="4623"/>
                  </a:lnTo>
                  <a:lnTo>
                    <a:pt x="1662" y="4701"/>
                  </a:lnTo>
                  <a:lnTo>
                    <a:pt x="1896" y="4752"/>
                  </a:lnTo>
                  <a:lnTo>
                    <a:pt x="2129" y="4778"/>
                  </a:lnTo>
                  <a:lnTo>
                    <a:pt x="2389" y="4804"/>
                  </a:lnTo>
                  <a:lnTo>
                    <a:pt x="2623" y="4778"/>
                  </a:lnTo>
                  <a:lnTo>
                    <a:pt x="2389" y="4752"/>
                  </a:lnTo>
                  <a:lnTo>
                    <a:pt x="2181" y="4701"/>
                  </a:lnTo>
                  <a:lnTo>
                    <a:pt x="1974" y="4623"/>
                  </a:lnTo>
                  <a:lnTo>
                    <a:pt x="1766" y="4545"/>
                  </a:lnTo>
                  <a:lnTo>
                    <a:pt x="1584" y="4441"/>
                  </a:lnTo>
                  <a:lnTo>
                    <a:pt x="1402" y="4311"/>
                  </a:lnTo>
                  <a:lnTo>
                    <a:pt x="1247" y="4181"/>
                  </a:lnTo>
                  <a:lnTo>
                    <a:pt x="1091" y="4025"/>
                  </a:lnTo>
                  <a:lnTo>
                    <a:pt x="961" y="3844"/>
                  </a:lnTo>
                  <a:lnTo>
                    <a:pt x="831" y="3662"/>
                  </a:lnTo>
                  <a:lnTo>
                    <a:pt x="727" y="3480"/>
                  </a:lnTo>
                  <a:lnTo>
                    <a:pt x="623" y="3272"/>
                  </a:lnTo>
                  <a:lnTo>
                    <a:pt x="545" y="3065"/>
                  </a:lnTo>
                  <a:lnTo>
                    <a:pt x="494" y="2857"/>
                  </a:lnTo>
                  <a:lnTo>
                    <a:pt x="468" y="2623"/>
                  </a:lnTo>
                  <a:lnTo>
                    <a:pt x="468" y="2416"/>
                  </a:lnTo>
                  <a:lnTo>
                    <a:pt x="468" y="2182"/>
                  </a:lnTo>
                  <a:lnTo>
                    <a:pt x="494" y="1948"/>
                  </a:lnTo>
                  <a:lnTo>
                    <a:pt x="545" y="1740"/>
                  </a:lnTo>
                  <a:lnTo>
                    <a:pt x="623" y="1533"/>
                  </a:lnTo>
                  <a:lnTo>
                    <a:pt x="727" y="1325"/>
                  </a:lnTo>
                  <a:lnTo>
                    <a:pt x="831" y="1143"/>
                  </a:lnTo>
                  <a:lnTo>
                    <a:pt x="961" y="962"/>
                  </a:lnTo>
                  <a:lnTo>
                    <a:pt x="1091" y="806"/>
                  </a:lnTo>
                  <a:lnTo>
                    <a:pt x="1247" y="650"/>
                  </a:lnTo>
                  <a:lnTo>
                    <a:pt x="1402" y="494"/>
                  </a:lnTo>
                  <a:lnTo>
                    <a:pt x="1584" y="390"/>
                  </a:lnTo>
                  <a:lnTo>
                    <a:pt x="1766" y="260"/>
                  </a:lnTo>
                  <a:lnTo>
                    <a:pt x="1974" y="183"/>
                  </a:lnTo>
                  <a:lnTo>
                    <a:pt x="2181" y="105"/>
                  </a:lnTo>
                  <a:lnTo>
                    <a:pt x="2389" y="53"/>
                  </a:lnTo>
                  <a:lnTo>
                    <a:pt x="2623" y="27"/>
                  </a:lnTo>
                  <a:lnTo>
                    <a:pt x="2389" y="1"/>
                  </a:lnTo>
                  <a:close/>
                </a:path>
              </a:pathLst>
            </a:custGeom>
            <a:solidFill>
              <a:srgbClr val="FF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37;p71"/>
            <p:cNvSpPr/>
            <p:nvPr/>
          </p:nvSpPr>
          <p:spPr>
            <a:xfrm>
              <a:off x="3429925" y="1409900"/>
              <a:ext cx="82450" cy="82475"/>
            </a:xfrm>
            <a:custGeom>
              <a:avLst/>
              <a:gdLst/>
              <a:ahLst/>
              <a:cxnLst/>
              <a:rect l="l" t="t" r="r" b="b"/>
              <a:pathLst>
                <a:path w="3298" h="3299" extrusionOk="0">
                  <a:moveTo>
                    <a:pt x="1480" y="1"/>
                  </a:moveTo>
                  <a:lnTo>
                    <a:pt x="1324" y="27"/>
                  </a:lnTo>
                  <a:lnTo>
                    <a:pt x="1169" y="79"/>
                  </a:lnTo>
                  <a:lnTo>
                    <a:pt x="1013" y="131"/>
                  </a:lnTo>
                  <a:lnTo>
                    <a:pt x="857" y="209"/>
                  </a:lnTo>
                  <a:lnTo>
                    <a:pt x="727" y="286"/>
                  </a:lnTo>
                  <a:lnTo>
                    <a:pt x="494" y="494"/>
                  </a:lnTo>
                  <a:lnTo>
                    <a:pt x="286" y="728"/>
                  </a:lnTo>
                  <a:lnTo>
                    <a:pt x="208" y="858"/>
                  </a:lnTo>
                  <a:lnTo>
                    <a:pt x="130" y="1013"/>
                  </a:lnTo>
                  <a:lnTo>
                    <a:pt x="78" y="1169"/>
                  </a:lnTo>
                  <a:lnTo>
                    <a:pt x="26" y="1325"/>
                  </a:lnTo>
                  <a:lnTo>
                    <a:pt x="0" y="1481"/>
                  </a:lnTo>
                  <a:lnTo>
                    <a:pt x="0" y="1663"/>
                  </a:lnTo>
                  <a:lnTo>
                    <a:pt x="0" y="1818"/>
                  </a:lnTo>
                  <a:lnTo>
                    <a:pt x="26" y="1974"/>
                  </a:lnTo>
                  <a:lnTo>
                    <a:pt x="78" y="2156"/>
                  </a:lnTo>
                  <a:lnTo>
                    <a:pt x="130" y="2286"/>
                  </a:lnTo>
                  <a:lnTo>
                    <a:pt x="208" y="2442"/>
                  </a:lnTo>
                  <a:lnTo>
                    <a:pt x="286" y="2571"/>
                  </a:lnTo>
                  <a:lnTo>
                    <a:pt x="494" y="2831"/>
                  </a:lnTo>
                  <a:lnTo>
                    <a:pt x="727" y="3013"/>
                  </a:lnTo>
                  <a:lnTo>
                    <a:pt x="857" y="3117"/>
                  </a:lnTo>
                  <a:lnTo>
                    <a:pt x="1013" y="3169"/>
                  </a:lnTo>
                  <a:lnTo>
                    <a:pt x="1169" y="3220"/>
                  </a:lnTo>
                  <a:lnTo>
                    <a:pt x="1324" y="3272"/>
                  </a:lnTo>
                  <a:lnTo>
                    <a:pt x="1480" y="3298"/>
                  </a:lnTo>
                  <a:lnTo>
                    <a:pt x="1818" y="3298"/>
                  </a:lnTo>
                  <a:lnTo>
                    <a:pt x="1974" y="3272"/>
                  </a:lnTo>
                  <a:lnTo>
                    <a:pt x="2155" y="3220"/>
                  </a:lnTo>
                  <a:lnTo>
                    <a:pt x="2285" y="3169"/>
                  </a:lnTo>
                  <a:lnTo>
                    <a:pt x="2441" y="3117"/>
                  </a:lnTo>
                  <a:lnTo>
                    <a:pt x="2571" y="3013"/>
                  </a:lnTo>
                  <a:lnTo>
                    <a:pt x="2830" y="2831"/>
                  </a:lnTo>
                  <a:lnTo>
                    <a:pt x="3012" y="2571"/>
                  </a:lnTo>
                  <a:lnTo>
                    <a:pt x="3116" y="2442"/>
                  </a:lnTo>
                  <a:lnTo>
                    <a:pt x="3168" y="2286"/>
                  </a:lnTo>
                  <a:lnTo>
                    <a:pt x="3246" y="2156"/>
                  </a:lnTo>
                  <a:lnTo>
                    <a:pt x="3272" y="1974"/>
                  </a:lnTo>
                  <a:lnTo>
                    <a:pt x="3298" y="1818"/>
                  </a:lnTo>
                  <a:lnTo>
                    <a:pt x="3298" y="1663"/>
                  </a:lnTo>
                  <a:lnTo>
                    <a:pt x="3298" y="1481"/>
                  </a:lnTo>
                  <a:lnTo>
                    <a:pt x="3272" y="1325"/>
                  </a:lnTo>
                  <a:lnTo>
                    <a:pt x="3246" y="1169"/>
                  </a:lnTo>
                  <a:lnTo>
                    <a:pt x="3168" y="1013"/>
                  </a:lnTo>
                  <a:lnTo>
                    <a:pt x="3116" y="858"/>
                  </a:lnTo>
                  <a:lnTo>
                    <a:pt x="3012" y="728"/>
                  </a:lnTo>
                  <a:lnTo>
                    <a:pt x="2830" y="494"/>
                  </a:lnTo>
                  <a:lnTo>
                    <a:pt x="2571" y="286"/>
                  </a:lnTo>
                  <a:lnTo>
                    <a:pt x="2441" y="209"/>
                  </a:lnTo>
                  <a:lnTo>
                    <a:pt x="2285" y="131"/>
                  </a:lnTo>
                  <a:lnTo>
                    <a:pt x="2155" y="79"/>
                  </a:lnTo>
                  <a:lnTo>
                    <a:pt x="1974" y="27"/>
                  </a:lnTo>
                  <a:lnTo>
                    <a:pt x="1818"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538;p71"/>
            <p:cNvSpPr/>
            <p:nvPr/>
          </p:nvSpPr>
          <p:spPr>
            <a:xfrm>
              <a:off x="3429925" y="1409900"/>
              <a:ext cx="53250" cy="82475"/>
            </a:xfrm>
            <a:custGeom>
              <a:avLst/>
              <a:gdLst/>
              <a:ahLst/>
              <a:cxnLst/>
              <a:rect l="l" t="t" r="r" b="b"/>
              <a:pathLst>
                <a:path w="2130" h="3299" extrusionOk="0">
                  <a:moveTo>
                    <a:pt x="1480" y="1"/>
                  </a:moveTo>
                  <a:lnTo>
                    <a:pt x="1324" y="27"/>
                  </a:lnTo>
                  <a:lnTo>
                    <a:pt x="1169" y="79"/>
                  </a:lnTo>
                  <a:lnTo>
                    <a:pt x="1013" y="131"/>
                  </a:lnTo>
                  <a:lnTo>
                    <a:pt x="857" y="209"/>
                  </a:lnTo>
                  <a:lnTo>
                    <a:pt x="727" y="286"/>
                  </a:lnTo>
                  <a:lnTo>
                    <a:pt x="494" y="494"/>
                  </a:lnTo>
                  <a:lnTo>
                    <a:pt x="286" y="728"/>
                  </a:lnTo>
                  <a:lnTo>
                    <a:pt x="208" y="858"/>
                  </a:lnTo>
                  <a:lnTo>
                    <a:pt x="130" y="1013"/>
                  </a:lnTo>
                  <a:lnTo>
                    <a:pt x="78" y="1169"/>
                  </a:lnTo>
                  <a:lnTo>
                    <a:pt x="26" y="1325"/>
                  </a:lnTo>
                  <a:lnTo>
                    <a:pt x="0" y="1481"/>
                  </a:lnTo>
                  <a:lnTo>
                    <a:pt x="0" y="1663"/>
                  </a:lnTo>
                  <a:lnTo>
                    <a:pt x="0" y="1818"/>
                  </a:lnTo>
                  <a:lnTo>
                    <a:pt x="26" y="1974"/>
                  </a:lnTo>
                  <a:lnTo>
                    <a:pt x="78" y="2156"/>
                  </a:lnTo>
                  <a:lnTo>
                    <a:pt x="130" y="2286"/>
                  </a:lnTo>
                  <a:lnTo>
                    <a:pt x="208" y="2442"/>
                  </a:lnTo>
                  <a:lnTo>
                    <a:pt x="286" y="2571"/>
                  </a:lnTo>
                  <a:lnTo>
                    <a:pt x="494" y="2831"/>
                  </a:lnTo>
                  <a:lnTo>
                    <a:pt x="727" y="3013"/>
                  </a:lnTo>
                  <a:lnTo>
                    <a:pt x="857" y="3117"/>
                  </a:lnTo>
                  <a:lnTo>
                    <a:pt x="1013" y="3169"/>
                  </a:lnTo>
                  <a:lnTo>
                    <a:pt x="1169" y="3220"/>
                  </a:lnTo>
                  <a:lnTo>
                    <a:pt x="1324" y="3272"/>
                  </a:lnTo>
                  <a:lnTo>
                    <a:pt x="1480" y="3298"/>
                  </a:lnTo>
                  <a:lnTo>
                    <a:pt x="1896" y="3298"/>
                  </a:lnTo>
                  <a:lnTo>
                    <a:pt x="2129" y="3246"/>
                  </a:lnTo>
                  <a:lnTo>
                    <a:pt x="1870" y="3143"/>
                  </a:lnTo>
                  <a:lnTo>
                    <a:pt x="1662" y="3013"/>
                  </a:lnTo>
                  <a:lnTo>
                    <a:pt x="1454" y="2831"/>
                  </a:lnTo>
                  <a:lnTo>
                    <a:pt x="1273" y="2649"/>
                  </a:lnTo>
                  <a:lnTo>
                    <a:pt x="1143" y="2442"/>
                  </a:lnTo>
                  <a:lnTo>
                    <a:pt x="1039" y="2182"/>
                  </a:lnTo>
                  <a:lnTo>
                    <a:pt x="961" y="1922"/>
                  </a:lnTo>
                  <a:lnTo>
                    <a:pt x="935" y="1663"/>
                  </a:lnTo>
                  <a:lnTo>
                    <a:pt x="961" y="1377"/>
                  </a:lnTo>
                  <a:lnTo>
                    <a:pt x="1039" y="1117"/>
                  </a:lnTo>
                  <a:lnTo>
                    <a:pt x="1143" y="884"/>
                  </a:lnTo>
                  <a:lnTo>
                    <a:pt x="1273" y="650"/>
                  </a:lnTo>
                  <a:lnTo>
                    <a:pt x="1454" y="468"/>
                  </a:lnTo>
                  <a:lnTo>
                    <a:pt x="1662" y="286"/>
                  </a:lnTo>
                  <a:lnTo>
                    <a:pt x="1870" y="157"/>
                  </a:lnTo>
                  <a:lnTo>
                    <a:pt x="2129" y="79"/>
                  </a:lnTo>
                  <a:lnTo>
                    <a:pt x="1896" y="27"/>
                  </a:lnTo>
                  <a:lnTo>
                    <a:pt x="1662" y="1"/>
                  </a:lnTo>
                  <a:close/>
                </a:path>
              </a:pathLst>
            </a:custGeom>
            <a:solidFill>
              <a:srgbClr val="FFC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539;p71"/>
            <p:cNvSpPr/>
            <p:nvPr/>
          </p:nvSpPr>
          <p:spPr>
            <a:xfrm>
              <a:off x="3499375" y="1499500"/>
              <a:ext cx="22100" cy="16900"/>
            </a:xfrm>
            <a:custGeom>
              <a:avLst/>
              <a:gdLst/>
              <a:ahLst/>
              <a:cxnLst/>
              <a:rect l="l" t="t" r="r" b="b"/>
              <a:pathLst>
                <a:path w="884" h="676" extrusionOk="0">
                  <a:moveTo>
                    <a:pt x="286" y="0"/>
                  </a:moveTo>
                  <a:lnTo>
                    <a:pt x="1" y="182"/>
                  </a:lnTo>
                  <a:lnTo>
                    <a:pt x="416" y="623"/>
                  </a:lnTo>
                  <a:lnTo>
                    <a:pt x="468" y="649"/>
                  </a:lnTo>
                  <a:lnTo>
                    <a:pt x="546" y="675"/>
                  </a:lnTo>
                  <a:lnTo>
                    <a:pt x="598" y="649"/>
                  </a:lnTo>
                  <a:lnTo>
                    <a:pt x="650" y="623"/>
                  </a:lnTo>
                  <a:lnTo>
                    <a:pt x="883" y="389"/>
                  </a:lnTo>
                  <a:lnTo>
                    <a:pt x="831" y="415"/>
                  </a:lnTo>
                  <a:lnTo>
                    <a:pt x="779" y="441"/>
                  </a:lnTo>
                  <a:lnTo>
                    <a:pt x="702" y="415"/>
                  </a:lnTo>
                  <a:lnTo>
                    <a:pt x="650" y="389"/>
                  </a:lnTo>
                  <a:lnTo>
                    <a:pt x="286" y="0"/>
                  </a:lnTo>
                  <a:close/>
                </a:path>
              </a:pathLst>
            </a:custGeom>
            <a:solidFill>
              <a:srgbClr val="61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40;p71"/>
            <p:cNvSpPr/>
            <p:nvPr/>
          </p:nvSpPr>
          <p:spPr>
            <a:xfrm>
              <a:off x="3411750" y="1459250"/>
              <a:ext cx="18200" cy="59100"/>
            </a:xfrm>
            <a:custGeom>
              <a:avLst/>
              <a:gdLst/>
              <a:ahLst/>
              <a:cxnLst/>
              <a:rect l="l" t="t" r="r" b="b"/>
              <a:pathLst>
                <a:path w="728" h="2364" extrusionOk="0">
                  <a:moveTo>
                    <a:pt x="0" y="0"/>
                  </a:moveTo>
                  <a:lnTo>
                    <a:pt x="0" y="2363"/>
                  </a:lnTo>
                  <a:lnTo>
                    <a:pt x="727" y="2363"/>
                  </a:lnTo>
                  <a:lnTo>
                    <a:pt x="727" y="1402"/>
                  </a:lnTo>
                  <a:lnTo>
                    <a:pt x="571" y="1246"/>
                  </a:lnTo>
                  <a:lnTo>
                    <a:pt x="442" y="1065"/>
                  </a:lnTo>
                  <a:lnTo>
                    <a:pt x="312" y="857"/>
                  </a:lnTo>
                  <a:lnTo>
                    <a:pt x="208" y="675"/>
                  </a:lnTo>
                  <a:lnTo>
                    <a:pt x="130" y="442"/>
                  </a:lnTo>
                  <a:lnTo>
                    <a:pt x="52" y="23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41;p71"/>
            <p:cNvSpPr/>
            <p:nvPr/>
          </p:nvSpPr>
          <p:spPr>
            <a:xfrm>
              <a:off x="3315025" y="1293075"/>
              <a:ext cx="137650" cy="64275"/>
            </a:xfrm>
            <a:custGeom>
              <a:avLst/>
              <a:gdLst/>
              <a:ahLst/>
              <a:cxnLst/>
              <a:rect l="l" t="t" r="r" b="b"/>
              <a:pathLst>
                <a:path w="5506" h="2571" extrusionOk="0">
                  <a:moveTo>
                    <a:pt x="5141" y="364"/>
                  </a:moveTo>
                  <a:lnTo>
                    <a:pt x="5141" y="2207"/>
                  </a:lnTo>
                  <a:lnTo>
                    <a:pt x="364" y="2207"/>
                  </a:lnTo>
                  <a:lnTo>
                    <a:pt x="364" y="364"/>
                  </a:lnTo>
                  <a:close/>
                  <a:moveTo>
                    <a:pt x="182" y="0"/>
                  </a:moveTo>
                  <a:lnTo>
                    <a:pt x="130" y="26"/>
                  </a:lnTo>
                  <a:lnTo>
                    <a:pt x="52" y="52"/>
                  </a:lnTo>
                  <a:lnTo>
                    <a:pt x="26" y="104"/>
                  </a:lnTo>
                  <a:lnTo>
                    <a:pt x="0" y="182"/>
                  </a:lnTo>
                  <a:lnTo>
                    <a:pt x="0" y="2389"/>
                  </a:lnTo>
                  <a:lnTo>
                    <a:pt x="26" y="2467"/>
                  </a:lnTo>
                  <a:lnTo>
                    <a:pt x="52" y="2519"/>
                  </a:lnTo>
                  <a:lnTo>
                    <a:pt x="130" y="2545"/>
                  </a:lnTo>
                  <a:lnTo>
                    <a:pt x="182" y="2571"/>
                  </a:lnTo>
                  <a:lnTo>
                    <a:pt x="5323" y="2571"/>
                  </a:lnTo>
                  <a:lnTo>
                    <a:pt x="5401" y="2545"/>
                  </a:lnTo>
                  <a:lnTo>
                    <a:pt x="5453" y="2519"/>
                  </a:lnTo>
                  <a:lnTo>
                    <a:pt x="5479" y="2467"/>
                  </a:lnTo>
                  <a:lnTo>
                    <a:pt x="5505" y="2389"/>
                  </a:lnTo>
                  <a:lnTo>
                    <a:pt x="5505" y="182"/>
                  </a:lnTo>
                  <a:lnTo>
                    <a:pt x="5479" y="130"/>
                  </a:lnTo>
                  <a:lnTo>
                    <a:pt x="5453" y="52"/>
                  </a:lnTo>
                  <a:lnTo>
                    <a:pt x="5401" y="26"/>
                  </a:lnTo>
                  <a:lnTo>
                    <a:pt x="53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42;p71"/>
            <p:cNvSpPr/>
            <p:nvPr/>
          </p:nvSpPr>
          <p:spPr>
            <a:xfrm>
              <a:off x="3333850" y="1385250"/>
              <a:ext cx="27275" cy="27275"/>
            </a:xfrm>
            <a:custGeom>
              <a:avLst/>
              <a:gdLst/>
              <a:ahLst/>
              <a:cxnLst/>
              <a:rect l="l" t="t" r="r" b="b"/>
              <a:pathLst>
                <a:path w="1091" h="1091" extrusionOk="0">
                  <a:moveTo>
                    <a:pt x="727" y="338"/>
                  </a:moveTo>
                  <a:lnTo>
                    <a:pt x="727" y="727"/>
                  </a:lnTo>
                  <a:lnTo>
                    <a:pt x="338" y="727"/>
                  </a:lnTo>
                  <a:lnTo>
                    <a:pt x="338" y="338"/>
                  </a:lnTo>
                  <a:close/>
                  <a:moveTo>
                    <a:pt x="104" y="0"/>
                  </a:moveTo>
                  <a:lnTo>
                    <a:pt x="52" y="52"/>
                  </a:lnTo>
                  <a:lnTo>
                    <a:pt x="0" y="104"/>
                  </a:lnTo>
                  <a:lnTo>
                    <a:pt x="0" y="156"/>
                  </a:lnTo>
                  <a:lnTo>
                    <a:pt x="0" y="909"/>
                  </a:lnTo>
                  <a:lnTo>
                    <a:pt x="0" y="961"/>
                  </a:lnTo>
                  <a:lnTo>
                    <a:pt x="52" y="1039"/>
                  </a:lnTo>
                  <a:lnTo>
                    <a:pt x="104" y="1065"/>
                  </a:lnTo>
                  <a:lnTo>
                    <a:pt x="182" y="1091"/>
                  </a:lnTo>
                  <a:lnTo>
                    <a:pt x="909" y="1091"/>
                  </a:lnTo>
                  <a:lnTo>
                    <a:pt x="961" y="1065"/>
                  </a:lnTo>
                  <a:lnTo>
                    <a:pt x="1039" y="1039"/>
                  </a:lnTo>
                  <a:lnTo>
                    <a:pt x="1065" y="961"/>
                  </a:lnTo>
                  <a:lnTo>
                    <a:pt x="1091" y="909"/>
                  </a:lnTo>
                  <a:lnTo>
                    <a:pt x="1091" y="156"/>
                  </a:lnTo>
                  <a:lnTo>
                    <a:pt x="1065" y="104"/>
                  </a:lnTo>
                  <a:lnTo>
                    <a:pt x="1039" y="52"/>
                  </a:lnTo>
                  <a:lnTo>
                    <a:pt x="9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43;p71"/>
            <p:cNvSpPr/>
            <p:nvPr/>
          </p:nvSpPr>
          <p:spPr>
            <a:xfrm>
              <a:off x="3370200" y="1385250"/>
              <a:ext cx="27275" cy="27275"/>
            </a:xfrm>
            <a:custGeom>
              <a:avLst/>
              <a:gdLst/>
              <a:ahLst/>
              <a:cxnLst/>
              <a:rect l="l" t="t" r="r" b="b"/>
              <a:pathLst>
                <a:path w="1091" h="1091" extrusionOk="0">
                  <a:moveTo>
                    <a:pt x="753" y="338"/>
                  </a:moveTo>
                  <a:lnTo>
                    <a:pt x="753" y="727"/>
                  </a:lnTo>
                  <a:lnTo>
                    <a:pt x="364" y="727"/>
                  </a:lnTo>
                  <a:lnTo>
                    <a:pt x="364" y="338"/>
                  </a:lnTo>
                  <a:close/>
                  <a:moveTo>
                    <a:pt x="104" y="0"/>
                  </a:moveTo>
                  <a:lnTo>
                    <a:pt x="52" y="52"/>
                  </a:lnTo>
                  <a:lnTo>
                    <a:pt x="26" y="104"/>
                  </a:lnTo>
                  <a:lnTo>
                    <a:pt x="0" y="156"/>
                  </a:lnTo>
                  <a:lnTo>
                    <a:pt x="0" y="909"/>
                  </a:lnTo>
                  <a:lnTo>
                    <a:pt x="26" y="961"/>
                  </a:lnTo>
                  <a:lnTo>
                    <a:pt x="52" y="1039"/>
                  </a:lnTo>
                  <a:lnTo>
                    <a:pt x="104" y="1065"/>
                  </a:lnTo>
                  <a:lnTo>
                    <a:pt x="182" y="1091"/>
                  </a:lnTo>
                  <a:lnTo>
                    <a:pt x="909" y="1091"/>
                  </a:lnTo>
                  <a:lnTo>
                    <a:pt x="987" y="1065"/>
                  </a:lnTo>
                  <a:lnTo>
                    <a:pt x="1039" y="1039"/>
                  </a:lnTo>
                  <a:lnTo>
                    <a:pt x="1091" y="961"/>
                  </a:lnTo>
                  <a:lnTo>
                    <a:pt x="1091" y="909"/>
                  </a:lnTo>
                  <a:lnTo>
                    <a:pt x="1091" y="156"/>
                  </a:lnTo>
                  <a:lnTo>
                    <a:pt x="1091" y="104"/>
                  </a:lnTo>
                  <a:lnTo>
                    <a:pt x="1039" y="52"/>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44;p71"/>
            <p:cNvSpPr/>
            <p:nvPr/>
          </p:nvSpPr>
          <p:spPr>
            <a:xfrm>
              <a:off x="3333850" y="1421600"/>
              <a:ext cx="27275" cy="27275"/>
            </a:xfrm>
            <a:custGeom>
              <a:avLst/>
              <a:gdLst/>
              <a:ahLst/>
              <a:cxnLst/>
              <a:rect l="l" t="t" r="r" b="b"/>
              <a:pathLst>
                <a:path w="1091" h="1091" extrusionOk="0">
                  <a:moveTo>
                    <a:pt x="727" y="364"/>
                  </a:moveTo>
                  <a:lnTo>
                    <a:pt x="727" y="753"/>
                  </a:lnTo>
                  <a:lnTo>
                    <a:pt x="338" y="753"/>
                  </a:lnTo>
                  <a:lnTo>
                    <a:pt x="338" y="364"/>
                  </a:lnTo>
                  <a:close/>
                  <a:moveTo>
                    <a:pt x="182" y="0"/>
                  </a:moveTo>
                  <a:lnTo>
                    <a:pt x="104" y="26"/>
                  </a:lnTo>
                  <a:lnTo>
                    <a:pt x="52" y="52"/>
                  </a:lnTo>
                  <a:lnTo>
                    <a:pt x="0" y="104"/>
                  </a:lnTo>
                  <a:lnTo>
                    <a:pt x="0" y="182"/>
                  </a:lnTo>
                  <a:lnTo>
                    <a:pt x="0" y="909"/>
                  </a:lnTo>
                  <a:lnTo>
                    <a:pt x="0" y="987"/>
                  </a:lnTo>
                  <a:lnTo>
                    <a:pt x="52" y="1039"/>
                  </a:lnTo>
                  <a:lnTo>
                    <a:pt x="104" y="1091"/>
                  </a:lnTo>
                  <a:lnTo>
                    <a:pt x="961" y="1091"/>
                  </a:lnTo>
                  <a:lnTo>
                    <a:pt x="1039" y="1039"/>
                  </a:lnTo>
                  <a:lnTo>
                    <a:pt x="1065" y="987"/>
                  </a:lnTo>
                  <a:lnTo>
                    <a:pt x="1091" y="909"/>
                  </a:lnTo>
                  <a:lnTo>
                    <a:pt x="1091" y="182"/>
                  </a:lnTo>
                  <a:lnTo>
                    <a:pt x="1065" y="104"/>
                  </a:lnTo>
                  <a:lnTo>
                    <a:pt x="1039" y="52"/>
                  </a:lnTo>
                  <a:lnTo>
                    <a:pt x="961" y="26"/>
                  </a:lnTo>
                  <a:lnTo>
                    <a:pt x="9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45;p71"/>
            <p:cNvSpPr/>
            <p:nvPr/>
          </p:nvSpPr>
          <p:spPr>
            <a:xfrm>
              <a:off x="3370200" y="1421600"/>
              <a:ext cx="27275" cy="27275"/>
            </a:xfrm>
            <a:custGeom>
              <a:avLst/>
              <a:gdLst/>
              <a:ahLst/>
              <a:cxnLst/>
              <a:rect l="l" t="t" r="r" b="b"/>
              <a:pathLst>
                <a:path w="1091" h="1091" extrusionOk="0">
                  <a:moveTo>
                    <a:pt x="753" y="364"/>
                  </a:moveTo>
                  <a:lnTo>
                    <a:pt x="753" y="753"/>
                  </a:lnTo>
                  <a:lnTo>
                    <a:pt x="364" y="753"/>
                  </a:lnTo>
                  <a:lnTo>
                    <a:pt x="364" y="364"/>
                  </a:lnTo>
                  <a:close/>
                  <a:moveTo>
                    <a:pt x="182" y="0"/>
                  </a:moveTo>
                  <a:lnTo>
                    <a:pt x="104" y="26"/>
                  </a:lnTo>
                  <a:lnTo>
                    <a:pt x="52" y="52"/>
                  </a:lnTo>
                  <a:lnTo>
                    <a:pt x="26" y="104"/>
                  </a:lnTo>
                  <a:lnTo>
                    <a:pt x="0" y="182"/>
                  </a:lnTo>
                  <a:lnTo>
                    <a:pt x="0" y="909"/>
                  </a:lnTo>
                  <a:lnTo>
                    <a:pt x="26" y="987"/>
                  </a:lnTo>
                  <a:lnTo>
                    <a:pt x="52" y="1039"/>
                  </a:lnTo>
                  <a:lnTo>
                    <a:pt x="104" y="1091"/>
                  </a:lnTo>
                  <a:lnTo>
                    <a:pt x="987" y="1091"/>
                  </a:lnTo>
                  <a:lnTo>
                    <a:pt x="1039" y="1039"/>
                  </a:lnTo>
                  <a:lnTo>
                    <a:pt x="1091" y="987"/>
                  </a:lnTo>
                  <a:lnTo>
                    <a:pt x="1091" y="909"/>
                  </a:lnTo>
                  <a:lnTo>
                    <a:pt x="1091" y="182"/>
                  </a:lnTo>
                  <a:lnTo>
                    <a:pt x="1091" y="104"/>
                  </a:lnTo>
                  <a:lnTo>
                    <a:pt x="1039" y="52"/>
                  </a:lnTo>
                  <a:lnTo>
                    <a:pt x="987" y="26"/>
                  </a:lnTo>
                  <a:lnTo>
                    <a:pt x="9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46;p71"/>
            <p:cNvSpPr/>
            <p:nvPr/>
          </p:nvSpPr>
          <p:spPr>
            <a:xfrm>
              <a:off x="3333850" y="1458600"/>
              <a:ext cx="27275" cy="27275"/>
            </a:xfrm>
            <a:custGeom>
              <a:avLst/>
              <a:gdLst/>
              <a:ahLst/>
              <a:cxnLst/>
              <a:rect l="l" t="t" r="r" b="b"/>
              <a:pathLst>
                <a:path w="1091" h="1091" extrusionOk="0">
                  <a:moveTo>
                    <a:pt x="727" y="338"/>
                  </a:moveTo>
                  <a:lnTo>
                    <a:pt x="727" y="727"/>
                  </a:lnTo>
                  <a:lnTo>
                    <a:pt x="338" y="727"/>
                  </a:lnTo>
                  <a:lnTo>
                    <a:pt x="338" y="338"/>
                  </a:lnTo>
                  <a:close/>
                  <a:moveTo>
                    <a:pt x="104" y="0"/>
                  </a:moveTo>
                  <a:lnTo>
                    <a:pt x="52" y="52"/>
                  </a:lnTo>
                  <a:lnTo>
                    <a:pt x="0" y="104"/>
                  </a:lnTo>
                  <a:lnTo>
                    <a:pt x="0" y="182"/>
                  </a:lnTo>
                  <a:lnTo>
                    <a:pt x="0" y="909"/>
                  </a:lnTo>
                  <a:lnTo>
                    <a:pt x="0" y="987"/>
                  </a:lnTo>
                  <a:lnTo>
                    <a:pt x="52" y="1039"/>
                  </a:lnTo>
                  <a:lnTo>
                    <a:pt x="104" y="1065"/>
                  </a:lnTo>
                  <a:lnTo>
                    <a:pt x="182" y="1091"/>
                  </a:lnTo>
                  <a:lnTo>
                    <a:pt x="909" y="1091"/>
                  </a:lnTo>
                  <a:lnTo>
                    <a:pt x="961" y="1065"/>
                  </a:lnTo>
                  <a:lnTo>
                    <a:pt x="1039" y="1039"/>
                  </a:lnTo>
                  <a:lnTo>
                    <a:pt x="1065" y="987"/>
                  </a:lnTo>
                  <a:lnTo>
                    <a:pt x="1091" y="909"/>
                  </a:lnTo>
                  <a:lnTo>
                    <a:pt x="1091" y="182"/>
                  </a:lnTo>
                  <a:lnTo>
                    <a:pt x="1065" y="104"/>
                  </a:lnTo>
                  <a:lnTo>
                    <a:pt x="1039" y="52"/>
                  </a:lnTo>
                  <a:lnTo>
                    <a:pt x="9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47;p71"/>
            <p:cNvSpPr/>
            <p:nvPr/>
          </p:nvSpPr>
          <p:spPr>
            <a:xfrm>
              <a:off x="3370200" y="1458600"/>
              <a:ext cx="27275" cy="27275"/>
            </a:xfrm>
            <a:custGeom>
              <a:avLst/>
              <a:gdLst/>
              <a:ahLst/>
              <a:cxnLst/>
              <a:rect l="l" t="t" r="r" b="b"/>
              <a:pathLst>
                <a:path w="1091" h="1091" extrusionOk="0">
                  <a:moveTo>
                    <a:pt x="753" y="338"/>
                  </a:moveTo>
                  <a:lnTo>
                    <a:pt x="753" y="727"/>
                  </a:lnTo>
                  <a:lnTo>
                    <a:pt x="364" y="727"/>
                  </a:lnTo>
                  <a:lnTo>
                    <a:pt x="364" y="338"/>
                  </a:lnTo>
                  <a:close/>
                  <a:moveTo>
                    <a:pt x="104" y="0"/>
                  </a:moveTo>
                  <a:lnTo>
                    <a:pt x="52" y="52"/>
                  </a:lnTo>
                  <a:lnTo>
                    <a:pt x="26" y="104"/>
                  </a:lnTo>
                  <a:lnTo>
                    <a:pt x="0" y="182"/>
                  </a:lnTo>
                  <a:lnTo>
                    <a:pt x="0" y="909"/>
                  </a:lnTo>
                  <a:lnTo>
                    <a:pt x="26" y="987"/>
                  </a:lnTo>
                  <a:lnTo>
                    <a:pt x="52" y="1039"/>
                  </a:lnTo>
                  <a:lnTo>
                    <a:pt x="104" y="1065"/>
                  </a:lnTo>
                  <a:lnTo>
                    <a:pt x="182" y="1091"/>
                  </a:lnTo>
                  <a:lnTo>
                    <a:pt x="909" y="1091"/>
                  </a:lnTo>
                  <a:lnTo>
                    <a:pt x="987" y="1065"/>
                  </a:lnTo>
                  <a:lnTo>
                    <a:pt x="1039" y="1039"/>
                  </a:lnTo>
                  <a:lnTo>
                    <a:pt x="1091" y="987"/>
                  </a:lnTo>
                  <a:lnTo>
                    <a:pt x="1091" y="909"/>
                  </a:lnTo>
                  <a:lnTo>
                    <a:pt x="1091" y="182"/>
                  </a:lnTo>
                  <a:lnTo>
                    <a:pt x="1091" y="104"/>
                  </a:lnTo>
                  <a:lnTo>
                    <a:pt x="1039" y="52"/>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48;p71"/>
            <p:cNvSpPr/>
            <p:nvPr/>
          </p:nvSpPr>
          <p:spPr>
            <a:xfrm>
              <a:off x="3333850" y="1494950"/>
              <a:ext cx="27275" cy="27275"/>
            </a:xfrm>
            <a:custGeom>
              <a:avLst/>
              <a:gdLst/>
              <a:ahLst/>
              <a:cxnLst/>
              <a:rect l="l" t="t" r="r" b="b"/>
              <a:pathLst>
                <a:path w="1091" h="1091" extrusionOk="0">
                  <a:moveTo>
                    <a:pt x="727" y="364"/>
                  </a:moveTo>
                  <a:lnTo>
                    <a:pt x="727" y="753"/>
                  </a:lnTo>
                  <a:lnTo>
                    <a:pt x="338" y="753"/>
                  </a:lnTo>
                  <a:lnTo>
                    <a:pt x="338" y="364"/>
                  </a:lnTo>
                  <a:close/>
                  <a:moveTo>
                    <a:pt x="182" y="0"/>
                  </a:moveTo>
                  <a:lnTo>
                    <a:pt x="104" y="26"/>
                  </a:lnTo>
                  <a:lnTo>
                    <a:pt x="52" y="52"/>
                  </a:lnTo>
                  <a:lnTo>
                    <a:pt x="0" y="130"/>
                  </a:lnTo>
                  <a:lnTo>
                    <a:pt x="0" y="182"/>
                  </a:lnTo>
                  <a:lnTo>
                    <a:pt x="0" y="909"/>
                  </a:lnTo>
                  <a:lnTo>
                    <a:pt x="0" y="987"/>
                  </a:lnTo>
                  <a:lnTo>
                    <a:pt x="52" y="1039"/>
                  </a:lnTo>
                  <a:lnTo>
                    <a:pt x="104" y="1091"/>
                  </a:lnTo>
                  <a:lnTo>
                    <a:pt x="961" y="1091"/>
                  </a:lnTo>
                  <a:lnTo>
                    <a:pt x="1039" y="1039"/>
                  </a:lnTo>
                  <a:lnTo>
                    <a:pt x="1065" y="987"/>
                  </a:lnTo>
                  <a:lnTo>
                    <a:pt x="1091" y="909"/>
                  </a:lnTo>
                  <a:lnTo>
                    <a:pt x="1091" y="182"/>
                  </a:lnTo>
                  <a:lnTo>
                    <a:pt x="1065" y="130"/>
                  </a:lnTo>
                  <a:lnTo>
                    <a:pt x="1039" y="52"/>
                  </a:lnTo>
                  <a:lnTo>
                    <a:pt x="961" y="26"/>
                  </a:lnTo>
                  <a:lnTo>
                    <a:pt x="9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49;p71"/>
            <p:cNvSpPr/>
            <p:nvPr/>
          </p:nvSpPr>
          <p:spPr>
            <a:xfrm>
              <a:off x="3370200" y="1494950"/>
              <a:ext cx="27275" cy="27275"/>
            </a:xfrm>
            <a:custGeom>
              <a:avLst/>
              <a:gdLst/>
              <a:ahLst/>
              <a:cxnLst/>
              <a:rect l="l" t="t" r="r" b="b"/>
              <a:pathLst>
                <a:path w="1091" h="1091" extrusionOk="0">
                  <a:moveTo>
                    <a:pt x="753" y="364"/>
                  </a:moveTo>
                  <a:lnTo>
                    <a:pt x="753" y="753"/>
                  </a:lnTo>
                  <a:lnTo>
                    <a:pt x="364" y="753"/>
                  </a:lnTo>
                  <a:lnTo>
                    <a:pt x="364" y="364"/>
                  </a:lnTo>
                  <a:close/>
                  <a:moveTo>
                    <a:pt x="182" y="0"/>
                  </a:moveTo>
                  <a:lnTo>
                    <a:pt x="104" y="26"/>
                  </a:lnTo>
                  <a:lnTo>
                    <a:pt x="52" y="52"/>
                  </a:lnTo>
                  <a:lnTo>
                    <a:pt x="26" y="130"/>
                  </a:lnTo>
                  <a:lnTo>
                    <a:pt x="0" y="182"/>
                  </a:lnTo>
                  <a:lnTo>
                    <a:pt x="0" y="909"/>
                  </a:lnTo>
                  <a:lnTo>
                    <a:pt x="26" y="987"/>
                  </a:lnTo>
                  <a:lnTo>
                    <a:pt x="52" y="1039"/>
                  </a:lnTo>
                  <a:lnTo>
                    <a:pt x="104" y="1091"/>
                  </a:lnTo>
                  <a:lnTo>
                    <a:pt x="987" y="1091"/>
                  </a:lnTo>
                  <a:lnTo>
                    <a:pt x="1039" y="1039"/>
                  </a:lnTo>
                  <a:lnTo>
                    <a:pt x="1091" y="987"/>
                  </a:lnTo>
                  <a:lnTo>
                    <a:pt x="1091" y="909"/>
                  </a:lnTo>
                  <a:lnTo>
                    <a:pt x="1091" y="182"/>
                  </a:lnTo>
                  <a:lnTo>
                    <a:pt x="1091" y="130"/>
                  </a:lnTo>
                  <a:lnTo>
                    <a:pt x="1039" y="52"/>
                  </a:lnTo>
                  <a:lnTo>
                    <a:pt x="987" y="26"/>
                  </a:lnTo>
                  <a:lnTo>
                    <a:pt x="9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50;p71"/>
            <p:cNvSpPr/>
            <p:nvPr/>
          </p:nvSpPr>
          <p:spPr>
            <a:xfrm>
              <a:off x="3400050" y="1330075"/>
              <a:ext cx="31850" cy="9100"/>
            </a:xfrm>
            <a:custGeom>
              <a:avLst/>
              <a:gdLst/>
              <a:ahLst/>
              <a:cxnLst/>
              <a:rect l="l" t="t" r="r" b="b"/>
              <a:pathLst>
                <a:path w="1274" h="364" extrusionOk="0">
                  <a:moveTo>
                    <a:pt x="105" y="0"/>
                  </a:moveTo>
                  <a:lnTo>
                    <a:pt x="53" y="52"/>
                  </a:lnTo>
                  <a:lnTo>
                    <a:pt x="27" y="104"/>
                  </a:lnTo>
                  <a:lnTo>
                    <a:pt x="1" y="182"/>
                  </a:lnTo>
                  <a:lnTo>
                    <a:pt x="27" y="234"/>
                  </a:lnTo>
                  <a:lnTo>
                    <a:pt x="53" y="312"/>
                  </a:lnTo>
                  <a:lnTo>
                    <a:pt x="105" y="338"/>
                  </a:lnTo>
                  <a:lnTo>
                    <a:pt x="183" y="364"/>
                  </a:lnTo>
                  <a:lnTo>
                    <a:pt x="1091" y="364"/>
                  </a:lnTo>
                  <a:lnTo>
                    <a:pt x="1169" y="338"/>
                  </a:lnTo>
                  <a:lnTo>
                    <a:pt x="1221" y="312"/>
                  </a:lnTo>
                  <a:lnTo>
                    <a:pt x="1273" y="234"/>
                  </a:lnTo>
                  <a:lnTo>
                    <a:pt x="1273" y="182"/>
                  </a:lnTo>
                  <a:lnTo>
                    <a:pt x="1273" y="104"/>
                  </a:lnTo>
                  <a:lnTo>
                    <a:pt x="1221" y="52"/>
                  </a:lnTo>
                  <a:lnTo>
                    <a:pt x="11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51;p71"/>
            <p:cNvSpPr/>
            <p:nvPr/>
          </p:nvSpPr>
          <p:spPr>
            <a:xfrm>
              <a:off x="3425375" y="1405375"/>
              <a:ext cx="91550" cy="91550"/>
            </a:xfrm>
            <a:custGeom>
              <a:avLst/>
              <a:gdLst/>
              <a:ahLst/>
              <a:cxnLst/>
              <a:rect l="l" t="t" r="r" b="b"/>
              <a:pathLst>
                <a:path w="3662" h="3662" extrusionOk="0">
                  <a:moveTo>
                    <a:pt x="1844" y="364"/>
                  </a:moveTo>
                  <a:lnTo>
                    <a:pt x="2130" y="390"/>
                  </a:lnTo>
                  <a:lnTo>
                    <a:pt x="2415" y="467"/>
                  </a:lnTo>
                  <a:lnTo>
                    <a:pt x="2649" y="597"/>
                  </a:lnTo>
                  <a:lnTo>
                    <a:pt x="2883" y="779"/>
                  </a:lnTo>
                  <a:lnTo>
                    <a:pt x="3064" y="1013"/>
                  </a:lnTo>
                  <a:lnTo>
                    <a:pt x="3194" y="1246"/>
                  </a:lnTo>
                  <a:lnTo>
                    <a:pt x="3272" y="1532"/>
                  </a:lnTo>
                  <a:lnTo>
                    <a:pt x="3324" y="1844"/>
                  </a:lnTo>
                  <a:lnTo>
                    <a:pt x="3272" y="2129"/>
                  </a:lnTo>
                  <a:lnTo>
                    <a:pt x="3194" y="2415"/>
                  </a:lnTo>
                  <a:lnTo>
                    <a:pt x="3064" y="2649"/>
                  </a:lnTo>
                  <a:lnTo>
                    <a:pt x="2883" y="2882"/>
                  </a:lnTo>
                  <a:lnTo>
                    <a:pt x="2649" y="3064"/>
                  </a:lnTo>
                  <a:lnTo>
                    <a:pt x="2415" y="3194"/>
                  </a:lnTo>
                  <a:lnTo>
                    <a:pt x="2130" y="3272"/>
                  </a:lnTo>
                  <a:lnTo>
                    <a:pt x="1844" y="3298"/>
                  </a:lnTo>
                  <a:lnTo>
                    <a:pt x="1532" y="3272"/>
                  </a:lnTo>
                  <a:lnTo>
                    <a:pt x="1273" y="3194"/>
                  </a:lnTo>
                  <a:lnTo>
                    <a:pt x="1013" y="3064"/>
                  </a:lnTo>
                  <a:lnTo>
                    <a:pt x="779" y="2882"/>
                  </a:lnTo>
                  <a:lnTo>
                    <a:pt x="598" y="2649"/>
                  </a:lnTo>
                  <a:lnTo>
                    <a:pt x="468" y="2415"/>
                  </a:lnTo>
                  <a:lnTo>
                    <a:pt x="390" y="2129"/>
                  </a:lnTo>
                  <a:lnTo>
                    <a:pt x="364" y="1844"/>
                  </a:lnTo>
                  <a:lnTo>
                    <a:pt x="390" y="1532"/>
                  </a:lnTo>
                  <a:lnTo>
                    <a:pt x="468" y="1246"/>
                  </a:lnTo>
                  <a:lnTo>
                    <a:pt x="598" y="1013"/>
                  </a:lnTo>
                  <a:lnTo>
                    <a:pt x="779" y="779"/>
                  </a:lnTo>
                  <a:lnTo>
                    <a:pt x="1013" y="597"/>
                  </a:lnTo>
                  <a:lnTo>
                    <a:pt x="1247" y="467"/>
                  </a:lnTo>
                  <a:lnTo>
                    <a:pt x="1532" y="390"/>
                  </a:lnTo>
                  <a:lnTo>
                    <a:pt x="1844" y="364"/>
                  </a:lnTo>
                  <a:close/>
                  <a:moveTo>
                    <a:pt x="1636" y="0"/>
                  </a:moveTo>
                  <a:lnTo>
                    <a:pt x="1455" y="26"/>
                  </a:lnTo>
                  <a:lnTo>
                    <a:pt x="1299" y="78"/>
                  </a:lnTo>
                  <a:lnTo>
                    <a:pt x="1117" y="156"/>
                  </a:lnTo>
                  <a:lnTo>
                    <a:pt x="961" y="234"/>
                  </a:lnTo>
                  <a:lnTo>
                    <a:pt x="805" y="312"/>
                  </a:lnTo>
                  <a:lnTo>
                    <a:pt x="676" y="415"/>
                  </a:lnTo>
                  <a:lnTo>
                    <a:pt x="546" y="545"/>
                  </a:lnTo>
                  <a:lnTo>
                    <a:pt x="416" y="675"/>
                  </a:lnTo>
                  <a:lnTo>
                    <a:pt x="312" y="805"/>
                  </a:lnTo>
                  <a:lnTo>
                    <a:pt x="234" y="961"/>
                  </a:lnTo>
                  <a:lnTo>
                    <a:pt x="156" y="1117"/>
                  </a:lnTo>
                  <a:lnTo>
                    <a:pt x="78" y="1298"/>
                  </a:lnTo>
                  <a:lnTo>
                    <a:pt x="52" y="1454"/>
                  </a:lnTo>
                  <a:lnTo>
                    <a:pt x="0" y="1636"/>
                  </a:lnTo>
                  <a:lnTo>
                    <a:pt x="0" y="1844"/>
                  </a:lnTo>
                  <a:lnTo>
                    <a:pt x="0" y="2025"/>
                  </a:lnTo>
                  <a:lnTo>
                    <a:pt x="52" y="2207"/>
                  </a:lnTo>
                  <a:lnTo>
                    <a:pt x="78" y="2389"/>
                  </a:lnTo>
                  <a:lnTo>
                    <a:pt x="156" y="2545"/>
                  </a:lnTo>
                  <a:lnTo>
                    <a:pt x="234" y="2700"/>
                  </a:lnTo>
                  <a:lnTo>
                    <a:pt x="312" y="2856"/>
                  </a:lnTo>
                  <a:lnTo>
                    <a:pt x="416" y="2986"/>
                  </a:lnTo>
                  <a:lnTo>
                    <a:pt x="546" y="3116"/>
                  </a:lnTo>
                  <a:lnTo>
                    <a:pt x="676" y="3246"/>
                  </a:lnTo>
                  <a:lnTo>
                    <a:pt x="805" y="3350"/>
                  </a:lnTo>
                  <a:lnTo>
                    <a:pt x="961" y="3453"/>
                  </a:lnTo>
                  <a:lnTo>
                    <a:pt x="1117" y="3531"/>
                  </a:lnTo>
                  <a:lnTo>
                    <a:pt x="1299" y="3583"/>
                  </a:lnTo>
                  <a:lnTo>
                    <a:pt x="1455" y="3635"/>
                  </a:lnTo>
                  <a:lnTo>
                    <a:pt x="1636" y="3661"/>
                  </a:lnTo>
                  <a:lnTo>
                    <a:pt x="2026" y="3661"/>
                  </a:lnTo>
                  <a:lnTo>
                    <a:pt x="2208" y="3635"/>
                  </a:lnTo>
                  <a:lnTo>
                    <a:pt x="2389" y="3583"/>
                  </a:lnTo>
                  <a:lnTo>
                    <a:pt x="2545" y="3531"/>
                  </a:lnTo>
                  <a:lnTo>
                    <a:pt x="2701" y="3453"/>
                  </a:lnTo>
                  <a:lnTo>
                    <a:pt x="2857" y="3350"/>
                  </a:lnTo>
                  <a:lnTo>
                    <a:pt x="2986" y="3246"/>
                  </a:lnTo>
                  <a:lnTo>
                    <a:pt x="3116" y="3116"/>
                  </a:lnTo>
                  <a:lnTo>
                    <a:pt x="3246" y="2986"/>
                  </a:lnTo>
                  <a:lnTo>
                    <a:pt x="3350" y="2856"/>
                  </a:lnTo>
                  <a:lnTo>
                    <a:pt x="3454" y="2700"/>
                  </a:lnTo>
                  <a:lnTo>
                    <a:pt x="3532" y="2545"/>
                  </a:lnTo>
                  <a:lnTo>
                    <a:pt x="3584" y="2389"/>
                  </a:lnTo>
                  <a:lnTo>
                    <a:pt x="3636" y="2207"/>
                  </a:lnTo>
                  <a:lnTo>
                    <a:pt x="3662" y="2025"/>
                  </a:lnTo>
                  <a:lnTo>
                    <a:pt x="3662" y="1844"/>
                  </a:lnTo>
                  <a:lnTo>
                    <a:pt x="3662" y="1636"/>
                  </a:lnTo>
                  <a:lnTo>
                    <a:pt x="3636" y="1454"/>
                  </a:lnTo>
                  <a:lnTo>
                    <a:pt x="3584" y="1298"/>
                  </a:lnTo>
                  <a:lnTo>
                    <a:pt x="3532" y="1117"/>
                  </a:lnTo>
                  <a:lnTo>
                    <a:pt x="3454" y="961"/>
                  </a:lnTo>
                  <a:lnTo>
                    <a:pt x="3350" y="805"/>
                  </a:lnTo>
                  <a:lnTo>
                    <a:pt x="3246" y="675"/>
                  </a:lnTo>
                  <a:lnTo>
                    <a:pt x="3116" y="545"/>
                  </a:lnTo>
                  <a:lnTo>
                    <a:pt x="2986" y="415"/>
                  </a:lnTo>
                  <a:lnTo>
                    <a:pt x="2857" y="312"/>
                  </a:lnTo>
                  <a:lnTo>
                    <a:pt x="2701" y="234"/>
                  </a:lnTo>
                  <a:lnTo>
                    <a:pt x="2545" y="156"/>
                  </a:lnTo>
                  <a:lnTo>
                    <a:pt x="2389" y="78"/>
                  </a:lnTo>
                  <a:lnTo>
                    <a:pt x="2208" y="26"/>
                  </a:lnTo>
                  <a:lnTo>
                    <a:pt x="20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52;p71"/>
            <p:cNvSpPr/>
            <p:nvPr/>
          </p:nvSpPr>
          <p:spPr>
            <a:xfrm>
              <a:off x="3278675" y="1274900"/>
              <a:ext cx="302525" cy="302500"/>
            </a:xfrm>
            <a:custGeom>
              <a:avLst/>
              <a:gdLst/>
              <a:ahLst/>
              <a:cxnLst/>
              <a:rect l="l" t="t" r="r" b="b"/>
              <a:pathLst>
                <a:path w="12101" h="12100" extrusionOk="0">
                  <a:moveTo>
                    <a:pt x="5868" y="4752"/>
                  </a:moveTo>
                  <a:lnTo>
                    <a:pt x="5868" y="5141"/>
                  </a:lnTo>
                  <a:lnTo>
                    <a:pt x="5479" y="5141"/>
                  </a:lnTo>
                  <a:lnTo>
                    <a:pt x="5479" y="4752"/>
                  </a:lnTo>
                  <a:close/>
                  <a:moveTo>
                    <a:pt x="9919" y="8387"/>
                  </a:moveTo>
                  <a:lnTo>
                    <a:pt x="10179" y="8646"/>
                  </a:lnTo>
                  <a:lnTo>
                    <a:pt x="9374" y="9477"/>
                  </a:lnTo>
                  <a:lnTo>
                    <a:pt x="9114" y="9218"/>
                  </a:lnTo>
                  <a:lnTo>
                    <a:pt x="9348" y="9036"/>
                  </a:lnTo>
                  <a:lnTo>
                    <a:pt x="9556" y="8828"/>
                  </a:lnTo>
                  <a:lnTo>
                    <a:pt x="9737" y="8620"/>
                  </a:lnTo>
                  <a:lnTo>
                    <a:pt x="9919" y="8387"/>
                  </a:lnTo>
                  <a:close/>
                  <a:moveTo>
                    <a:pt x="5479" y="8361"/>
                  </a:moveTo>
                  <a:lnTo>
                    <a:pt x="5661" y="8620"/>
                  </a:lnTo>
                  <a:lnTo>
                    <a:pt x="5868" y="8854"/>
                  </a:lnTo>
                  <a:lnTo>
                    <a:pt x="5868" y="9555"/>
                  </a:lnTo>
                  <a:lnTo>
                    <a:pt x="5479" y="9555"/>
                  </a:lnTo>
                  <a:lnTo>
                    <a:pt x="5479" y="8361"/>
                  </a:lnTo>
                  <a:close/>
                  <a:moveTo>
                    <a:pt x="10153" y="9192"/>
                  </a:moveTo>
                  <a:lnTo>
                    <a:pt x="11737" y="10750"/>
                  </a:lnTo>
                  <a:lnTo>
                    <a:pt x="11477" y="11035"/>
                  </a:lnTo>
                  <a:lnTo>
                    <a:pt x="9893" y="9451"/>
                  </a:lnTo>
                  <a:lnTo>
                    <a:pt x="10153" y="9192"/>
                  </a:lnTo>
                  <a:close/>
                  <a:moveTo>
                    <a:pt x="727" y="9166"/>
                  </a:moveTo>
                  <a:lnTo>
                    <a:pt x="727" y="11191"/>
                  </a:lnTo>
                  <a:lnTo>
                    <a:pt x="753" y="11269"/>
                  </a:lnTo>
                  <a:lnTo>
                    <a:pt x="779" y="11321"/>
                  </a:lnTo>
                  <a:lnTo>
                    <a:pt x="831" y="11347"/>
                  </a:lnTo>
                  <a:lnTo>
                    <a:pt x="909" y="11373"/>
                  </a:lnTo>
                  <a:lnTo>
                    <a:pt x="7530" y="11373"/>
                  </a:lnTo>
                  <a:lnTo>
                    <a:pt x="7582" y="11347"/>
                  </a:lnTo>
                  <a:lnTo>
                    <a:pt x="7634" y="11321"/>
                  </a:lnTo>
                  <a:lnTo>
                    <a:pt x="7686" y="11269"/>
                  </a:lnTo>
                  <a:lnTo>
                    <a:pt x="7686" y="11191"/>
                  </a:lnTo>
                  <a:lnTo>
                    <a:pt x="7686" y="9633"/>
                  </a:lnTo>
                  <a:lnTo>
                    <a:pt x="7712" y="9633"/>
                  </a:lnTo>
                  <a:lnTo>
                    <a:pt x="8076" y="9607"/>
                  </a:lnTo>
                  <a:lnTo>
                    <a:pt x="8076" y="11762"/>
                  </a:lnTo>
                  <a:lnTo>
                    <a:pt x="338" y="11762"/>
                  </a:lnTo>
                  <a:lnTo>
                    <a:pt x="338" y="9166"/>
                  </a:lnTo>
                  <a:close/>
                  <a:moveTo>
                    <a:pt x="909" y="0"/>
                  </a:moveTo>
                  <a:lnTo>
                    <a:pt x="831" y="26"/>
                  </a:lnTo>
                  <a:lnTo>
                    <a:pt x="779" y="52"/>
                  </a:lnTo>
                  <a:lnTo>
                    <a:pt x="753" y="104"/>
                  </a:lnTo>
                  <a:lnTo>
                    <a:pt x="727" y="182"/>
                  </a:lnTo>
                  <a:lnTo>
                    <a:pt x="727" y="8802"/>
                  </a:lnTo>
                  <a:lnTo>
                    <a:pt x="182" y="8802"/>
                  </a:lnTo>
                  <a:lnTo>
                    <a:pt x="104" y="8828"/>
                  </a:lnTo>
                  <a:lnTo>
                    <a:pt x="52" y="8854"/>
                  </a:lnTo>
                  <a:lnTo>
                    <a:pt x="0" y="8932"/>
                  </a:lnTo>
                  <a:lnTo>
                    <a:pt x="0" y="8984"/>
                  </a:lnTo>
                  <a:lnTo>
                    <a:pt x="0" y="11918"/>
                  </a:lnTo>
                  <a:lnTo>
                    <a:pt x="0" y="11996"/>
                  </a:lnTo>
                  <a:lnTo>
                    <a:pt x="52" y="12048"/>
                  </a:lnTo>
                  <a:lnTo>
                    <a:pt x="104" y="12100"/>
                  </a:lnTo>
                  <a:lnTo>
                    <a:pt x="8309" y="12100"/>
                  </a:lnTo>
                  <a:lnTo>
                    <a:pt x="8387" y="12048"/>
                  </a:lnTo>
                  <a:lnTo>
                    <a:pt x="8413" y="11996"/>
                  </a:lnTo>
                  <a:lnTo>
                    <a:pt x="8439" y="11918"/>
                  </a:lnTo>
                  <a:lnTo>
                    <a:pt x="8439" y="9529"/>
                  </a:lnTo>
                  <a:lnTo>
                    <a:pt x="8777" y="9373"/>
                  </a:lnTo>
                  <a:lnTo>
                    <a:pt x="9114" y="9737"/>
                  </a:lnTo>
                  <a:lnTo>
                    <a:pt x="9244" y="9815"/>
                  </a:lnTo>
                  <a:lnTo>
                    <a:pt x="9478" y="9815"/>
                  </a:lnTo>
                  <a:lnTo>
                    <a:pt x="9556" y="9763"/>
                  </a:lnTo>
                  <a:lnTo>
                    <a:pt x="9633" y="9685"/>
                  </a:lnTo>
                  <a:lnTo>
                    <a:pt x="11217" y="11295"/>
                  </a:lnTo>
                  <a:lnTo>
                    <a:pt x="11347" y="11373"/>
                  </a:lnTo>
                  <a:lnTo>
                    <a:pt x="11477" y="11399"/>
                  </a:lnTo>
                  <a:lnTo>
                    <a:pt x="11607" y="11373"/>
                  </a:lnTo>
                  <a:lnTo>
                    <a:pt x="11711" y="11295"/>
                  </a:lnTo>
                  <a:lnTo>
                    <a:pt x="11996" y="11009"/>
                  </a:lnTo>
                  <a:lnTo>
                    <a:pt x="12074" y="10879"/>
                  </a:lnTo>
                  <a:lnTo>
                    <a:pt x="12100" y="10750"/>
                  </a:lnTo>
                  <a:lnTo>
                    <a:pt x="12074" y="10620"/>
                  </a:lnTo>
                  <a:lnTo>
                    <a:pt x="11996" y="10516"/>
                  </a:lnTo>
                  <a:lnTo>
                    <a:pt x="10412" y="8932"/>
                  </a:lnTo>
                  <a:lnTo>
                    <a:pt x="10490" y="8854"/>
                  </a:lnTo>
                  <a:lnTo>
                    <a:pt x="10516" y="8776"/>
                  </a:lnTo>
                  <a:lnTo>
                    <a:pt x="10542" y="8646"/>
                  </a:lnTo>
                  <a:lnTo>
                    <a:pt x="10516" y="8517"/>
                  </a:lnTo>
                  <a:lnTo>
                    <a:pt x="10438" y="8413"/>
                  </a:lnTo>
                  <a:lnTo>
                    <a:pt x="10075" y="8049"/>
                  </a:lnTo>
                  <a:lnTo>
                    <a:pt x="10153" y="7816"/>
                  </a:lnTo>
                  <a:lnTo>
                    <a:pt x="10231" y="7556"/>
                  </a:lnTo>
                  <a:lnTo>
                    <a:pt x="10257" y="7322"/>
                  </a:lnTo>
                  <a:lnTo>
                    <a:pt x="10283" y="7063"/>
                  </a:lnTo>
                  <a:lnTo>
                    <a:pt x="10257" y="6725"/>
                  </a:lnTo>
                  <a:lnTo>
                    <a:pt x="10205" y="6387"/>
                  </a:lnTo>
                  <a:lnTo>
                    <a:pt x="10153" y="6336"/>
                  </a:lnTo>
                  <a:lnTo>
                    <a:pt x="10101" y="6284"/>
                  </a:lnTo>
                  <a:lnTo>
                    <a:pt x="10049" y="6258"/>
                  </a:lnTo>
                  <a:lnTo>
                    <a:pt x="9971" y="6258"/>
                  </a:lnTo>
                  <a:lnTo>
                    <a:pt x="9919" y="6310"/>
                  </a:lnTo>
                  <a:lnTo>
                    <a:pt x="9867" y="6362"/>
                  </a:lnTo>
                  <a:lnTo>
                    <a:pt x="9841" y="6413"/>
                  </a:lnTo>
                  <a:lnTo>
                    <a:pt x="9841" y="6491"/>
                  </a:lnTo>
                  <a:lnTo>
                    <a:pt x="9893" y="6777"/>
                  </a:lnTo>
                  <a:lnTo>
                    <a:pt x="9919" y="7063"/>
                  </a:lnTo>
                  <a:lnTo>
                    <a:pt x="9919" y="7270"/>
                  </a:lnTo>
                  <a:lnTo>
                    <a:pt x="9867" y="7504"/>
                  </a:lnTo>
                  <a:lnTo>
                    <a:pt x="9815" y="7712"/>
                  </a:lnTo>
                  <a:lnTo>
                    <a:pt x="9737" y="7919"/>
                  </a:lnTo>
                  <a:lnTo>
                    <a:pt x="9659" y="8101"/>
                  </a:lnTo>
                  <a:lnTo>
                    <a:pt x="9556" y="8283"/>
                  </a:lnTo>
                  <a:lnTo>
                    <a:pt x="9426" y="8465"/>
                  </a:lnTo>
                  <a:lnTo>
                    <a:pt x="9270" y="8620"/>
                  </a:lnTo>
                  <a:lnTo>
                    <a:pt x="9114" y="8750"/>
                  </a:lnTo>
                  <a:lnTo>
                    <a:pt x="8932" y="8880"/>
                  </a:lnTo>
                  <a:lnTo>
                    <a:pt x="8751" y="9010"/>
                  </a:lnTo>
                  <a:lnTo>
                    <a:pt x="8569" y="9088"/>
                  </a:lnTo>
                  <a:lnTo>
                    <a:pt x="8361" y="9166"/>
                  </a:lnTo>
                  <a:lnTo>
                    <a:pt x="8153" y="9218"/>
                  </a:lnTo>
                  <a:lnTo>
                    <a:pt x="7946" y="9244"/>
                  </a:lnTo>
                  <a:lnTo>
                    <a:pt x="7712" y="9270"/>
                  </a:lnTo>
                  <a:lnTo>
                    <a:pt x="7478" y="9244"/>
                  </a:lnTo>
                  <a:lnTo>
                    <a:pt x="7271" y="9218"/>
                  </a:lnTo>
                  <a:lnTo>
                    <a:pt x="7037" y="9166"/>
                  </a:lnTo>
                  <a:lnTo>
                    <a:pt x="6855" y="9088"/>
                  </a:lnTo>
                  <a:lnTo>
                    <a:pt x="6647" y="9010"/>
                  </a:lnTo>
                  <a:lnTo>
                    <a:pt x="6466" y="8880"/>
                  </a:lnTo>
                  <a:lnTo>
                    <a:pt x="6310" y="8750"/>
                  </a:lnTo>
                  <a:lnTo>
                    <a:pt x="6154" y="8620"/>
                  </a:lnTo>
                  <a:lnTo>
                    <a:pt x="5998" y="8465"/>
                  </a:lnTo>
                  <a:lnTo>
                    <a:pt x="5868" y="8283"/>
                  </a:lnTo>
                  <a:lnTo>
                    <a:pt x="5765" y="8101"/>
                  </a:lnTo>
                  <a:lnTo>
                    <a:pt x="5661" y="7919"/>
                  </a:lnTo>
                  <a:lnTo>
                    <a:pt x="5583" y="7712"/>
                  </a:lnTo>
                  <a:lnTo>
                    <a:pt x="5531" y="7504"/>
                  </a:lnTo>
                  <a:lnTo>
                    <a:pt x="5505" y="7270"/>
                  </a:lnTo>
                  <a:lnTo>
                    <a:pt x="5505" y="7063"/>
                  </a:lnTo>
                  <a:lnTo>
                    <a:pt x="5505" y="6829"/>
                  </a:lnTo>
                  <a:lnTo>
                    <a:pt x="5531" y="6595"/>
                  </a:lnTo>
                  <a:lnTo>
                    <a:pt x="5583" y="6387"/>
                  </a:lnTo>
                  <a:lnTo>
                    <a:pt x="5661" y="6180"/>
                  </a:lnTo>
                  <a:lnTo>
                    <a:pt x="5765" y="5998"/>
                  </a:lnTo>
                  <a:lnTo>
                    <a:pt x="5868" y="5816"/>
                  </a:lnTo>
                  <a:lnTo>
                    <a:pt x="5998" y="5634"/>
                  </a:lnTo>
                  <a:lnTo>
                    <a:pt x="6154" y="5479"/>
                  </a:lnTo>
                  <a:lnTo>
                    <a:pt x="6310" y="5349"/>
                  </a:lnTo>
                  <a:lnTo>
                    <a:pt x="6466" y="5219"/>
                  </a:lnTo>
                  <a:lnTo>
                    <a:pt x="6647" y="5115"/>
                  </a:lnTo>
                  <a:lnTo>
                    <a:pt x="6855" y="5011"/>
                  </a:lnTo>
                  <a:lnTo>
                    <a:pt x="7037" y="4933"/>
                  </a:lnTo>
                  <a:lnTo>
                    <a:pt x="7271" y="4881"/>
                  </a:lnTo>
                  <a:lnTo>
                    <a:pt x="7478" y="4856"/>
                  </a:lnTo>
                  <a:lnTo>
                    <a:pt x="7712" y="4830"/>
                  </a:lnTo>
                  <a:lnTo>
                    <a:pt x="7972" y="4856"/>
                  </a:lnTo>
                  <a:lnTo>
                    <a:pt x="8257" y="4907"/>
                  </a:lnTo>
                  <a:lnTo>
                    <a:pt x="8491" y="4985"/>
                  </a:lnTo>
                  <a:lnTo>
                    <a:pt x="8751" y="5089"/>
                  </a:lnTo>
                  <a:lnTo>
                    <a:pt x="8984" y="5245"/>
                  </a:lnTo>
                  <a:lnTo>
                    <a:pt x="9192" y="5401"/>
                  </a:lnTo>
                  <a:lnTo>
                    <a:pt x="9374" y="5583"/>
                  </a:lnTo>
                  <a:lnTo>
                    <a:pt x="9530" y="5816"/>
                  </a:lnTo>
                  <a:lnTo>
                    <a:pt x="9582" y="5868"/>
                  </a:lnTo>
                  <a:lnTo>
                    <a:pt x="9659" y="5894"/>
                  </a:lnTo>
                  <a:lnTo>
                    <a:pt x="9711" y="5894"/>
                  </a:lnTo>
                  <a:lnTo>
                    <a:pt x="9789" y="5868"/>
                  </a:lnTo>
                  <a:lnTo>
                    <a:pt x="9841" y="5816"/>
                  </a:lnTo>
                  <a:lnTo>
                    <a:pt x="9867" y="5738"/>
                  </a:lnTo>
                  <a:lnTo>
                    <a:pt x="9867" y="5686"/>
                  </a:lnTo>
                  <a:lnTo>
                    <a:pt x="9841" y="5609"/>
                  </a:lnTo>
                  <a:lnTo>
                    <a:pt x="9633" y="5349"/>
                  </a:lnTo>
                  <a:lnTo>
                    <a:pt x="9426" y="5141"/>
                  </a:lnTo>
                  <a:lnTo>
                    <a:pt x="9166" y="4933"/>
                  </a:lnTo>
                  <a:lnTo>
                    <a:pt x="8906" y="4778"/>
                  </a:lnTo>
                  <a:lnTo>
                    <a:pt x="8621" y="4648"/>
                  </a:lnTo>
                  <a:lnTo>
                    <a:pt x="8335" y="4570"/>
                  </a:lnTo>
                  <a:lnTo>
                    <a:pt x="8024" y="4492"/>
                  </a:lnTo>
                  <a:lnTo>
                    <a:pt x="7686" y="4492"/>
                  </a:lnTo>
                  <a:lnTo>
                    <a:pt x="7686" y="182"/>
                  </a:lnTo>
                  <a:lnTo>
                    <a:pt x="7686" y="104"/>
                  </a:lnTo>
                  <a:lnTo>
                    <a:pt x="7634" y="52"/>
                  </a:lnTo>
                  <a:lnTo>
                    <a:pt x="7582" y="26"/>
                  </a:lnTo>
                  <a:lnTo>
                    <a:pt x="7530" y="0"/>
                  </a:lnTo>
                  <a:lnTo>
                    <a:pt x="2753" y="0"/>
                  </a:lnTo>
                  <a:lnTo>
                    <a:pt x="2701" y="26"/>
                  </a:lnTo>
                  <a:lnTo>
                    <a:pt x="2649" y="52"/>
                  </a:lnTo>
                  <a:lnTo>
                    <a:pt x="2597" y="104"/>
                  </a:lnTo>
                  <a:lnTo>
                    <a:pt x="2597" y="182"/>
                  </a:lnTo>
                  <a:lnTo>
                    <a:pt x="2597" y="234"/>
                  </a:lnTo>
                  <a:lnTo>
                    <a:pt x="2649" y="312"/>
                  </a:lnTo>
                  <a:lnTo>
                    <a:pt x="2701" y="338"/>
                  </a:lnTo>
                  <a:lnTo>
                    <a:pt x="2753" y="364"/>
                  </a:lnTo>
                  <a:lnTo>
                    <a:pt x="7348" y="364"/>
                  </a:lnTo>
                  <a:lnTo>
                    <a:pt x="7348" y="4518"/>
                  </a:lnTo>
                  <a:lnTo>
                    <a:pt x="6959" y="4596"/>
                  </a:lnTo>
                  <a:lnTo>
                    <a:pt x="6959" y="3843"/>
                  </a:lnTo>
                  <a:lnTo>
                    <a:pt x="6933" y="3791"/>
                  </a:lnTo>
                  <a:lnTo>
                    <a:pt x="6907" y="3739"/>
                  </a:lnTo>
                  <a:lnTo>
                    <a:pt x="6855" y="3687"/>
                  </a:lnTo>
                  <a:lnTo>
                    <a:pt x="1584" y="3687"/>
                  </a:lnTo>
                  <a:lnTo>
                    <a:pt x="1506" y="3739"/>
                  </a:lnTo>
                  <a:lnTo>
                    <a:pt x="1480" y="3791"/>
                  </a:lnTo>
                  <a:lnTo>
                    <a:pt x="1454" y="3843"/>
                  </a:lnTo>
                  <a:lnTo>
                    <a:pt x="1454" y="8906"/>
                  </a:lnTo>
                  <a:lnTo>
                    <a:pt x="1480" y="8984"/>
                  </a:lnTo>
                  <a:lnTo>
                    <a:pt x="1506" y="9036"/>
                  </a:lnTo>
                  <a:lnTo>
                    <a:pt x="1584" y="9088"/>
                  </a:lnTo>
                  <a:lnTo>
                    <a:pt x="1714" y="9088"/>
                  </a:lnTo>
                  <a:lnTo>
                    <a:pt x="1766" y="9036"/>
                  </a:lnTo>
                  <a:lnTo>
                    <a:pt x="1792" y="8984"/>
                  </a:lnTo>
                  <a:lnTo>
                    <a:pt x="1818" y="8906"/>
                  </a:lnTo>
                  <a:lnTo>
                    <a:pt x="1818" y="4025"/>
                  </a:lnTo>
                  <a:lnTo>
                    <a:pt x="6595" y="4025"/>
                  </a:lnTo>
                  <a:lnTo>
                    <a:pt x="6595" y="4726"/>
                  </a:lnTo>
                  <a:lnTo>
                    <a:pt x="6414" y="4830"/>
                  </a:lnTo>
                  <a:lnTo>
                    <a:pt x="6232" y="4959"/>
                  </a:lnTo>
                  <a:lnTo>
                    <a:pt x="6232" y="4596"/>
                  </a:lnTo>
                  <a:lnTo>
                    <a:pt x="6206" y="4518"/>
                  </a:lnTo>
                  <a:lnTo>
                    <a:pt x="6180" y="4466"/>
                  </a:lnTo>
                  <a:lnTo>
                    <a:pt x="6102" y="4414"/>
                  </a:lnTo>
                  <a:lnTo>
                    <a:pt x="5245" y="4414"/>
                  </a:lnTo>
                  <a:lnTo>
                    <a:pt x="5193" y="4466"/>
                  </a:lnTo>
                  <a:lnTo>
                    <a:pt x="5141" y="4518"/>
                  </a:lnTo>
                  <a:lnTo>
                    <a:pt x="5141" y="4596"/>
                  </a:lnTo>
                  <a:lnTo>
                    <a:pt x="5141" y="5323"/>
                  </a:lnTo>
                  <a:lnTo>
                    <a:pt x="5141" y="5401"/>
                  </a:lnTo>
                  <a:lnTo>
                    <a:pt x="5193" y="5453"/>
                  </a:lnTo>
                  <a:lnTo>
                    <a:pt x="5245" y="5479"/>
                  </a:lnTo>
                  <a:lnTo>
                    <a:pt x="5323" y="5505"/>
                  </a:lnTo>
                  <a:lnTo>
                    <a:pt x="5661" y="5505"/>
                  </a:lnTo>
                  <a:lnTo>
                    <a:pt x="5531" y="5686"/>
                  </a:lnTo>
                  <a:lnTo>
                    <a:pt x="5427" y="5868"/>
                  </a:lnTo>
                  <a:lnTo>
                    <a:pt x="5323" y="6076"/>
                  </a:lnTo>
                  <a:lnTo>
                    <a:pt x="5245" y="6258"/>
                  </a:lnTo>
                  <a:lnTo>
                    <a:pt x="5193" y="6465"/>
                  </a:lnTo>
                  <a:lnTo>
                    <a:pt x="5167" y="6673"/>
                  </a:lnTo>
                  <a:lnTo>
                    <a:pt x="5141" y="6907"/>
                  </a:lnTo>
                  <a:lnTo>
                    <a:pt x="5141" y="7140"/>
                  </a:lnTo>
                  <a:lnTo>
                    <a:pt x="5141" y="9737"/>
                  </a:lnTo>
                  <a:lnTo>
                    <a:pt x="5141" y="9789"/>
                  </a:lnTo>
                  <a:lnTo>
                    <a:pt x="5193" y="9841"/>
                  </a:lnTo>
                  <a:lnTo>
                    <a:pt x="5245" y="9893"/>
                  </a:lnTo>
                  <a:lnTo>
                    <a:pt x="6128" y="9893"/>
                  </a:lnTo>
                  <a:lnTo>
                    <a:pt x="6180" y="9841"/>
                  </a:lnTo>
                  <a:lnTo>
                    <a:pt x="6206" y="9789"/>
                  </a:lnTo>
                  <a:lnTo>
                    <a:pt x="6232" y="9737"/>
                  </a:lnTo>
                  <a:lnTo>
                    <a:pt x="6232" y="9166"/>
                  </a:lnTo>
                  <a:lnTo>
                    <a:pt x="6414" y="9270"/>
                  </a:lnTo>
                  <a:lnTo>
                    <a:pt x="6595" y="9373"/>
                  </a:lnTo>
                  <a:lnTo>
                    <a:pt x="6595" y="10282"/>
                  </a:lnTo>
                  <a:lnTo>
                    <a:pt x="1818" y="10282"/>
                  </a:lnTo>
                  <a:lnTo>
                    <a:pt x="1818" y="9685"/>
                  </a:lnTo>
                  <a:lnTo>
                    <a:pt x="1792" y="9633"/>
                  </a:lnTo>
                  <a:lnTo>
                    <a:pt x="1766" y="9555"/>
                  </a:lnTo>
                  <a:lnTo>
                    <a:pt x="1714" y="9529"/>
                  </a:lnTo>
                  <a:lnTo>
                    <a:pt x="1636" y="9503"/>
                  </a:lnTo>
                  <a:lnTo>
                    <a:pt x="1584" y="9529"/>
                  </a:lnTo>
                  <a:lnTo>
                    <a:pt x="1506" y="9555"/>
                  </a:lnTo>
                  <a:lnTo>
                    <a:pt x="1480" y="9633"/>
                  </a:lnTo>
                  <a:lnTo>
                    <a:pt x="1454" y="9685"/>
                  </a:lnTo>
                  <a:lnTo>
                    <a:pt x="1454" y="10464"/>
                  </a:lnTo>
                  <a:lnTo>
                    <a:pt x="1480" y="10542"/>
                  </a:lnTo>
                  <a:lnTo>
                    <a:pt x="1506" y="10594"/>
                  </a:lnTo>
                  <a:lnTo>
                    <a:pt x="1584" y="10620"/>
                  </a:lnTo>
                  <a:lnTo>
                    <a:pt x="1636" y="10646"/>
                  </a:lnTo>
                  <a:lnTo>
                    <a:pt x="6777" y="10646"/>
                  </a:lnTo>
                  <a:lnTo>
                    <a:pt x="6855" y="10620"/>
                  </a:lnTo>
                  <a:lnTo>
                    <a:pt x="6907" y="10594"/>
                  </a:lnTo>
                  <a:lnTo>
                    <a:pt x="6933" y="10542"/>
                  </a:lnTo>
                  <a:lnTo>
                    <a:pt x="6959" y="10464"/>
                  </a:lnTo>
                  <a:lnTo>
                    <a:pt x="6959" y="9503"/>
                  </a:lnTo>
                  <a:lnTo>
                    <a:pt x="7348" y="9607"/>
                  </a:lnTo>
                  <a:lnTo>
                    <a:pt x="7348" y="11009"/>
                  </a:lnTo>
                  <a:lnTo>
                    <a:pt x="1091" y="11009"/>
                  </a:lnTo>
                  <a:lnTo>
                    <a:pt x="1091" y="364"/>
                  </a:lnTo>
                  <a:lnTo>
                    <a:pt x="2000" y="364"/>
                  </a:lnTo>
                  <a:lnTo>
                    <a:pt x="2052" y="338"/>
                  </a:lnTo>
                  <a:lnTo>
                    <a:pt x="2103" y="312"/>
                  </a:lnTo>
                  <a:lnTo>
                    <a:pt x="2155" y="234"/>
                  </a:lnTo>
                  <a:lnTo>
                    <a:pt x="2181" y="182"/>
                  </a:lnTo>
                  <a:lnTo>
                    <a:pt x="2155" y="104"/>
                  </a:lnTo>
                  <a:lnTo>
                    <a:pt x="2103" y="52"/>
                  </a:lnTo>
                  <a:lnTo>
                    <a:pt x="2052" y="26"/>
                  </a:lnTo>
                  <a:lnTo>
                    <a:pt x="20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53;p71"/>
            <p:cNvSpPr/>
            <p:nvPr/>
          </p:nvSpPr>
          <p:spPr>
            <a:xfrm>
              <a:off x="3455875" y="1419650"/>
              <a:ext cx="31850" cy="62975"/>
            </a:xfrm>
            <a:custGeom>
              <a:avLst/>
              <a:gdLst/>
              <a:ahLst/>
              <a:cxnLst/>
              <a:rect l="l" t="t" r="r" b="b"/>
              <a:pathLst>
                <a:path w="1274" h="2519" extrusionOk="0">
                  <a:moveTo>
                    <a:pt x="572" y="0"/>
                  </a:moveTo>
                  <a:lnTo>
                    <a:pt x="520" y="52"/>
                  </a:lnTo>
                  <a:lnTo>
                    <a:pt x="468" y="104"/>
                  </a:lnTo>
                  <a:lnTo>
                    <a:pt x="468" y="182"/>
                  </a:lnTo>
                  <a:lnTo>
                    <a:pt x="468" y="390"/>
                  </a:lnTo>
                  <a:lnTo>
                    <a:pt x="364" y="390"/>
                  </a:lnTo>
                  <a:lnTo>
                    <a:pt x="286" y="442"/>
                  </a:lnTo>
                  <a:lnTo>
                    <a:pt x="209" y="494"/>
                  </a:lnTo>
                  <a:lnTo>
                    <a:pt x="131" y="546"/>
                  </a:lnTo>
                  <a:lnTo>
                    <a:pt x="79" y="623"/>
                  </a:lnTo>
                  <a:lnTo>
                    <a:pt x="53" y="727"/>
                  </a:lnTo>
                  <a:lnTo>
                    <a:pt x="27" y="805"/>
                  </a:lnTo>
                  <a:lnTo>
                    <a:pt x="1" y="909"/>
                  </a:lnTo>
                  <a:lnTo>
                    <a:pt x="27" y="1013"/>
                  </a:lnTo>
                  <a:lnTo>
                    <a:pt x="53" y="1117"/>
                  </a:lnTo>
                  <a:lnTo>
                    <a:pt x="105" y="1195"/>
                  </a:lnTo>
                  <a:lnTo>
                    <a:pt x="157" y="1273"/>
                  </a:lnTo>
                  <a:lnTo>
                    <a:pt x="235" y="1350"/>
                  </a:lnTo>
                  <a:lnTo>
                    <a:pt x="338" y="1402"/>
                  </a:lnTo>
                  <a:lnTo>
                    <a:pt x="442" y="1428"/>
                  </a:lnTo>
                  <a:lnTo>
                    <a:pt x="754" y="1428"/>
                  </a:lnTo>
                  <a:lnTo>
                    <a:pt x="806" y="1454"/>
                  </a:lnTo>
                  <a:lnTo>
                    <a:pt x="858" y="1480"/>
                  </a:lnTo>
                  <a:lnTo>
                    <a:pt x="910" y="1558"/>
                  </a:lnTo>
                  <a:lnTo>
                    <a:pt x="910" y="1610"/>
                  </a:lnTo>
                  <a:lnTo>
                    <a:pt x="910" y="1688"/>
                  </a:lnTo>
                  <a:lnTo>
                    <a:pt x="858" y="1740"/>
                  </a:lnTo>
                  <a:lnTo>
                    <a:pt x="806" y="1792"/>
                  </a:lnTo>
                  <a:lnTo>
                    <a:pt x="520" y="1792"/>
                  </a:lnTo>
                  <a:lnTo>
                    <a:pt x="442" y="1766"/>
                  </a:lnTo>
                  <a:lnTo>
                    <a:pt x="390" y="1688"/>
                  </a:lnTo>
                  <a:lnTo>
                    <a:pt x="338" y="1636"/>
                  </a:lnTo>
                  <a:lnTo>
                    <a:pt x="286" y="1584"/>
                  </a:lnTo>
                  <a:lnTo>
                    <a:pt x="235" y="1558"/>
                  </a:lnTo>
                  <a:lnTo>
                    <a:pt x="157" y="1584"/>
                  </a:lnTo>
                  <a:lnTo>
                    <a:pt x="105" y="1610"/>
                  </a:lnTo>
                  <a:lnTo>
                    <a:pt x="53" y="1662"/>
                  </a:lnTo>
                  <a:lnTo>
                    <a:pt x="27" y="1740"/>
                  </a:lnTo>
                  <a:lnTo>
                    <a:pt x="53" y="1792"/>
                  </a:lnTo>
                  <a:lnTo>
                    <a:pt x="105" y="1922"/>
                  </a:lnTo>
                  <a:lnTo>
                    <a:pt x="209" y="2026"/>
                  </a:lnTo>
                  <a:lnTo>
                    <a:pt x="338" y="2103"/>
                  </a:lnTo>
                  <a:lnTo>
                    <a:pt x="468" y="2155"/>
                  </a:lnTo>
                  <a:lnTo>
                    <a:pt x="468" y="2337"/>
                  </a:lnTo>
                  <a:lnTo>
                    <a:pt x="494" y="2415"/>
                  </a:lnTo>
                  <a:lnTo>
                    <a:pt x="520" y="2467"/>
                  </a:lnTo>
                  <a:lnTo>
                    <a:pt x="572" y="2519"/>
                  </a:lnTo>
                  <a:lnTo>
                    <a:pt x="702" y="2519"/>
                  </a:lnTo>
                  <a:lnTo>
                    <a:pt x="780" y="2467"/>
                  </a:lnTo>
                  <a:lnTo>
                    <a:pt x="806" y="2415"/>
                  </a:lnTo>
                  <a:lnTo>
                    <a:pt x="832" y="2337"/>
                  </a:lnTo>
                  <a:lnTo>
                    <a:pt x="832" y="2155"/>
                  </a:lnTo>
                  <a:lnTo>
                    <a:pt x="910" y="2129"/>
                  </a:lnTo>
                  <a:lnTo>
                    <a:pt x="1013" y="2078"/>
                  </a:lnTo>
                  <a:lnTo>
                    <a:pt x="1091" y="2026"/>
                  </a:lnTo>
                  <a:lnTo>
                    <a:pt x="1143" y="1974"/>
                  </a:lnTo>
                  <a:lnTo>
                    <a:pt x="1195" y="1896"/>
                  </a:lnTo>
                  <a:lnTo>
                    <a:pt x="1247" y="1818"/>
                  </a:lnTo>
                  <a:lnTo>
                    <a:pt x="1273" y="1714"/>
                  </a:lnTo>
                  <a:lnTo>
                    <a:pt x="1273" y="1610"/>
                  </a:lnTo>
                  <a:lnTo>
                    <a:pt x="1273" y="1506"/>
                  </a:lnTo>
                  <a:lnTo>
                    <a:pt x="1247" y="1402"/>
                  </a:lnTo>
                  <a:lnTo>
                    <a:pt x="1195" y="1325"/>
                  </a:lnTo>
                  <a:lnTo>
                    <a:pt x="1117" y="1247"/>
                  </a:lnTo>
                  <a:lnTo>
                    <a:pt x="1039" y="1169"/>
                  </a:lnTo>
                  <a:lnTo>
                    <a:pt x="962" y="1117"/>
                  </a:lnTo>
                  <a:lnTo>
                    <a:pt x="858" y="1091"/>
                  </a:lnTo>
                  <a:lnTo>
                    <a:pt x="546" y="1091"/>
                  </a:lnTo>
                  <a:lnTo>
                    <a:pt x="468" y="1065"/>
                  </a:lnTo>
                  <a:lnTo>
                    <a:pt x="416" y="1039"/>
                  </a:lnTo>
                  <a:lnTo>
                    <a:pt x="390" y="987"/>
                  </a:lnTo>
                  <a:lnTo>
                    <a:pt x="364" y="909"/>
                  </a:lnTo>
                  <a:lnTo>
                    <a:pt x="390" y="831"/>
                  </a:lnTo>
                  <a:lnTo>
                    <a:pt x="416" y="779"/>
                  </a:lnTo>
                  <a:lnTo>
                    <a:pt x="468" y="727"/>
                  </a:lnTo>
                  <a:lnTo>
                    <a:pt x="728" y="727"/>
                  </a:lnTo>
                  <a:lnTo>
                    <a:pt x="806" y="753"/>
                  </a:lnTo>
                  <a:lnTo>
                    <a:pt x="858" y="831"/>
                  </a:lnTo>
                  <a:lnTo>
                    <a:pt x="884" y="883"/>
                  </a:lnTo>
                  <a:lnTo>
                    <a:pt x="936" y="935"/>
                  </a:lnTo>
                  <a:lnTo>
                    <a:pt x="1013" y="961"/>
                  </a:lnTo>
                  <a:lnTo>
                    <a:pt x="1091" y="935"/>
                  </a:lnTo>
                  <a:lnTo>
                    <a:pt x="1143" y="909"/>
                  </a:lnTo>
                  <a:lnTo>
                    <a:pt x="1195" y="857"/>
                  </a:lnTo>
                  <a:lnTo>
                    <a:pt x="1195" y="805"/>
                  </a:lnTo>
                  <a:lnTo>
                    <a:pt x="1195" y="727"/>
                  </a:lnTo>
                  <a:lnTo>
                    <a:pt x="1143" y="597"/>
                  </a:lnTo>
                  <a:lnTo>
                    <a:pt x="1065" y="494"/>
                  </a:lnTo>
                  <a:lnTo>
                    <a:pt x="936" y="416"/>
                  </a:lnTo>
                  <a:lnTo>
                    <a:pt x="832" y="390"/>
                  </a:lnTo>
                  <a:lnTo>
                    <a:pt x="832" y="182"/>
                  </a:lnTo>
                  <a:lnTo>
                    <a:pt x="806" y="104"/>
                  </a:lnTo>
                  <a:lnTo>
                    <a:pt x="780" y="52"/>
                  </a:lnTo>
                  <a:lnTo>
                    <a:pt x="7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2150;p52"/>
          <p:cNvSpPr txBox="1">
            <a:spLocks/>
          </p:cNvSpPr>
          <p:nvPr/>
        </p:nvSpPr>
        <p:spPr>
          <a:xfrm>
            <a:off x="4701255" y="3958694"/>
            <a:ext cx="3237630" cy="1067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1pPr>
            <a:lvl2pPr marL="914400" marR="0" lvl="1"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2pPr>
            <a:lvl3pPr marL="1371600" marR="0" lvl="2"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3pPr>
            <a:lvl4pPr marL="1828800" marR="0" lvl="3"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4pPr>
            <a:lvl5pPr marL="2286000" marR="0" lvl="4"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5pPr>
            <a:lvl6pPr marL="2743200" marR="0" lvl="5"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6pPr>
            <a:lvl7pPr marL="3200400" marR="0" lvl="6"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7pPr>
            <a:lvl8pPr marL="3657600" marR="0" lvl="7"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8pPr>
            <a:lvl9pPr marL="4114800" marR="0" lvl="8" indent="-330200" algn="l" rtl="0">
              <a:lnSpc>
                <a:spcPct val="100000"/>
              </a:lnSpc>
              <a:spcBef>
                <a:spcPts val="0"/>
              </a:spcBef>
              <a:spcAft>
                <a:spcPts val="0"/>
              </a:spcAft>
              <a:buClr>
                <a:schemeClr val="dk1"/>
              </a:buClr>
              <a:buSzPts val="1600"/>
              <a:buFont typeface="Dosis"/>
              <a:buChar char="■"/>
              <a:defRPr sz="1600" b="0" i="0" u="none" strike="noStrike" cap="none">
                <a:solidFill>
                  <a:schemeClr val="dk1"/>
                </a:solidFill>
                <a:latin typeface="Dosis"/>
                <a:ea typeface="Dosis"/>
                <a:cs typeface="Dosis"/>
                <a:sym typeface="Dosis"/>
              </a:defRPr>
            </a:lvl9pPr>
          </a:lstStyle>
          <a:p>
            <a:pPr marL="285750" indent="-285750"/>
            <a:r>
              <a:rPr lang="es-CO" dirty="0" smtClean="0"/>
              <a:t>Dos equipos de telefonía móvil</a:t>
            </a:r>
          </a:p>
          <a:p>
            <a:pPr marL="285750" indent="-285750"/>
            <a:r>
              <a:rPr lang="es-CO" dirty="0" smtClean="0"/>
              <a:t>1 proyector para las presentaciones</a:t>
            </a:r>
          </a:p>
        </p:txBody>
      </p:sp>
    </p:spTree>
  </p:cSld>
  <p:clrMapOvr>
    <a:masterClrMapping/>
  </p:clrMapOvr>
</p:sld>
</file>

<file path=ppt/theme/theme1.xml><?xml version="1.0" encoding="utf-8"?>
<a:theme xmlns:a="http://schemas.openxmlformats.org/drawingml/2006/main" name="World Financial Planning Day by Slidesgo">
  <a:themeElements>
    <a:clrScheme name="Simple Light">
      <a:dk1>
        <a:srgbClr val="000000"/>
      </a:dk1>
      <a:lt1>
        <a:srgbClr val="FFFFFF"/>
      </a:lt1>
      <a:dk2>
        <a:srgbClr val="4F73E7"/>
      </a:dk2>
      <a:lt2>
        <a:srgbClr val="FF8300"/>
      </a:lt2>
      <a:accent1>
        <a:srgbClr val="4467DA"/>
      </a:accent1>
      <a:accent2>
        <a:srgbClr val="616161"/>
      </a:accent2>
      <a:accent3>
        <a:srgbClr val="FFCF64"/>
      </a:accent3>
      <a:accent4>
        <a:srgbClr val="F5EDE2"/>
      </a:accent4>
      <a:accent5>
        <a:srgbClr val="EBE1D3"/>
      </a:accent5>
      <a:accent6>
        <a:srgbClr val="7FD394"/>
      </a:accent6>
      <a:hlink>
        <a:srgbClr val="FF83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632</Words>
  <Application>Microsoft Office PowerPoint</Application>
  <PresentationFormat>Presentación en pantalla (16:9)</PresentationFormat>
  <Paragraphs>51</Paragraphs>
  <Slides>10</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Nunito</vt:lpstr>
      <vt:lpstr>Arial</vt:lpstr>
      <vt:lpstr>Aharoni</vt:lpstr>
      <vt:lpstr>Dosis</vt:lpstr>
      <vt:lpstr>Fredoka One</vt:lpstr>
      <vt:lpstr>Nunito Sans</vt:lpstr>
      <vt:lpstr>World Financial Planning Day by Slidesgo</vt:lpstr>
      <vt:lpstr>Presentación pitch</vt:lpstr>
      <vt:lpstr> Ven te cuento esta historia</vt:lpstr>
      <vt:lpstr>Presentación de PowerPoint</vt:lpstr>
      <vt:lpstr>Y ¿cómo se soluciona? Veamos…</vt:lpstr>
      <vt:lpstr>Mercado</vt:lpstr>
      <vt:lpstr>Presentación de PowerPoint</vt:lpstr>
      <vt:lpstr>Modelo de negocio</vt:lpstr>
      <vt:lpstr>Equipo de trabajo </vt:lpstr>
      <vt:lpstr>Rescursos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Financial Planning Day</dc:title>
  <dc:creator>Yineth Tapiero</dc:creator>
  <cp:lastModifiedBy>Lenovo</cp:lastModifiedBy>
  <cp:revision>32</cp:revision>
  <dcterms:modified xsi:type="dcterms:W3CDTF">2022-06-01T19:26:05Z</dcterms:modified>
</cp:coreProperties>
</file>