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comments/comment2.xml" ContentType="application/vnd.openxmlformats-officedocument.presentationml.comments+xml"/>
  <Override PartName="/ppt/tags/tag4.xml" ContentType="application/vnd.openxmlformats-officedocument.presentationml.tags+xml"/>
  <Override PartName="/ppt/comments/comment3.xml" ContentType="application/vnd.openxmlformats-officedocument.presentationml.comments+xml"/>
  <Override PartName="/ppt/tags/tag5.xml" ContentType="application/vnd.openxmlformats-officedocument.presentationml.tags+xml"/>
  <Override PartName="/ppt/comments/comment4.xml" ContentType="application/vnd.openxmlformats-officedocument.presentationml.comments+xml"/>
  <Override PartName="/ppt/tags/tag6.xml" ContentType="application/vnd.openxmlformats-officedocument.presentationml.tags+xml"/>
  <Override PartName="/ppt/comments/comment5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omments/comment6.xml" ContentType="application/vnd.openxmlformats-officedocument.presentationml.comments+xml"/>
  <Override PartName="/ppt/tags/tag10.xml" ContentType="application/vnd.openxmlformats-officedocument.presentationml.tags+xml"/>
  <Override PartName="/ppt/comments/comment7.xml" ContentType="application/vnd.openxmlformats-officedocument.presentationml.comments+xml"/>
  <Override PartName="/ppt/tags/tag11.xml" ContentType="application/vnd.openxmlformats-officedocument.presentationml.tags+xml"/>
  <Override PartName="/ppt/comments/comment8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7" r:id="rId6"/>
    <p:sldId id="263" r:id="rId7"/>
    <p:sldId id="261" r:id="rId8"/>
    <p:sldId id="264" r:id="rId9"/>
    <p:sldId id="268" r:id="rId10"/>
    <p:sldId id="269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6" r:id="rId29"/>
  </p:sldIdLst>
  <p:sldSz cx="12192000" cy="16256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ALBERTO VALENCIA CORTES" initials="JAVC" lastIdx="9" clrIdx="0">
    <p:extLst>
      <p:ext uri="{19B8F6BF-5375-455C-9EA6-DF929625EA0E}">
        <p15:presenceInfo xmlns:p15="http://schemas.microsoft.com/office/powerpoint/2012/main" userId="JULIAN ALBERTO VALENCIA CORT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0"/>
    <a:srgbClr val="00548E"/>
    <a:srgbClr val="F5AB00"/>
    <a:srgbClr val="DE6A28"/>
    <a:srgbClr val="E3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38BC5-1277-C8B6-0C99-943764708300}" v="32" dt="2020-09-15T14:17:42.072"/>
    <p1510:client id="{6C696F07-E702-76FD-9117-2C3EB1A10153}" v="4" dt="2020-09-17T17:09:57.675"/>
    <p1510:client id="{C159D089-FD8C-73A0-67F8-EC600816CCAE}" v="159" dt="2020-09-09T17:41:20.333"/>
    <p1510:client id="{C48B7D12-E98E-D989-F071-79FD28C60F2B}" v="2" dt="2020-09-17T19:17:13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1" d="100"/>
          <a:sy n="31" d="100"/>
        </p:scale>
        <p:origin x="22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1:38:15.991" idx="1">
    <p:pos x="10" y="10"/>
    <p:text>1. Diapositiva Presentación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1:38:42.549" idx="2">
    <p:pos x="10" y="10"/>
    <p:text>2. Diapositiva con título, subtítulo y texto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1:46:52.787" idx="3">
    <p:pos x="10" y="10"/>
    <p:text>3. Diapositiva Subtítulo, texto e imagen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3:21.744" idx="4">
    <p:pos x="10" y="10"/>
    <p:text>4. Diapositiva Texto a dos columna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4:18.623" idx="5">
    <p:pos x="10" y="10"/>
    <p:text>5. Diapositiva Texto y dos imágenes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6:20.029" idx="6">
    <p:pos x="10" y="10"/>
    <p:text>6. Diapositica solo imagen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6:20.029" idx="6">
    <p:pos x="10" y="10"/>
    <p:text>6. Diapositica solo imagen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8T12:17:35.677" idx="7">
    <p:pos x="10" y="10"/>
    <p:text>7. Diapositiva Salida o cierre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6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87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43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35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87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75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29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30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11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81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764F-FAC9-4B40-AD26-D6E942674A44}" type="datetimeFigureOut">
              <a:rPr lang="es-ES" smtClean="0"/>
              <a:t>18/09/2020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11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comments" Target="../comments/commen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comments" Target="../comments/commen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comments" Target="../comments/comment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comments" Target="../comments/commen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comments" Target="../comments/commen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comments" Target="../comments/comment5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comments" Target="../comments/comment6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comments" Target="../comments/comment7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64B5A-07CB-48F3-A927-93A23D25B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752" y="2152608"/>
            <a:ext cx="9648496" cy="2150377"/>
          </a:xfrm>
        </p:spPr>
        <p:txBody>
          <a:bodyPr>
            <a:noAutofit/>
          </a:bodyPr>
          <a:lstStyle/>
          <a:p>
            <a:r>
              <a:rPr lang="es-ES" sz="7000" b="1" dirty="0">
                <a:solidFill>
                  <a:srgbClr val="F5AB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Libro: Guillermo Jorge Manuel José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39E77-EBF3-410B-8252-DF925A603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191" y="4821524"/>
            <a:ext cx="6688057" cy="2223133"/>
          </a:xfrm>
        </p:spPr>
        <p:txBody>
          <a:bodyPr>
            <a:norm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Escrito por: </a:t>
            </a:r>
            <a:r>
              <a:rPr lang="es-E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</a:t>
            </a:r>
            <a:r>
              <a:rPr lang="es-E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Fox</a:t>
            </a:r>
          </a:p>
          <a:p>
            <a:pPr algn="r"/>
            <a:r>
              <a:rPr lang="es-E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Ilustrado por: Julie Vivas</a:t>
            </a:r>
          </a:p>
        </p:txBody>
      </p:sp>
      <p:pic>
        <p:nvPicPr>
          <p:cNvPr id="5" name="1 Imagen" descr="img019.jpg">
            <a:extLst>
              <a:ext uri="{FF2B5EF4-FFF2-40B4-BE49-F238E27FC236}">
                <a16:creationId xmlns:a16="http://schemas.microsoft.com/office/drawing/2014/main" id="{4801E6D4-A864-4032-9E70-21ACBD3D8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5" y="6535632"/>
            <a:ext cx="6190593" cy="7823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518A9-E37E-4479-A78D-2D360D5F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DC9F92-A64C-410E-A149-701B1BAAA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4D7C34-0C4B-46F2-A336-AF4800A2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0.jpg">
            <a:extLst>
              <a:ext uri="{FF2B5EF4-FFF2-40B4-BE49-F238E27FC236}">
                <a16:creationId xmlns:a16="http://schemas.microsoft.com/office/drawing/2014/main" id="{8DB05EB5-F924-4690-B158-921454F2A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87" r="5555" b="10398"/>
          <a:stretch/>
        </p:blipFill>
        <p:spPr bwMode="auto">
          <a:xfrm>
            <a:off x="599090" y="2129844"/>
            <a:ext cx="11005643" cy="10734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29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A0D74-3B9A-4A48-ACEE-8B264E8D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287AE0-57AA-40D5-8BE5-714CDA684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C40281-8F50-4183-9BC0-495152F9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1.jpg">
            <a:extLst>
              <a:ext uri="{FF2B5EF4-FFF2-40B4-BE49-F238E27FC236}">
                <a16:creationId xmlns:a16="http://schemas.microsoft.com/office/drawing/2014/main" id="{B00E6FBF-26C8-43C1-8275-BDE2B8263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4" y="2333297"/>
            <a:ext cx="10667804" cy="11035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79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6B8AD-6046-4890-9274-C37062F2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3894A-735C-4166-897C-1A45CCCB3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E61298-C26C-4047-BFEC-837E0E74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2.jpg">
            <a:extLst>
              <a:ext uri="{FF2B5EF4-FFF2-40B4-BE49-F238E27FC236}">
                <a16:creationId xmlns:a16="http://schemas.microsoft.com/office/drawing/2014/main" id="{98162AC9-C0B2-4C37-B8D7-EC5828284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50"/>
            <a:ext cx="10515600" cy="11151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20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9D980-1962-4EBF-90DA-DB2CF096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2A6EE4-C48B-4646-BC82-F2D4950B8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EC0C8B-259D-4FCB-86D7-2DB965E6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9" name="1 Imagen" descr="img033.jpg">
            <a:extLst>
              <a:ext uri="{FF2B5EF4-FFF2-40B4-BE49-F238E27FC236}">
                <a16:creationId xmlns:a16="http://schemas.microsoft.com/office/drawing/2014/main" id="{A06C8FAC-540B-4E65-A33F-BF1E2D65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6522"/>
            <a:ext cx="9711558" cy="10739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75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88958-D5E6-44DF-AE51-4741F4EF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EFE9A2-D438-4FC6-ABC1-AA21102FA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6E0332-330B-431B-8A90-C9B0C59A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4.jpg">
            <a:extLst>
              <a:ext uri="{FF2B5EF4-FFF2-40B4-BE49-F238E27FC236}">
                <a16:creationId xmlns:a16="http://schemas.microsoft.com/office/drawing/2014/main" id="{B25AE3EC-D59B-4BFC-9E96-44AB5E4A9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963556"/>
            <a:ext cx="10515599" cy="11543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53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DB4AD-04A9-4970-9125-5C61AE22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E50301-FC7F-4B25-8A3F-C47716E0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A1F640-ADCE-480B-9618-2CC6AB27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5.jpg">
            <a:extLst>
              <a:ext uri="{FF2B5EF4-FFF2-40B4-BE49-F238E27FC236}">
                <a16:creationId xmlns:a16="http://schemas.microsoft.com/office/drawing/2014/main" id="{8E81951A-F359-49DD-81E9-C3A89622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7570"/>
            <a:ext cx="10292254" cy="1106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66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BBADD-58DA-4125-909D-F334A57A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E78DC-D5F7-4129-BCDE-CB1113386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A3904F-791C-4658-BBEF-4D3EDF5A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6.jpg">
            <a:extLst>
              <a:ext uri="{FF2B5EF4-FFF2-40B4-BE49-F238E27FC236}">
                <a16:creationId xmlns:a16="http://schemas.microsoft.com/office/drawing/2014/main" id="{814A1E9A-F930-47C0-B3D2-2EDBFC43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33070"/>
            <a:ext cx="10515600" cy="11104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F0355-75EA-4753-9321-AA77992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2103D-526A-40E9-8196-FAF342FD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7AEDD5-CD9A-42CE-8411-F825F2B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7.jpg">
            <a:extLst>
              <a:ext uri="{FF2B5EF4-FFF2-40B4-BE49-F238E27FC236}">
                <a16:creationId xmlns:a16="http://schemas.microsoft.com/office/drawing/2014/main" id="{065DB3A2-1516-4F37-9B60-DCB30884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23"/>
          <a:stretch/>
        </p:blipFill>
        <p:spPr bwMode="auto">
          <a:xfrm>
            <a:off x="539586" y="2152650"/>
            <a:ext cx="11095366" cy="11184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69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C06F0-5774-4BA4-93F6-AE5D6FB5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239510-2675-472D-9B2F-06FA9B13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27DDD5-CF61-473B-A0CF-29D8CA0A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38.jpg">
            <a:extLst>
              <a:ext uri="{FF2B5EF4-FFF2-40B4-BE49-F238E27FC236}">
                <a16:creationId xmlns:a16="http://schemas.microsoft.com/office/drawing/2014/main" id="{DF0431B5-0EDD-4F28-A30A-3F6E9579E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15459"/>
          <a:stretch/>
        </p:blipFill>
        <p:spPr bwMode="auto">
          <a:xfrm>
            <a:off x="838199" y="2436522"/>
            <a:ext cx="10515599" cy="10838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0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B02BD-AF3F-4BDF-8136-8FC6F8E8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29FFAD-CEEF-4E65-9159-EABD968CE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95F88F-2862-41CF-BB6E-FDE3E016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F71B10-F37B-4DC2-8ECF-5B677DC9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16256000"/>
          </a:xfrm>
          <a:prstGeom prst="rect">
            <a:avLst/>
          </a:prstGeom>
        </p:spPr>
      </p:pic>
      <p:pic>
        <p:nvPicPr>
          <p:cNvPr id="9" name="1 Imagen" descr="img039.jpg">
            <a:extLst>
              <a:ext uri="{FF2B5EF4-FFF2-40B4-BE49-F238E27FC236}">
                <a16:creationId xmlns:a16="http://schemas.microsoft.com/office/drawing/2014/main" id="{073B1DC2-C7E4-4A77-99E4-E145956BA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4" r="11225" b="16542"/>
          <a:stretch/>
        </p:blipFill>
        <p:spPr bwMode="auto">
          <a:xfrm>
            <a:off x="838200" y="2436521"/>
            <a:ext cx="10515600" cy="1071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15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img020.jpg">
            <a:extLst>
              <a:ext uri="{FF2B5EF4-FFF2-40B4-BE49-F238E27FC236}">
                <a16:creationId xmlns:a16="http://schemas.microsoft.com/office/drawing/2014/main" id="{100BECC9-63FE-4A9A-B2E6-0970671C7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9" y="2364828"/>
            <a:ext cx="11035862" cy="10815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712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FC57E-74AA-4D8B-96C3-134B62DE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3D22CE-4551-4AF2-821E-BC9457B57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41655A-0111-4D19-9E8E-28907178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40.jpg">
            <a:extLst>
              <a:ext uri="{FF2B5EF4-FFF2-40B4-BE49-F238E27FC236}">
                <a16:creationId xmlns:a16="http://schemas.microsoft.com/office/drawing/2014/main" id="{1B7C6716-E421-4EED-B9E0-19EAD2C8E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/>
          <a:stretch/>
        </p:blipFill>
        <p:spPr bwMode="auto">
          <a:xfrm>
            <a:off x="585950" y="2121211"/>
            <a:ext cx="10767849" cy="1124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233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0130C-6648-4376-8A7D-96F8C1DD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DA6A7-7752-476B-A74F-556BD84F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006CDF-F23B-4C43-A138-41FA38D0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41.jpg">
            <a:extLst>
              <a:ext uri="{FF2B5EF4-FFF2-40B4-BE49-F238E27FC236}">
                <a16:creationId xmlns:a16="http://schemas.microsoft.com/office/drawing/2014/main" id="{53480A28-0FEE-4CD2-B539-8715ABD8B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0" r="7345" b="12137"/>
          <a:stretch/>
        </p:blipFill>
        <p:spPr bwMode="auto">
          <a:xfrm>
            <a:off x="838199" y="2146357"/>
            <a:ext cx="10515600" cy="1103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19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26226-B20D-40EB-ADFE-870FAB9A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66A6CB-22A7-4CF7-A885-8914AF40F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0C6583-9B56-4343-833C-1BEAAB83A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9" name="1 Imagen" descr="img042.jpg">
            <a:extLst>
              <a:ext uri="{FF2B5EF4-FFF2-40B4-BE49-F238E27FC236}">
                <a16:creationId xmlns:a16="http://schemas.microsoft.com/office/drawing/2014/main" id="{3664C741-CD71-44D4-A596-0D7CF7ACC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170546"/>
            <a:ext cx="10515599" cy="11261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1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1A58D-7E86-499B-8C20-DF1AA1DE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A0484F-0784-4FDE-9677-32AE8772A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58B49-B2A5-4F45-A62E-7392A1AE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43.jpg">
            <a:extLst>
              <a:ext uri="{FF2B5EF4-FFF2-40B4-BE49-F238E27FC236}">
                <a16:creationId xmlns:a16="http://schemas.microsoft.com/office/drawing/2014/main" id="{9F0FF3E0-E27F-4DC3-A2F0-15A099B8E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84" r="15459" b="7729"/>
          <a:stretch/>
        </p:blipFill>
        <p:spPr bwMode="auto">
          <a:xfrm>
            <a:off x="956441" y="2106286"/>
            <a:ext cx="10397359" cy="11210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940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B619B-D0EA-4644-888F-D5A7FBAD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23671-7264-4155-88A4-A98825EB5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FE3ED8-A699-4E6B-9D64-BB758696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7" name="1 Imagen" descr="img044.jpg">
            <a:extLst>
              <a:ext uri="{FF2B5EF4-FFF2-40B4-BE49-F238E27FC236}">
                <a16:creationId xmlns:a16="http://schemas.microsoft.com/office/drawing/2014/main" id="{A8FAC31C-731A-424E-8BA0-BFC29DF97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2811"/>
            <a:ext cx="10515600" cy="11236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18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D1A3C12C-0153-4CBA-952B-CD35CE8EF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5108" y="6622867"/>
            <a:ext cx="7979898" cy="769858"/>
          </a:xfrm>
        </p:spPr>
        <p:txBody>
          <a:bodyPr>
            <a:normAutofit/>
          </a:bodyPr>
          <a:lstStyle/>
          <a:p>
            <a:pPr algn="r"/>
            <a:r>
              <a:rPr lang="es-E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¡Gracias!</a:t>
            </a:r>
            <a:endParaRPr lang="es-E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6D5C1D8-835B-4245-BA4B-40123EAD7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471" y="7791103"/>
            <a:ext cx="7979898" cy="182133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Mayor información: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Componente de Agentes Educativos Primera Infancia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313 449 7865 – 304 421 95 96</a:t>
            </a:r>
          </a:p>
        </p:txBody>
      </p:sp>
      <p:pic>
        <p:nvPicPr>
          <p:cNvPr id="10" name="Imagen 9" descr="Imagen que contiene sostener, mujer, parado, naranja&#10;&#10;Descripción generada automáticamente">
            <a:extLst>
              <a:ext uri="{FF2B5EF4-FFF2-40B4-BE49-F238E27FC236}">
                <a16:creationId xmlns:a16="http://schemas.microsoft.com/office/drawing/2014/main" id="{9547ED24-630B-4A9F-A453-7940E4A83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22" y="6483075"/>
            <a:ext cx="1193017" cy="3527744"/>
          </a:xfrm>
          <a:prstGeom prst="rect">
            <a:avLst/>
          </a:prstGeom>
        </p:spPr>
      </p:pic>
      <p:pic>
        <p:nvPicPr>
          <p:cNvPr id="11" name="Imagen 10" descr="Imagen que contiene persona, ropa, hombre, parado&#10;&#10;Descripción generada automáticamente">
            <a:extLst>
              <a:ext uri="{FF2B5EF4-FFF2-40B4-BE49-F238E27FC236}">
                <a16:creationId xmlns:a16="http://schemas.microsoft.com/office/drawing/2014/main" id="{3C3C6A7A-59ED-4C0D-AB03-0EBAE04EA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" y="6483075"/>
            <a:ext cx="1342794" cy="3484612"/>
          </a:xfrm>
          <a:prstGeom prst="rect">
            <a:avLst/>
          </a:prstGeom>
        </p:spPr>
      </p:pic>
      <p:pic>
        <p:nvPicPr>
          <p:cNvPr id="12" name="Imagen 11" descr="Imagen que contiene ratón&#10;&#10;Descripción generada automáticamente">
            <a:extLst>
              <a:ext uri="{FF2B5EF4-FFF2-40B4-BE49-F238E27FC236}">
                <a16:creationId xmlns:a16="http://schemas.microsoft.com/office/drawing/2014/main" id="{65624212-DD81-410F-99AC-D159004C2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3" y="7196189"/>
            <a:ext cx="2078671" cy="1950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98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 descr="img022.jpg">
            <a:extLst>
              <a:ext uri="{FF2B5EF4-FFF2-40B4-BE49-F238E27FC236}">
                <a16:creationId xmlns:a16="http://schemas.microsoft.com/office/drawing/2014/main" id="{5AB7F5AC-26CB-4939-9C2E-32CDE39DE4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/>
          <a:stretch/>
        </p:blipFill>
        <p:spPr bwMode="auto">
          <a:xfrm>
            <a:off x="662152" y="2333297"/>
            <a:ext cx="11161986" cy="1084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76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 Imagen" descr="img023.jpg">
            <a:extLst>
              <a:ext uri="{FF2B5EF4-FFF2-40B4-BE49-F238E27FC236}">
                <a16:creationId xmlns:a16="http://schemas.microsoft.com/office/drawing/2014/main" id="{C1748294-D97A-482D-AE0A-6F2CBB156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" t="5966" r="2650"/>
          <a:stretch/>
        </p:blipFill>
        <p:spPr bwMode="auto">
          <a:xfrm>
            <a:off x="437745" y="2175641"/>
            <a:ext cx="11386393" cy="11126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9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Imagen" descr="img024.jpg">
            <a:extLst>
              <a:ext uri="{FF2B5EF4-FFF2-40B4-BE49-F238E27FC236}">
                <a16:creationId xmlns:a16="http://schemas.microsoft.com/office/drawing/2014/main" id="{B73EAA8F-B740-4960-9172-EC1F77AFE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490" r="3908" b="3027"/>
          <a:stretch/>
        </p:blipFill>
        <p:spPr bwMode="auto">
          <a:xfrm>
            <a:off x="315310" y="2112579"/>
            <a:ext cx="11571889" cy="1116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59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025.jpg">
            <a:extLst>
              <a:ext uri="{FF2B5EF4-FFF2-40B4-BE49-F238E27FC236}">
                <a16:creationId xmlns:a16="http://schemas.microsoft.com/office/drawing/2014/main" id="{0072AFF6-D964-480E-B63F-34B134EDA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8"/>
          <a:stretch/>
        </p:blipFill>
        <p:spPr bwMode="auto">
          <a:xfrm>
            <a:off x="544721" y="2261138"/>
            <a:ext cx="11102558" cy="1110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475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 descr="img026.jpg">
            <a:extLst>
              <a:ext uri="{FF2B5EF4-FFF2-40B4-BE49-F238E27FC236}">
                <a16:creationId xmlns:a16="http://schemas.microsoft.com/office/drawing/2014/main" id="{DE578D48-3CBF-4F4A-AECB-FF94395ED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6" b="6552"/>
          <a:stretch/>
        </p:blipFill>
        <p:spPr bwMode="auto">
          <a:xfrm>
            <a:off x="472966" y="2270233"/>
            <a:ext cx="11288110" cy="11067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27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027.jpg">
            <a:extLst>
              <a:ext uri="{FF2B5EF4-FFF2-40B4-BE49-F238E27FC236}">
                <a16:creationId xmlns:a16="http://schemas.microsoft.com/office/drawing/2014/main" id="{61FDB96F-C604-465F-BF4A-2492149EBB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24"/>
          <a:stretch/>
        </p:blipFill>
        <p:spPr bwMode="auto">
          <a:xfrm>
            <a:off x="1103586" y="1797268"/>
            <a:ext cx="10342180" cy="1153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5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79D693-6D7C-43B9-AC63-3B656430F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pic>
        <p:nvPicPr>
          <p:cNvPr id="4" name="1 Imagen" descr="img028.jpg">
            <a:extLst>
              <a:ext uri="{FF2B5EF4-FFF2-40B4-BE49-F238E27FC236}">
                <a16:creationId xmlns:a16="http://schemas.microsoft.com/office/drawing/2014/main" id="{A2481902-E4C7-4775-A91F-A5D652E8D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1456" r="4636" b="11303"/>
          <a:stretch/>
        </p:blipFill>
        <p:spPr bwMode="auto">
          <a:xfrm>
            <a:off x="1219200" y="2112576"/>
            <a:ext cx="9753599" cy="11559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204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8"/>
  <p:tag name="ARTICULATE_PROJECT_OPEN" val="0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498D97D0AEA34996D9274E8A874438" ma:contentTypeVersion="10" ma:contentTypeDescription="Crear nuevo documento." ma:contentTypeScope="" ma:versionID="8b33c2c937fe97581f2c367e068dbf79">
  <xsd:schema xmlns:xsd="http://www.w3.org/2001/XMLSchema" xmlns:xs="http://www.w3.org/2001/XMLSchema" xmlns:p="http://schemas.microsoft.com/office/2006/metadata/properties" xmlns:ns2="1661c5d4-783f-4c52-9690-269c0b439237" xmlns:ns3="ab375f2e-ab1c-4e2b-a0ca-8eb44b499b6e" targetNamespace="http://schemas.microsoft.com/office/2006/metadata/properties" ma:root="true" ma:fieldsID="6521be0c47404d4e288a0d85b7abc71b" ns2:_="" ns3:_="">
    <xsd:import namespace="1661c5d4-783f-4c52-9690-269c0b439237"/>
    <xsd:import namespace="ab375f2e-ab1c-4e2b-a0ca-8eb44b499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1c5d4-783f-4c52-9690-269c0b439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75f2e-ab1c-4e2b-a0ca-8eb44b499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DD727A-E01C-491D-ABEE-7D19526ECD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A515AD-911B-48BD-9D08-31E760D5B5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4694C5-4DB2-4E57-9DDE-B83FED6F2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1c5d4-783f-4c52-9690-269c0b439237"/>
    <ds:schemaRef ds:uri="ab375f2e-ab1c-4e2b-a0ca-8eb44b499b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36</Words>
  <Application>Microsoft Office PowerPoint</Application>
  <PresentationFormat>Personalizado</PresentationFormat>
  <Paragraphs>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Tahoma</vt:lpstr>
      <vt:lpstr>Tema de Office</vt:lpstr>
      <vt:lpstr>Libro: Guillermo Jorge Manuel José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 ALBERTO VALENCIA CORTES</dc:creator>
  <cp:lastModifiedBy>DIEGO JAVIER PINEDA CONSUEGRA</cp:lastModifiedBy>
  <cp:revision>116</cp:revision>
  <dcterms:created xsi:type="dcterms:W3CDTF">2020-07-22T16:37:56Z</dcterms:created>
  <dcterms:modified xsi:type="dcterms:W3CDTF">2020-09-18T17:55:44Z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5BDD922A-EB75-4CD6-A867-E234D0CD6025</vt:lpwstr>
  </property>
  <property fmtid="{D5CDD505-2E9C-101B-9397-08002B2CF9AE}" pid="3" name="ArticulatePath">
    <vt:lpwstr>Presentación1</vt:lpwstr>
  </property>
  <property fmtid="{D5CDD505-2E9C-101B-9397-08002B2CF9AE}" pid="4" name="ContentTypeId">
    <vt:lpwstr>0x01010094498D97D0AEA34996D9274E8A874438</vt:lpwstr>
  </property>
</Properties>
</file>