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3003-276F-431A-9566-F2E12D6B9209}" type="datetimeFigureOut">
              <a:rPr lang="es-CO" smtClean="0"/>
              <a:t>28/10/2020</a:t>
            </a:fld>
            <a:endParaRPr lang="es-C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A396-5CFA-47FE-B172-C10839436CF3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3003-276F-431A-9566-F2E12D6B9209}" type="datetimeFigureOut">
              <a:rPr lang="es-CO" smtClean="0"/>
              <a:t>28/10/2020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A396-5CFA-47FE-B172-C10839436CF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3003-276F-431A-9566-F2E12D6B9209}" type="datetimeFigureOut">
              <a:rPr lang="es-CO" smtClean="0"/>
              <a:t>28/10/2020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A396-5CFA-47FE-B172-C10839436CF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3003-276F-431A-9566-F2E12D6B9209}" type="datetimeFigureOut">
              <a:rPr lang="es-CO" smtClean="0"/>
              <a:t>28/10/2020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A396-5CFA-47FE-B172-C10839436CF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3003-276F-431A-9566-F2E12D6B9209}" type="datetimeFigureOut">
              <a:rPr lang="es-CO" smtClean="0"/>
              <a:t>28/10/2020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A396-5CFA-47FE-B172-C10839436CF3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3003-276F-431A-9566-F2E12D6B9209}" type="datetimeFigureOut">
              <a:rPr lang="es-CO" smtClean="0"/>
              <a:t>28/10/2020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A396-5CFA-47FE-B172-C10839436CF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3003-276F-431A-9566-F2E12D6B9209}" type="datetimeFigureOut">
              <a:rPr lang="es-CO" smtClean="0"/>
              <a:t>28/10/2020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A396-5CFA-47FE-B172-C10839436CF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3003-276F-431A-9566-F2E12D6B9209}" type="datetimeFigureOut">
              <a:rPr lang="es-CO" smtClean="0"/>
              <a:t>28/10/2020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A396-5CFA-47FE-B172-C10839436CF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3003-276F-431A-9566-F2E12D6B9209}" type="datetimeFigureOut">
              <a:rPr lang="es-CO" smtClean="0"/>
              <a:t>28/10/2020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A396-5CFA-47FE-B172-C10839436CF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3003-276F-431A-9566-F2E12D6B9209}" type="datetimeFigureOut">
              <a:rPr lang="es-CO" smtClean="0"/>
              <a:t>28/10/2020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A396-5CFA-47FE-B172-C10839436CF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3003-276F-431A-9566-F2E12D6B9209}" type="datetimeFigureOut">
              <a:rPr lang="es-CO" smtClean="0"/>
              <a:t>28/10/2020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9DA396-5CFA-47FE-B172-C10839436CF3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DF3003-276F-431A-9566-F2E12D6B9209}" type="datetimeFigureOut">
              <a:rPr lang="es-CO" smtClean="0"/>
              <a:t>28/10/2020</a:t>
            </a:fld>
            <a:endParaRPr lang="es-C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9DA396-5CFA-47FE-B172-C10839436CF3}" type="slidenum">
              <a:rPr lang="es-CO" smtClean="0"/>
              <a:t>‹Nº›</a:t>
            </a:fld>
            <a:endParaRPr lang="es-C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5CF4EC-E409-45F2-810E-7075AA4AF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DINÁMICA GRUPAL </a:t>
            </a:r>
            <a:endParaRPr lang="es-CO" dirty="0"/>
          </a:p>
        </p:txBody>
      </p:sp>
      <p:pic>
        <p:nvPicPr>
          <p:cNvPr id="1026" name="Picture 2" descr="Figuras para imprimir plantillas incluidas Tangram -Orientacion Andujar">
            <a:extLst>
              <a:ext uri="{FF2B5EF4-FFF2-40B4-BE49-F238E27FC236}">
                <a16:creationId xmlns:a16="http://schemas.microsoft.com/office/drawing/2014/main" id="{D3B056DC-E0DD-45F0-8179-0970F74EF8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78" y="1935163"/>
            <a:ext cx="7803443" cy="438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7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261</TotalTime>
  <Words>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Constantia</vt:lpstr>
      <vt:lpstr>Wingdings 2</vt:lpstr>
      <vt:lpstr>Flujo</vt:lpstr>
      <vt:lpstr>DINÁMICA GRUPAL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MODULO 2</dc:title>
  <dc:creator>usuario</dc:creator>
  <cp:lastModifiedBy>GIOVANNA ANDREA RESTREPO LADINO</cp:lastModifiedBy>
  <cp:revision>34</cp:revision>
  <dcterms:created xsi:type="dcterms:W3CDTF">2019-06-10T16:04:09Z</dcterms:created>
  <dcterms:modified xsi:type="dcterms:W3CDTF">2020-10-28T15:37:05Z</dcterms:modified>
</cp:coreProperties>
</file>