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6.xml" ContentType="application/vnd.openxmlformats-officedocument.presentationml.tags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6" r:id="rId18"/>
  </p:sldIdLst>
  <p:sldSz cx="12192000" cy="6858000"/>
  <p:notesSz cx="6858000" cy="9144000"/>
  <p:custDataLst>
    <p:tags r:id="rId1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ALBERTO VALENCIA CORTES" initials="JAVC" lastIdx="9" clrIdx="0">
    <p:extLst>
      <p:ext uri="{19B8F6BF-5375-455C-9EA6-DF929625EA0E}">
        <p15:presenceInfo xmlns:p15="http://schemas.microsoft.com/office/powerpoint/2012/main" userId="JULIAN ALBERTO VALENCIA CORT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0"/>
    <a:srgbClr val="00548E"/>
    <a:srgbClr val="F5AB00"/>
    <a:srgbClr val="DE6A28"/>
    <a:srgbClr val="E31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38BC5-1277-C8B6-0C99-943764708300}" v="32" dt="2020-09-15T14:17:42.072"/>
    <p1510:client id="{6C696F07-E702-76FD-9117-2C3EB1A10153}" v="4" dt="2020-09-17T17:09:57.675"/>
    <p1510:client id="{B50B15ED-D461-6B38-352A-635D79A2845D}" v="5" dt="2022-03-26T00:40:50.247"/>
    <p1510:client id="{C159D089-FD8C-73A0-67F8-EC600816CCAE}" v="159" dt="2020-09-09T17:41:20.333"/>
    <p1510:client id="{C48B7D12-E98E-D989-F071-79FD28C60F2B}" v="2" dt="2020-09-17T19:17:13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LORENA PIRAQUIVE SERRANO" userId="S::vivian.piraquive@uniminuto.edu::94e267bb-bbbf-46e2-bbec-8baa1c234527" providerId="AD" clId="Web-{B50B15ED-D461-6B38-352A-635D79A2845D}"/>
    <pc:docChg chg="modSld">
      <pc:chgData name="VIVIAN LORENA PIRAQUIVE SERRANO" userId="S::vivian.piraquive@uniminuto.edu::94e267bb-bbbf-46e2-bbec-8baa1c234527" providerId="AD" clId="Web-{B50B15ED-D461-6B38-352A-635D79A2845D}" dt="2022-03-26T00:40:50.247" v="4" actId="1076"/>
      <pc:docMkLst>
        <pc:docMk/>
      </pc:docMkLst>
      <pc:sldChg chg="delCm">
        <pc:chgData name="VIVIAN LORENA PIRAQUIVE SERRANO" userId="S::vivian.piraquive@uniminuto.edu::94e267bb-bbbf-46e2-bbec-8baa1c234527" providerId="AD" clId="Web-{B50B15ED-D461-6B38-352A-635D79A2845D}" dt="2022-03-26T00:30:38.712" v="2"/>
        <pc:sldMkLst>
          <pc:docMk/>
          <pc:sldMk cId="1602709394" sldId="256"/>
        </pc:sldMkLst>
      </pc:sldChg>
      <pc:sldChg chg="delCm">
        <pc:chgData name="VIVIAN LORENA PIRAQUIVE SERRANO" userId="S::vivian.piraquive@uniminuto.edu::94e267bb-bbbf-46e2-bbec-8baa1c234527" providerId="AD" clId="Web-{B50B15ED-D461-6B38-352A-635D79A2845D}" dt="2022-03-26T00:30:28.305" v="1"/>
        <pc:sldMkLst>
          <pc:docMk/>
          <pc:sldMk cId="3942712890" sldId="257"/>
        </pc:sldMkLst>
      </pc:sldChg>
      <pc:sldChg chg="delCm">
        <pc:chgData name="VIVIAN LORENA PIRAQUIVE SERRANO" userId="S::vivian.piraquive@uniminuto.edu::94e267bb-bbbf-46e2-bbec-8baa1c234527" providerId="AD" clId="Web-{B50B15ED-D461-6B38-352A-635D79A2845D}" dt="2022-03-26T00:30:21.039" v="0"/>
        <pc:sldMkLst>
          <pc:docMk/>
          <pc:sldMk cId="412290944" sldId="261"/>
        </pc:sldMkLst>
      </pc:sldChg>
      <pc:sldChg chg="delCm">
        <pc:chgData name="VIVIAN LORENA PIRAQUIVE SERRANO" userId="S::vivian.piraquive@uniminuto.edu::94e267bb-bbbf-46e2-bbec-8baa1c234527" providerId="AD" clId="Web-{B50B15ED-D461-6B38-352A-635D79A2845D}" dt="2022-03-26T00:33:51.489" v="3"/>
        <pc:sldMkLst>
          <pc:docMk/>
          <pc:sldMk cId="3981760537" sldId="263"/>
        </pc:sldMkLst>
      </pc:sldChg>
      <pc:sldChg chg="modSp">
        <pc:chgData name="VIVIAN LORENA PIRAQUIVE SERRANO" userId="S::vivian.piraquive@uniminuto.edu::94e267bb-bbbf-46e2-bbec-8baa1c234527" providerId="AD" clId="Web-{B50B15ED-D461-6B38-352A-635D79A2845D}" dt="2022-03-26T00:40:50.247" v="4" actId="1076"/>
        <pc:sldMkLst>
          <pc:docMk/>
          <pc:sldMk cId="3766604201" sldId="273"/>
        </pc:sldMkLst>
        <pc:picChg chg="mod">
          <ac:chgData name="VIVIAN LORENA PIRAQUIVE SERRANO" userId="S::vivian.piraquive@uniminuto.edu::94e267bb-bbbf-46e2-bbec-8baa1c234527" providerId="AD" clId="Web-{B50B15ED-D461-6B38-352A-635D79A2845D}" dt="2022-03-26T00:40:50.247" v="4" actId="1076"/>
          <ac:picMkLst>
            <pc:docMk/>
            <pc:sldMk cId="3766604201" sldId="273"/>
            <ac:picMk id="5" creationId="{94C8BB9D-1CD2-4C54-B5ED-EB8325E8CB06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8T12:17:35.677" idx="7">
    <p:pos x="10" y="10"/>
    <p:text>7. Diapositiva Salida o cierre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hyperlink" Target="http://lolaprende.blogspot.com/2014/10/el-bebe-de-7-12-meses.html" TargetMode="External"/><Relationship Id="rId1" Type="http://schemas.openxmlformats.org/officeDocument/2006/relationships/image" Target="../media/image8.jpg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hyperlink" Target="http://www.lactandoamando.com/2011/04/la-angustia-del-octavo-mes-y-otras.html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quinnanya/16972184652" TargetMode="External"/><Relationship Id="rId7" Type="http://schemas.openxmlformats.org/officeDocument/2006/relationships/hyperlink" Target="http://pequelia.republica.com/ninos/la-velocidad-estimula-a-los-ninos-para-aprender-a-caminar.html" TargetMode="External"/><Relationship Id="rId2" Type="http://schemas.openxmlformats.org/officeDocument/2006/relationships/image" Target="../media/image19.jpg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hyperlink" Target="http://madreprimeriza.com/tag/manualidades/" TargetMode="External"/><Relationship Id="rId4" Type="http://schemas.openxmlformats.org/officeDocument/2006/relationships/image" Target="../media/image20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hyperlink" Target="http://lolaprende.blogspot.com/2014/10/el-bebe-de-7-12-meses.html" TargetMode="External"/><Relationship Id="rId1" Type="http://schemas.openxmlformats.org/officeDocument/2006/relationships/image" Target="../media/image8.jpg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hyperlink" Target="http://www.lactandoamando.com/2011/04/la-angustia-del-octavo-mes-y-otras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quinnanya/16972184652" TargetMode="External"/><Relationship Id="rId7" Type="http://schemas.openxmlformats.org/officeDocument/2006/relationships/hyperlink" Target="http://pequelia.republica.com/ninos/la-velocidad-estimula-a-los-ninos-para-aprender-a-caminar.html" TargetMode="External"/><Relationship Id="rId2" Type="http://schemas.openxmlformats.org/officeDocument/2006/relationships/image" Target="../media/image19.jpg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hyperlink" Target="http://madreprimeriza.com/tag/manualidades/" TargetMode="External"/><Relationship Id="rId4" Type="http://schemas.openxmlformats.org/officeDocument/2006/relationships/image" Target="../media/image20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599EA-B30A-4B06-BF59-AB174E8894FB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34632BD-39FB-434C-990D-1A0FA9AA3ECA}">
      <dgm:prSet phldrT="[Texto]" custT="1"/>
      <dgm:spPr/>
      <dgm:t>
        <a:bodyPr/>
        <a:lstStyle/>
        <a:p>
          <a:r>
            <a:rPr lang="es-CO" sz="1200" dirty="0">
              <a:latin typeface="Roboto" panose="02000000000000000000"/>
            </a:rPr>
            <a:t>DESARROLLO HUMANO</a:t>
          </a:r>
        </a:p>
      </dgm:t>
    </dgm:pt>
    <dgm:pt modelId="{365DF4A6-977A-4BF4-87E5-F468792D5D6C}" type="parTrans" cxnId="{33224A1F-DE4D-484D-9338-6AB7FF79BF56}">
      <dgm:prSet/>
      <dgm:spPr/>
      <dgm:t>
        <a:bodyPr/>
        <a:lstStyle/>
        <a:p>
          <a:endParaRPr lang="es-CO"/>
        </a:p>
      </dgm:t>
    </dgm:pt>
    <dgm:pt modelId="{AA67EA26-46B2-450C-A2DE-1F38062937D4}" type="sibTrans" cxnId="{33224A1F-DE4D-484D-9338-6AB7FF79BF56}">
      <dgm:prSet/>
      <dgm:spPr/>
      <dgm:t>
        <a:bodyPr/>
        <a:lstStyle/>
        <a:p>
          <a:endParaRPr lang="es-CO"/>
        </a:p>
      </dgm:t>
    </dgm:pt>
    <dgm:pt modelId="{C4239B83-F1D9-4B11-A313-368096C892CB}">
      <dgm:prSet phldrT="[Texto]"/>
      <dgm:spPr/>
      <dgm:t>
        <a:bodyPr/>
        <a:lstStyle/>
        <a:p>
          <a:r>
            <a:rPr lang="es-CO" dirty="0"/>
            <a:t>DESARROLLO INFANTIL</a:t>
          </a:r>
        </a:p>
      </dgm:t>
    </dgm:pt>
    <dgm:pt modelId="{F63CB0A6-7AF4-465F-ABAA-768D82783895}" type="parTrans" cxnId="{34339603-6477-49A7-8D65-E5C73A18638A}">
      <dgm:prSet/>
      <dgm:spPr/>
      <dgm:t>
        <a:bodyPr/>
        <a:lstStyle/>
        <a:p>
          <a:endParaRPr lang="es-CO"/>
        </a:p>
      </dgm:t>
    </dgm:pt>
    <dgm:pt modelId="{CB280356-A417-4372-A724-C7860A8C2820}" type="sibTrans" cxnId="{34339603-6477-49A7-8D65-E5C73A18638A}">
      <dgm:prSet/>
      <dgm:spPr/>
      <dgm:t>
        <a:bodyPr/>
        <a:lstStyle/>
        <a:p>
          <a:endParaRPr lang="es-CO"/>
        </a:p>
      </dgm:t>
    </dgm:pt>
    <dgm:pt modelId="{AE1F0FC2-E404-4DC7-974A-5DD0AD66C5AE}">
      <dgm:prSet phldrT="[Texto]"/>
      <dgm:spPr/>
      <dgm:t>
        <a:bodyPr/>
        <a:lstStyle/>
        <a:p>
          <a:r>
            <a:rPr lang="es-CO" dirty="0"/>
            <a:t>DIMENSIONES DEL DESARROLLO</a:t>
          </a:r>
        </a:p>
      </dgm:t>
    </dgm:pt>
    <dgm:pt modelId="{660D8987-54C2-4F27-8946-347C8EFEB42A}" type="parTrans" cxnId="{79F0AAD6-CFFF-4C5F-A31C-490B2811E7EB}">
      <dgm:prSet/>
      <dgm:spPr/>
      <dgm:t>
        <a:bodyPr/>
        <a:lstStyle/>
        <a:p>
          <a:endParaRPr lang="es-CO"/>
        </a:p>
      </dgm:t>
    </dgm:pt>
    <dgm:pt modelId="{701A9928-85C6-4785-AC89-242494F25255}" type="sibTrans" cxnId="{79F0AAD6-CFFF-4C5F-A31C-490B2811E7EB}">
      <dgm:prSet/>
      <dgm:spPr/>
      <dgm:t>
        <a:bodyPr/>
        <a:lstStyle/>
        <a:p>
          <a:endParaRPr lang="es-CO"/>
        </a:p>
      </dgm:t>
    </dgm:pt>
    <dgm:pt modelId="{F5CADBAF-951F-4BCB-8DC6-DB2FE1CF9055}">
      <dgm:prSet phldrT="[Texto]"/>
      <dgm:spPr/>
      <dgm:t>
        <a:bodyPr/>
        <a:lstStyle/>
        <a:p>
          <a:r>
            <a:rPr lang="es-CO" dirty="0"/>
            <a:t>EJES DE TRABAJO</a:t>
          </a:r>
        </a:p>
      </dgm:t>
    </dgm:pt>
    <dgm:pt modelId="{66D0820C-9069-478D-9470-87340F12FE8A}" type="parTrans" cxnId="{7AC02D58-A32B-409D-BD3A-CCA1DD86FB86}">
      <dgm:prSet/>
      <dgm:spPr/>
      <dgm:t>
        <a:bodyPr/>
        <a:lstStyle/>
        <a:p>
          <a:endParaRPr lang="es-CO"/>
        </a:p>
      </dgm:t>
    </dgm:pt>
    <dgm:pt modelId="{E6A4E6AA-C5BD-4D3A-9D76-89D118949FBC}" type="sibTrans" cxnId="{7AC02D58-A32B-409D-BD3A-CCA1DD86FB86}">
      <dgm:prSet/>
      <dgm:spPr/>
      <dgm:t>
        <a:bodyPr/>
        <a:lstStyle/>
        <a:p>
          <a:endParaRPr lang="es-CO"/>
        </a:p>
      </dgm:t>
    </dgm:pt>
    <dgm:pt modelId="{B0FD4A00-F17F-4919-A78A-879E95DD4EB5}" type="pres">
      <dgm:prSet presAssocID="{69D599EA-B30A-4B06-BF59-AB174E8894FB}" presName="Name0" presStyleCnt="0">
        <dgm:presLayoutVars>
          <dgm:chMax val="7"/>
          <dgm:resizeHandles val="exact"/>
        </dgm:presLayoutVars>
      </dgm:prSet>
      <dgm:spPr/>
    </dgm:pt>
    <dgm:pt modelId="{6B1C9F29-4AF3-4FCC-9DE0-F8A3DA6AE15A}" type="pres">
      <dgm:prSet presAssocID="{69D599EA-B30A-4B06-BF59-AB174E8894FB}" presName="comp1" presStyleCnt="0"/>
      <dgm:spPr/>
    </dgm:pt>
    <dgm:pt modelId="{F2022883-9A1F-4221-9F33-35CC1B4129A3}" type="pres">
      <dgm:prSet presAssocID="{69D599EA-B30A-4B06-BF59-AB174E8894FB}" presName="circle1" presStyleLbl="node1" presStyleIdx="0" presStyleCnt="4"/>
      <dgm:spPr/>
    </dgm:pt>
    <dgm:pt modelId="{C3A5B770-F5C6-47C3-8E15-B08BA340F90E}" type="pres">
      <dgm:prSet presAssocID="{69D599EA-B30A-4B06-BF59-AB174E8894FB}" presName="c1text" presStyleLbl="node1" presStyleIdx="0" presStyleCnt="4">
        <dgm:presLayoutVars>
          <dgm:bulletEnabled val="1"/>
        </dgm:presLayoutVars>
      </dgm:prSet>
      <dgm:spPr/>
    </dgm:pt>
    <dgm:pt modelId="{70E677C3-B846-4B0F-9CE6-95CCD334BF1B}" type="pres">
      <dgm:prSet presAssocID="{69D599EA-B30A-4B06-BF59-AB174E8894FB}" presName="comp2" presStyleCnt="0"/>
      <dgm:spPr/>
    </dgm:pt>
    <dgm:pt modelId="{35AECC60-8900-4E55-A366-58136A04C0D4}" type="pres">
      <dgm:prSet presAssocID="{69D599EA-B30A-4B06-BF59-AB174E8894FB}" presName="circle2" presStyleLbl="node1" presStyleIdx="1" presStyleCnt="4"/>
      <dgm:spPr/>
    </dgm:pt>
    <dgm:pt modelId="{A8A94C56-E61A-431A-9C56-259AC17B5E0E}" type="pres">
      <dgm:prSet presAssocID="{69D599EA-B30A-4B06-BF59-AB174E8894FB}" presName="c2text" presStyleLbl="node1" presStyleIdx="1" presStyleCnt="4">
        <dgm:presLayoutVars>
          <dgm:bulletEnabled val="1"/>
        </dgm:presLayoutVars>
      </dgm:prSet>
      <dgm:spPr/>
    </dgm:pt>
    <dgm:pt modelId="{C4C86535-9462-4401-AAEA-2F7B9CF81435}" type="pres">
      <dgm:prSet presAssocID="{69D599EA-B30A-4B06-BF59-AB174E8894FB}" presName="comp3" presStyleCnt="0"/>
      <dgm:spPr/>
    </dgm:pt>
    <dgm:pt modelId="{7139ED04-AF7A-4359-BC15-55161BED9CD9}" type="pres">
      <dgm:prSet presAssocID="{69D599EA-B30A-4B06-BF59-AB174E8894FB}" presName="circle3" presStyleLbl="node1" presStyleIdx="2" presStyleCnt="4"/>
      <dgm:spPr/>
    </dgm:pt>
    <dgm:pt modelId="{FAC75EF3-97D9-4F3D-9874-0341C9B303EA}" type="pres">
      <dgm:prSet presAssocID="{69D599EA-B30A-4B06-BF59-AB174E8894FB}" presName="c3text" presStyleLbl="node1" presStyleIdx="2" presStyleCnt="4">
        <dgm:presLayoutVars>
          <dgm:bulletEnabled val="1"/>
        </dgm:presLayoutVars>
      </dgm:prSet>
      <dgm:spPr/>
    </dgm:pt>
    <dgm:pt modelId="{5CA68C87-A2AA-4A3F-85FA-43684FACA1E4}" type="pres">
      <dgm:prSet presAssocID="{69D599EA-B30A-4B06-BF59-AB174E8894FB}" presName="comp4" presStyleCnt="0"/>
      <dgm:spPr/>
    </dgm:pt>
    <dgm:pt modelId="{597F5CDA-4BC3-40D8-A59E-1FF493D352A6}" type="pres">
      <dgm:prSet presAssocID="{69D599EA-B30A-4B06-BF59-AB174E8894FB}" presName="circle4" presStyleLbl="node1" presStyleIdx="3" presStyleCnt="4"/>
      <dgm:spPr/>
    </dgm:pt>
    <dgm:pt modelId="{D69DDFE4-3F57-44D9-A6EC-E7D8FCEF70F8}" type="pres">
      <dgm:prSet presAssocID="{69D599EA-B30A-4B06-BF59-AB174E8894F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4339603-6477-49A7-8D65-E5C73A18638A}" srcId="{69D599EA-B30A-4B06-BF59-AB174E8894FB}" destId="{C4239B83-F1D9-4B11-A313-368096C892CB}" srcOrd="1" destOrd="0" parTransId="{F63CB0A6-7AF4-465F-ABAA-768D82783895}" sibTransId="{CB280356-A417-4372-A724-C7860A8C2820}"/>
    <dgm:cxn modelId="{33224A1F-DE4D-484D-9338-6AB7FF79BF56}" srcId="{69D599EA-B30A-4B06-BF59-AB174E8894FB}" destId="{334632BD-39FB-434C-990D-1A0FA9AA3ECA}" srcOrd="0" destOrd="0" parTransId="{365DF4A6-977A-4BF4-87E5-F468792D5D6C}" sibTransId="{AA67EA26-46B2-450C-A2DE-1F38062937D4}"/>
    <dgm:cxn modelId="{C883A05F-8472-4EDB-8185-6E1235297AB1}" type="presOf" srcId="{334632BD-39FB-434C-990D-1A0FA9AA3ECA}" destId="{C3A5B770-F5C6-47C3-8E15-B08BA340F90E}" srcOrd="1" destOrd="0" presId="urn:microsoft.com/office/officeart/2005/8/layout/venn2"/>
    <dgm:cxn modelId="{ABCF2763-568D-446B-8E52-817EB0EC7580}" type="presOf" srcId="{AE1F0FC2-E404-4DC7-974A-5DD0AD66C5AE}" destId="{7139ED04-AF7A-4359-BC15-55161BED9CD9}" srcOrd="0" destOrd="0" presId="urn:microsoft.com/office/officeart/2005/8/layout/venn2"/>
    <dgm:cxn modelId="{E0716D6D-32B0-45EE-ACBE-8319AFBF71E0}" type="presOf" srcId="{AE1F0FC2-E404-4DC7-974A-5DD0AD66C5AE}" destId="{FAC75EF3-97D9-4F3D-9874-0341C9B303EA}" srcOrd="1" destOrd="0" presId="urn:microsoft.com/office/officeart/2005/8/layout/venn2"/>
    <dgm:cxn modelId="{79988170-BCE6-462A-89B5-7EC67A7B8F92}" type="presOf" srcId="{F5CADBAF-951F-4BCB-8DC6-DB2FE1CF9055}" destId="{D69DDFE4-3F57-44D9-A6EC-E7D8FCEF70F8}" srcOrd="1" destOrd="0" presId="urn:microsoft.com/office/officeart/2005/8/layout/venn2"/>
    <dgm:cxn modelId="{7AC02D58-A32B-409D-BD3A-CCA1DD86FB86}" srcId="{69D599EA-B30A-4B06-BF59-AB174E8894FB}" destId="{F5CADBAF-951F-4BCB-8DC6-DB2FE1CF9055}" srcOrd="3" destOrd="0" parTransId="{66D0820C-9069-478D-9470-87340F12FE8A}" sibTransId="{E6A4E6AA-C5BD-4D3A-9D76-89D118949FBC}"/>
    <dgm:cxn modelId="{96055985-4088-4756-B60B-E9B82701CC9C}" type="presOf" srcId="{F5CADBAF-951F-4BCB-8DC6-DB2FE1CF9055}" destId="{597F5CDA-4BC3-40D8-A59E-1FF493D352A6}" srcOrd="0" destOrd="0" presId="urn:microsoft.com/office/officeart/2005/8/layout/venn2"/>
    <dgm:cxn modelId="{2A5A3B94-B944-4822-ABD6-79BF86D7C4F4}" type="presOf" srcId="{334632BD-39FB-434C-990D-1A0FA9AA3ECA}" destId="{F2022883-9A1F-4221-9F33-35CC1B4129A3}" srcOrd="0" destOrd="0" presId="urn:microsoft.com/office/officeart/2005/8/layout/venn2"/>
    <dgm:cxn modelId="{D67696C7-B9A1-4FD5-B7FE-2FEB7551FB9D}" type="presOf" srcId="{C4239B83-F1D9-4B11-A313-368096C892CB}" destId="{35AECC60-8900-4E55-A366-58136A04C0D4}" srcOrd="0" destOrd="0" presId="urn:microsoft.com/office/officeart/2005/8/layout/venn2"/>
    <dgm:cxn modelId="{79F0AAD6-CFFF-4C5F-A31C-490B2811E7EB}" srcId="{69D599EA-B30A-4B06-BF59-AB174E8894FB}" destId="{AE1F0FC2-E404-4DC7-974A-5DD0AD66C5AE}" srcOrd="2" destOrd="0" parTransId="{660D8987-54C2-4F27-8946-347C8EFEB42A}" sibTransId="{701A9928-85C6-4785-AC89-242494F25255}"/>
    <dgm:cxn modelId="{00A928F5-9913-4617-B877-C636C60341FF}" type="presOf" srcId="{C4239B83-F1D9-4B11-A313-368096C892CB}" destId="{A8A94C56-E61A-431A-9C56-259AC17B5E0E}" srcOrd="1" destOrd="0" presId="urn:microsoft.com/office/officeart/2005/8/layout/venn2"/>
    <dgm:cxn modelId="{5C9E99FD-B0D7-400A-A080-DF51896F6F81}" type="presOf" srcId="{69D599EA-B30A-4B06-BF59-AB174E8894FB}" destId="{B0FD4A00-F17F-4919-A78A-879E95DD4EB5}" srcOrd="0" destOrd="0" presId="urn:microsoft.com/office/officeart/2005/8/layout/venn2"/>
    <dgm:cxn modelId="{DEB0768F-FB28-4CD3-B7CF-7C7AD0DBE71F}" type="presParOf" srcId="{B0FD4A00-F17F-4919-A78A-879E95DD4EB5}" destId="{6B1C9F29-4AF3-4FCC-9DE0-F8A3DA6AE15A}" srcOrd="0" destOrd="0" presId="urn:microsoft.com/office/officeart/2005/8/layout/venn2"/>
    <dgm:cxn modelId="{608A408D-B475-4453-BE97-DD252A55D6C7}" type="presParOf" srcId="{6B1C9F29-4AF3-4FCC-9DE0-F8A3DA6AE15A}" destId="{F2022883-9A1F-4221-9F33-35CC1B4129A3}" srcOrd="0" destOrd="0" presId="urn:microsoft.com/office/officeart/2005/8/layout/venn2"/>
    <dgm:cxn modelId="{6268007C-FB92-4F5C-A3BC-CC0379B7418A}" type="presParOf" srcId="{6B1C9F29-4AF3-4FCC-9DE0-F8A3DA6AE15A}" destId="{C3A5B770-F5C6-47C3-8E15-B08BA340F90E}" srcOrd="1" destOrd="0" presId="urn:microsoft.com/office/officeart/2005/8/layout/venn2"/>
    <dgm:cxn modelId="{9C35D2FE-011A-4258-A63F-CED1E0C3908D}" type="presParOf" srcId="{B0FD4A00-F17F-4919-A78A-879E95DD4EB5}" destId="{70E677C3-B846-4B0F-9CE6-95CCD334BF1B}" srcOrd="1" destOrd="0" presId="urn:microsoft.com/office/officeart/2005/8/layout/venn2"/>
    <dgm:cxn modelId="{793A6952-1887-4059-B01F-8C0E80DAF0F6}" type="presParOf" srcId="{70E677C3-B846-4B0F-9CE6-95CCD334BF1B}" destId="{35AECC60-8900-4E55-A366-58136A04C0D4}" srcOrd="0" destOrd="0" presId="urn:microsoft.com/office/officeart/2005/8/layout/venn2"/>
    <dgm:cxn modelId="{262B7CD6-A6E7-4F8F-A979-468AEF3D7463}" type="presParOf" srcId="{70E677C3-B846-4B0F-9CE6-95CCD334BF1B}" destId="{A8A94C56-E61A-431A-9C56-259AC17B5E0E}" srcOrd="1" destOrd="0" presId="urn:microsoft.com/office/officeart/2005/8/layout/venn2"/>
    <dgm:cxn modelId="{8D8F79CD-DD53-42C6-8730-0E79CCAA3E9C}" type="presParOf" srcId="{B0FD4A00-F17F-4919-A78A-879E95DD4EB5}" destId="{C4C86535-9462-4401-AAEA-2F7B9CF81435}" srcOrd="2" destOrd="0" presId="urn:microsoft.com/office/officeart/2005/8/layout/venn2"/>
    <dgm:cxn modelId="{B00B1B3A-BD28-44A2-9200-6D15245BF33A}" type="presParOf" srcId="{C4C86535-9462-4401-AAEA-2F7B9CF81435}" destId="{7139ED04-AF7A-4359-BC15-55161BED9CD9}" srcOrd="0" destOrd="0" presId="urn:microsoft.com/office/officeart/2005/8/layout/venn2"/>
    <dgm:cxn modelId="{6E92491E-5C43-4064-947C-7AF9B4A502C9}" type="presParOf" srcId="{C4C86535-9462-4401-AAEA-2F7B9CF81435}" destId="{FAC75EF3-97D9-4F3D-9874-0341C9B303EA}" srcOrd="1" destOrd="0" presId="urn:microsoft.com/office/officeart/2005/8/layout/venn2"/>
    <dgm:cxn modelId="{4BB5FE45-03F4-4DDF-AAC4-E62B490D2ACA}" type="presParOf" srcId="{B0FD4A00-F17F-4919-A78A-879E95DD4EB5}" destId="{5CA68C87-A2AA-4A3F-85FA-43684FACA1E4}" srcOrd="3" destOrd="0" presId="urn:microsoft.com/office/officeart/2005/8/layout/venn2"/>
    <dgm:cxn modelId="{A7B5D5F7-4052-4DBD-B8A7-C17972B33363}" type="presParOf" srcId="{5CA68C87-A2AA-4A3F-85FA-43684FACA1E4}" destId="{597F5CDA-4BC3-40D8-A59E-1FF493D352A6}" srcOrd="0" destOrd="0" presId="urn:microsoft.com/office/officeart/2005/8/layout/venn2"/>
    <dgm:cxn modelId="{DDC07CCB-8E61-4B06-9169-351EAB39E66A}" type="presParOf" srcId="{5CA68C87-A2AA-4A3F-85FA-43684FACA1E4}" destId="{D69DDFE4-3F57-44D9-A6EC-E7D8FCEF70F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BA73A-BF8B-4DDE-BDB0-C47F974E1235}" type="doc">
      <dgm:prSet loTypeId="urn:microsoft.com/office/officeart/2008/layout/PictureStrip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73BA2BE-C176-4A75-86CC-3D2B35EB6DDE}">
      <dgm:prSet phldrT="[Texto]"/>
      <dgm:spPr/>
      <dgm:t>
        <a:bodyPr/>
        <a:lstStyle/>
        <a:p>
          <a:pPr algn="just"/>
          <a:r>
            <a:rPr lang="es-CO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Construcción del vínculo afectivo y la confianza de sí mismo.</a:t>
          </a:r>
          <a:endParaRPr lang="es-CO" dirty="0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43E69D50-87C7-42C1-A026-A3053FC125EC}" type="parTrans" cxnId="{56B4711A-64A1-411E-9C52-8CA10A5F2B41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32260DC8-D8D6-4B5A-8892-A4D075580D3B}" type="sibTrans" cxnId="{56B4711A-64A1-411E-9C52-8CA10A5F2B41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17A2E8A5-26DE-46B2-807C-0FEE4FCABD78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Su capacidad auditiva es elevada.  Estímulos naturales.</a:t>
          </a:r>
        </a:p>
      </dgm:t>
    </dgm:pt>
    <dgm:pt modelId="{1354A60B-0556-46BC-A99D-160941C76B68}" type="parTrans" cxnId="{FB194CDC-0F48-487C-AA4A-6B2077810F2A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92926BCD-B422-4071-AA61-B9F75F2363D2}" type="sibTrans" cxnId="{FB194CDC-0F48-487C-AA4A-6B2077810F2A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CEB7C34B-5B43-41FA-AE62-39CF6FD00E7D}">
      <dgm:prSet phldrT="[Texto]"/>
      <dgm:spPr/>
      <dgm:t>
        <a:bodyPr/>
        <a:lstStyle/>
        <a:p>
          <a:pPr algn="just"/>
          <a:r>
            <a:rPr lang="es-CO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Su boca es fuente de información, por ello prueba e introduce todo para chupar y lo saborear, para conocer.</a:t>
          </a:r>
          <a:endParaRPr lang="es-CO" dirty="0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31EBCA68-1324-4BA9-B24F-058EE969185B}" type="parTrans" cxnId="{A62167FB-3034-4939-B040-3DDD4F8610D1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426CCA02-762F-4EF5-BCBD-16582E4EE2A1}" type="sibTrans" cxnId="{A62167FB-3034-4939-B040-3DDD4F8610D1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19DD7B91-CDE6-4C34-8C2D-6EF482CC6FED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Con su piel, descubre diversas texturas, a través de ellas activa sus receptores táctiles e integra información que le permite reconocer su cuerpo y todo lo que lo rodea.</a:t>
          </a:r>
        </a:p>
      </dgm:t>
    </dgm:pt>
    <dgm:pt modelId="{9D5C4AA2-58FC-4BA4-8F75-8558CFB1FD8B}" type="parTrans" cxnId="{DDF0AD22-7192-42CF-8620-850B96AE1885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D46331C0-EC57-40BF-ACD3-1EC0DF7BA504}" type="sibTrans" cxnId="{DDF0AD22-7192-42CF-8620-850B96AE1885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3DABB15C-C120-4E15-8FBC-868281BB910D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A nivel visual va transitando de la visión borrosa blanco y negro a la nitidez y la fuerza del color, que lo hace cada vez más observador y curioso de los objetos y las imágenes.</a:t>
          </a:r>
        </a:p>
      </dgm:t>
    </dgm:pt>
    <dgm:pt modelId="{06D8DE8D-AD43-48F0-8B2C-F320691D2EFA}" type="parTrans" cxnId="{4DA15C86-82C9-4850-B950-F5B715400D40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3107E23C-602C-4C84-B50B-D604A8BBF030}" type="sibTrans" cxnId="{4DA15C86-82C9-4850-B950-F5B715400D40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0F2342DF-AD8B-4175-B13D-BB42D3E9A312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A nivel olfativo va reconociendo los olores de las personas, los lugares, los alimentos.</a:t>
          </a:r>
        </a:p>
      </dgm:t>
    </dgm:pt>
    <dgm:pt modelId="{7CE642FB-E4B1-40D2-BFE2-9DB6EFBB2C60}" type="parTrans" cxnId="{F2D08BA9-A505-4AD0-A783-2C995609ED13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DE7992A7-64BB-4DC1-908F-6E0961B5A778}" type="sibTrans" cxnId="{F2D08BA9-A505-4AD0-A783-2C995609ED13}">
      <dgm:prSet/>
      <dgm:spPr/>
      <dgm:t>
        <a:bodyPr/>
        <a:lstStyle/>
        <a:p>
          <a:pPr algn="just"/>
          <a:endParaRPr lang="es-CO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gm:t>
    </dgm:pt>
    <dgm:pt modelId="{60D5EC1D-3753-4945-A167-7CEC2273571A}" type="pres">
      <dgm:prSet presAssocID="{A6ABA73A-BF8B-4DDE-BDB0-C47F974E1235}" presName="Name0" presStyleCnt="0">
        <dgm:presLayoutVars>
          <dgm:dir/>
          <dgm:resizeHandles val="exact"/>
        </dgm:presLayoutVars>
      </dgm:prSet>
      <dgm:spPr/>
    </dgm:pt>
    <dgm:pt modelId="{1628EE5F-EF8C-4577-A6D9-5661658986E3}" type="pres">
      <dgm:prSet presAssocID="{A73BA2BE-C176-4A75-86CC-3D2B35EB6DDE}" presName="composite" presStyleCnt="0"/>
      <dgm:spPr/>
    </dgm:pt>
    <dgm:pt modelId="{2577D953-3927-4A69-8C38-A89485D7C433}" type="pres">
      <dgm:prSet presAssocID="{A73BA2BE-C176-4A75-86CC-3D2B35EB6DDE}" presName="rect1" presStyleLbl="trAlignAcc1" presStyleIdx="0" presStyleCnt="6">
        <dgm:presLayoutVars>
          <dgm:bulletEnabled val="1"/>
        </dgm:presLayoutVars>
      </dgm:prSet>
      <dgm:spPr/>
    </dgm:pt>
    <dgm:pt modelId="{5F808A4B-A91B-41B9-8E0F-066BBA57BEC4}" type="pres">
      <dgm:prSet presAssocID="{A73BA2BE-C176-4A75-86CC-3D2B35EB6DDE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3D2F922A-946F-499F-92E9-F40629D34F0B}" type="pres">
      <dgm:prSet presAssocID="{32260DC8-D8D6-4B5A-8892-A4D075580D3B}" presName="sibTrans" presStyleCnt="0"/>
      <dgm:spPr/>
    </dgm:pt>
    <dgm:pt modelId="{3102CAB6-8651-4A95-B3D0-1616483B2B67}" type="pres">
      <dgm:prSet presAssocID="{17A2E8A5-26DE-46B2-807C-0FEE4FCABD78}" presName="composite" presStyleCnt="0"/>
      <dgm:spPr/>
    </dgm:pt>
    <dgm:pt modelId="{65BB3018-4F37-410A-8E78-930D87D87856}" type="pres">
      <dgm:prSet presAssocID="{17A2E8A5-26DE-46B2-807C-0FEE4FCABD78}" presName="rect1" presStyleLbl="trAlignAcc1" presStyleIdx="1" presStyleCnt="6">
        <dgm:presLayoutVars>
          <dgm:bulletEnabled val="1"/>
        </dgm:presLayoutVars>
      </dgm:prSet>
      <dgm:spPr/>
    </dgm:pt>
    <dgm:pt modelId="{42F12CCD-E1A9-41DF-BF84-AF135E8432EB}" type="pres">
      <dgm:prSet presAssocID="{17A2E8A5-26DE-46B2-807C-0FEE4FCABD78}" presName="rect2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CE011F6C-945B-4A82-94F2-2A4F1E9E57C5}" type="pres">
      <dgm:prSet presAssocID="{92926BCD-B422-4071-AA61-B9F75F2363D2}" presName="sibTrans" presStyleCnt="0"/>
      <dgm:spPr/>
    </dgm:pt>
    <dgm:pt modelId="{FB028AED-8E26-4F7A-B9AE-653A2AA72C6B}" type="pres">
      <dgm:prSet presAssocID="{CEB7C34B-5B43-41FA-AE62-39CF6FD00E7D}" presName="composite" presStyleCnt="0"/>
      <dgm:spPr/>
    </dgm:pt>
    <dgm:pt modelId="{DA7F6910-A306-40DA-9915-A1DAE9DCDB6D}" type="pres">
      <dgm:prSet presAssocID="{CEB7C34B-5B43-41FA-AE62-39CF6FD00E7D}" presName="rect1" presStyleLbl="trAlignAcc1" presStyleIdx="2" presStyleCnt="6">
        <dgm:presLayoutVars>
          <dgm:bulletEnabled val="1"/>
        </dgm:presLayoutVars>
      </dgm:prSet>
      <dgm:spPr/>
    </dgm:pt>
    <dgm:pt modelId="{C640DAEA-ECC7-4673-B561-A070700E97C5}" type="pres">
      <dgm:prSet presAssocID="{CEB7C34B-5B43-41FA-AE62-39CF6FD00E7D}" presName="rect2" presStyleLbl="fgImgPlace1" presStyleIdx="2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357E8905-B042-458A-BDD7-AE7F46457053}" type="pres">
      <dgm:prSet presAssocID="{426CCA02-762F-4EF5-BCBD-16582E4EE2A1}" presName="sibTrans" presStyleCnt="0"/>
      <dgm:spPr/>
    </dgm:pt>
    <dgm:pt modelId="{269349A8-74D7-4AA2-B75E-5A1BC3790A11}" type="pres">
      <dgm:prSet presAssocID="{3DABB15C-C120-4E15-8FBC-868281BB910D}" presName="composite" presStyleCnt="0"/>
      <dgm:spPr/>
    </dgm:pt>
    <dgm:pt modelId="{0A25A5F5-20BB-4244-97F6-FD859E767246}" type="pres">
      <dgm:prSet presAssocID="{3DABB15C-C120-4E15-8FBC-868281BB910D}" presName="rect1" presStyleLbl="trAlignAcc1" presStyleIdx="3" presStyleCnt="6">
        <dgm:presLayoutVars>
          <dgm:bulletEnabled val="1"/>
        </dgm:presLayoutVars>
      </dgm:prSet>
      <dgm:spPr/>
    </dgm:pt>
    <dgm:pt modelId="{3EE0B0CC-1CBD-4D69-BA9E-BBA479AD995F}" type="pres">
      <dgm:prSet presAssocID="{3DABB15C-C120-4E15-8FBC-868281BB910D}" presName="rect2" presStyleLbl="fgImgPlac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1A04B10-729C-447D-A101-0A6CF0311EEB}" type="pres">
      <dgm:prSet presAssocID="{3107E23C-602C-4C84-B50B-D604A8BBF030}" presName="sibTrans" presStyleCnt="0"/>
      <dgm:spPr/>
    </dgm:pt>
    <dgm:pt modelId="{E0724135-9519-421E-BC57-2597882B14DD}" type="pres">
      <dgm:prSet presAssocID="{0F2342DF-AD8B-4175-B13D-BB42D3E9A312}" presName="composite" presStyleCnt="0"/>
      <dgm:spPr/>
    </dgm:pt>
    <dgm:pt modelId="{7FD1511C-2223-4A3E-BBF5-D11D6685C44F}" type="pres">
      <dgm:prSet presAssocID="{0F2342DF-AD8B-4175-B13D-BB42D3E9A312}" presName="rect1" presStyleLbl="trAlignAcc1" presStyleIdx="4" presStyleCnt="6">
        <dgm:presLayoutVars>
          <dgm:bulletEnabled val="1"/>
        </dgm:presLayoutVars>
      </dgm:prSet>
      <dgm:spPr/>
    </dgm:pt>
    <dgm:pt modelId="{FE369CD3-A4FC-4FCD-9EBF-9862AB882000}" type="pres">
      <dgm:prSet presAssocID="{0F2342DF-AD8B-4175-B13D-BB42D3E9A312}" presName="rect2" presStyleLbl="fgImgPlace1" presStyleIdx="4" presStyleCnt="6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7C68F975-5D9E-4BBE-AD38-0A9514841A9F}" type="pres">
      <dgm:prSet presAssocID="{DE7992A7-64BB-4DC1-908F-6E0961B5A778}" presName="sibTrans" presStyleCnt="0"/>
      <dgm:spPr/>
    </dgm:pt>
    <dgm:pt modelId="{E3FED03E-ACE1-42F3-9163-14993B003B5C}" type="pres">
      <dgm:prSet presAssocID="{19DD7B91-CDE6-4C34-8C2D-6EF482CC6FED}" presName="composite" presStyleCnt="0"/>
      <dgm:spPr/>
    </dgm:pt>
    <dgm:pt modelId="{BECBB30C-19F7-49CF-A8AB-B64E1ED5FD5E}" type="pres">
      <dgm:prSet presAssocID="{19DD7B91-CDE6-4C34-8C2D-6EF482CC6FED}" presName="rect1" presStyleLbl="trAlignAcc1" presStyleIdx="5" presStyleCnt="6">
        <dgm:presLayoutVars>
          <dgm:bulletEnabled val="1"/>
        </dgm:presLayoutVars>
      </dgm:prSet>
      <dgm:spPr/>
    </dgm:pt>
    <dgm:pt modelId="{B1722EB5-3F8B-427E-84CA-30AD49A8CECC}" type="pres">
      <dgm:prSet presAssocID="{19DD7B91-CDE6-4C34-8C2D-6EF482CC6FED}" presName="rect2" presStyleLbl="fgImgPlace1" presStyleIdx="5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</dgm:ptLst>
  <dgm:cxnLst>
    <dgm:cxn modelId="{56B4711A-64A1-411E-9C52-8CA10A5F2B41}" srcId="{A6ABA73A-BF8B-4DDE-BDB0-C47F974E1235}" destId="{A73BA2BE-C176-4A75-86CC-3D2B35EB6DDE}" srcOrd="0" destOrd="0" parTransId="{43E69D50-87C7-42C1-A026-A3053FC125EC}" sibTransId="{32260DC8-D8D6-4B5A-8892-A4D075580D3B}"/>
    <dgm:cxn modelId="{3E47DE1E-66C0-43AC-8EB9-BDB9FEB2CDA0}" type="presOf" srcId="{17A2E8A5-26DE-46B2-807C-0FEE4FCABD78}" destId="{65BB3018-4F37-410A-8E78-930D87D87856}" srcOrd="0" destOrd="0" presId="urn:microsoft.com/office/officeart/2008/layout/PictureStrips"/>
    <dgm:cxn modelId="{D41E9020-3F9B-44B8-B7EF-438D3B8397F8}" type="presOf" srcId="{CEB7C34B-5B43-41FA-AE62-39CF6FD00E7D}" destId="{DA7F6910-A306-40DA-9915-A1DAE9DCDB6D}" srcOrd="0" destOrd="0" presId="urn:microsoft.com/office/officeart/2008/layout/PictureStrips"/>
    <dgm:cxn modelId="{DDF0AD22-7192-42CF-8620-850B96AE1885}" srcId="{A6ABA73A-BF8B-4DDE-BDB0-C47F974E1235}" destId="{19DD7B91-CDE6-4C34-8C2D-6EF482CC6FED}" srcOrd="5" destOrd="0" parTransId="{9D5C4AA2-58FC-4BA4-8F75-8558CFB1FD8B}" sibTransId="{D46331C0-EC57-40BF-ACD3-1EC0DF7BA504}"/>
    <dgm:cxn modelId="{8BAB9157-A5AA-4487-BBF9-A4A7EA0EC6B3}" type="presOf" srcId="{0F2342DF-AD8B-4175-B13D-BB42D3E9A312}" destId="{7FD1511C-2223-4A3E-BBF5-D11D6685C44F}" srcOrd="0" destOrd="0" presId="urn:microsoft.com/office/officeart/2008/layout/PictureStrips"/>
    <dgm:cxn modelId="{536A2B82-F066-468E-A29C-B8EAD926283E}" type="presOf" srcId="{19DD7B91-CDE6-4C34-8C2D-6EF482CC6FED}" destId="{BECBB30C-19F7-49CF-A8AB-B64E1ED5FD5E}" srcOrd="0" destOrd="0" presId="urn:microsoft.com/office/officeart/2008/layout/PictureStrips"/>
    <dgm:cxn modelId="{4DA15C86-82C9-4850-B950-F5B715400D40}" srcId="{A6ABA73A-BF8B-4DDE-BDB0-C47F974E1235}" destId="{3DABB15C-C120-4E15-8FBC-868281BB910D}" srcOrd="3" destOrd="0" parTransId="{06D8DE8D-AD43-48F0-8B2C-F320691D2EFA}" sibTransId="{3107E23C-602C-4C84-B50B-D604A8BBF030}"/>
    <dgm:cxn modelId="{3760E89F-435D-4638-9502-4DB1C5DFF64F}" type="presOf" srcId="{A73BA2BE-C176-4A75-86CC-3D2B35EB6DDE}" destId="{2577D953-3927-4A69-8C38-A89485D7C433}" srcOrd="0" destOrd="0" presId="urn:microsoft.com/office/officeart/2008/layout/PictureStrips"/>
    <dgm:cxn modelId="{F2D08BA9-A505-4AD0-A783-2C995609ED13}" srcId="{A6ABA73A-BF8B-4DDE-BDB0-C47F974E1235}" destId="{0F2342DF-AD8B-4175-B13D-BB42D3E9A312}" srcOrd="4" destOrd="0" parTransId="{7CE642FB-E4B1-40D2-BFE2-9DB6EFBB2C60}" sibTransId="{DE7992A7-64BB-4DC1-908F-6E0961B5A778}"/>
    <dgm:cxn modelId="{32BDC4C2-1124-4F22-BCF5-1F3FD63B7370}" type="presOf" srcId="{3DABB15C-C120-4E15-8FBC-868281BB910D}" destId="{0A25A5F5-20BB-4244-97F6-FD859E767246}" srcOrd="0" destOrd="0" presId="urn:microsoft.com/office/officeart/2008/layout/PictureStrips"/>
    <dgm:cxn modelId="{27385BD6-86F4-4D95-9E61-3EC34533405B}" type="presOf" srcId="{A6ABA73A-BF8B-4DDE-BDB0-C47F974E1235}" destId="{60D5EC1D-3753-4945-A167-7CEC2273571A}" srcOrd="0" destOrd="0" presId="urn:microsoft.com/office/officeart/2008/layout/PictureStrips"/>
    <dgm:cxn modelId="{FB194CDC-0F48-487C-AA4A-6B2077810F2A}" srcId="{A6ABA73A-BF8B-4DDE-BDB0-C47F974E1235}" destId="{17A2E8A5-26DE-46B2-807C-0FEE4FCABD78}" srcOrd="1" destOrd="0" parTransId="{1354A60B-0556-46BC-A99D-160941C76B68}" sibTransId="{92926BCD-B422-4071-AA61-B9F75F2363D2}"/>
    <dgm:cxn modelId="{A62167FB-3034-4939-B040-3DDD4F8610D1}" srcId="{A6ABA73A-BF8B-4DDE-BDB0-C47F974E1235}" destId="{CEB7C34B-5B43-41FA-AE62-39CF6FD00E7D}" srcOrd="2" destOrd="0" parTransId="{31EBCA68-1324-4BA9-B24F-058EE969185B}" sibTransId="{426CCA02-762F-4EF5-BCBD-16582E4EE2A1}"/>
    <dgm:cxn modelId="{A6A3C72C-4068-46BF-890D-2EDAD87BA7DC}" type="presParOf" srcId="{60D5EC1D-3753-4945-A167-7CEC2273571A}" destId="{1628EE5F-EF8C-4577-A6D9-5661658986E3}" srcOrd="0" destOrd="0" presId="urn:microsoft.com/office/officeart/2008/layout/PictureStrips"/>
    <dgm:cxn modelId="{BD3529C0-A5FC-461C-829F-9C746FD27DCD}" type="presParOf" srcId="{1628EE5F-EF8C-4577-A6D9-5661658986E3}" destId="{2577D953-3927-4A69-8C38-A89485D7C433}" srcOrd="0" destOrd="0" presId="urn:microsoft.com/office/officeart/2008/layout/PictureStrips"/>
    <dgm:cxn modelId="{1C006000-7149-4CFA-ADE3-3E04EFA67C2B}" type="presParOf" srcId="{1628EE5F-EF8C-4577-A6D9-5661658986E3}" destId="{5F808A4B-A91B-41B9-8E0F-066BBA57BEC4}" srcOrd="1" destOrd="0" presId="urn:microsoft.com/office/officeart/2008/layout/PictureStrips"/>
    <dgm:cxn modelId="{8197857F-C536-4152-B104-9F460CF276F2}" type="presParOf" srcId="{60D5EC1D-3753-4945-A167-7CEC2273571A}" destId="{3D2F922A-946F-499F-92E9-F40629D34F0B}" srcOrd="1" destOrd="0" presId="urn:microsoft.com/office/officeart/2008/layout/PictureStrips"/>
    <dgm:cxn modelId="{F5B8FDA0-A302-4033-889E-BF49ABC61686}" type="presParOf" srcId="{60D5EC1D-3753-4945-A167-7CEC2273571A}" destId="{3102CAB6-8651-4A95-B3D0-1616483B2B67}" srcOrd="2" destOrd="0" presId="urn:microsoft.com/office/officeart/2008/layout/PictureStrips"/>
    <dgm:cxn modelId="{81BE7088-69FC-4BFE-BC65-5819587A8F66}" type="presParOf" srcId="{3102CAB6-8651-4A95-B3D0-1616483B2B67}" destId="{65BB3018-4F37-410A-8E78-930D87D87856}" srcOrd="0" destOrd="0" presId="urn:microsoft.com/office/officeart/2008/layout/PictureStrips"/>
    <dgm:cxn modelId="{51C7C3B4-CB39-4874-86A5-9D97E97F6185}" type="presParOf" srcId="{3102CAB6-8651-4A95-B3D0-1616483B2B67}" destId="{42F12CCD-E1A9-41DF-BF84-AF135E8432EB}" srcOrd="1" destOrd="0" presId="urn:microsoft.com/office/officeart/2008/layout/PictureStrips"/>
    <dgm:cxn modelId="{CEE5F516-2498-49EB-95D1-FD4A316E7E49}" type="presParOf" srcId="{60D5EC1D-3753-4945-A167-7CEC2273571A}" destId="{CE011F6C-945B-4A82-94F2-2A4F1E9E57C5}" srcOrd="3" destOrd="0" presId="urn:microsoft.com/office/officeart/2008/layout/PictureStrips"/>
    <dgm:cxn modelId="{D38DCB20-C8FE-4BD1-9A53-14CD3C452385}" type="presParOf" srcId="{60D5EC1D-3753-4945-A167-7CEC2273571A}" destId="{FB028AED-8E26-4F7A-B9AE-653A2AA72C6B}" srcOrd="4" destOrd="0" presId="urn:microsoft.com/office/officeart/2008/layout/PictureStrips"/>
    <dgm:cxn modelId="{3CCBF114-F15B-4B91-95D6-D2C3D00E2D15}" type="presParOf" srcId="{FB028AED-8E26-4F7A-B9AE-653A2AA72C6B}" destId="{DA7F6910-A306-40DA-9915-A1DAE9DCDB6D}" srcOrd="0" destOrd="0" presId="urn:microsoft.com/office/officeart/2008/layout/PictureStrips"/>
    <dgm:cxn modelId="{5A1AA631-3232-4F99-987A-EC505FACF665}" type="presParOf" srcId="{FB028AED-8E26-4F7A-B9AE-653A2AA72C6B}" destId="{C640DAEA-ECC7-4673-B561-A070700E97C5}" srcOrd="1" destOrd="0" presId="urn:microsoft.com/office/officeart/2008/layout/PictureStrips"/>
    <dgm:cxn modelId="{832FE25A-913F-4A54-80FD-3CE2D7ACE904}" type="presParOf" srcId="{60D5EC1D-3753-4945-A167-7CEC2273571A}" destId="{357E8905-B042-458A-BDD7-AE7F46457053}" srcOrd="5" destOrd="0" presId="urn:microsoft.com/office/officeart/2008/layout/PictureStrips"/>
    <dgm:cxn modelId="{8D1465AB-1770-4C52-9404-D44E32A4B2E3}" type="presParOf" srcId="{60D5EC1D-3753-4945-A167-7CEC2273571A}" destId="{269349A8-74D7-4AA2-B75E-5A1BC3790A11}" srcOrd="6" destOrd="0" presId="urn:microsoft.com/office/officeart/2008/layout/PictureStrips"/>
    <dgm:cxn modelId="{C5E0333F-C383-4383-ABE2-8BC979E8D0F8}" type="presParOf" srcId="{269349A8-74D7-4AA2-B75E-5A1BC3790A11}" destId="{0A25A5F5-20BB-4244-97F6-FD859E767246}" srcOrd="0" destOrd="0" presId="urn:microsoft.com/office/officeart/2008/layout/PictureStrips"/>
    <dgm:cxn modelId="{0CB075FA-05AF-4B8D-B19D-8C36D19E2E47}" type="presParOf" srcId="{269349A8-74D7-4AA2-B75E-5A1BC3790A11}" destId="{3EE0B0CC-1CBD-4D69-BA9E-BBA479AD995F}" srcOrd="1" destOrd="0" presId="urn:microsoft.com/office/officeart/2008/layout/PictureStrips"/>
    <dgm:cxn modelId="{F466745B-3977-417A-81F3-AA5560C8B54F}" type="presParOf" srcId="{60D5EC1D-3753-4945-A167-7CEC2273571A}" destId="{41A04B10-729C-447D-A101-0A6CF0311EEB}" srcOrd="7" destOrd="0" presId="urn:microsoft.com/office/officeart/2008/layout/PictureStrips"/>
    <dgm:cxn modelId="{67BAE469-5CEB-4A2B-A097-4F64B8D46604}" type="presParOf" srcId="{60D5EC1D-3753-4945-A167-7CEC2273571A}" destId="{E0724135-9519-421E-BC57-2597882B14DD}" srcOrd="8" destOrd="0" presId="urn:microsoft.com/office/officeart/2008/layout/PictureStrips"/>
    <dgm:cxn modelId="{483F9A24-B55B-4FC1-8B85-5C504520F9EF}" type="presParOf" srcId="{E0724135-9519-421E-BC57-2597882B14DD}" destId="{7FD1511C-2223-4A3E-BBF5-D11D6685C44F}" srcOrd="0" destOrd="0" presId="urn:microsoft.com/office/officeart/2008/layout/PictureStrips"/>
    <dgm:cxn modelId="{7F00FA69-D95A-451C-A9F4-580BD4C17A85}" type="presParOf" srcId="{E0724135-9519-421E-BC57-2597882B14DD}" destId="{FE369CD3-A4FC-4FCD-9EBF-9862AB882000}" srcOrd="1" destOrd="0" presId="urn:microsoft.com/office/officeart/2008/layout/PictureStrips"/>
    <dgm:cxn modelId="{63E73A0D-79D8-41CE-A57C-1BB7D2370553}" type="presParOf" srcId="{60D5EC1D-3753-4945-A167-7CEC2273571A}" destId="{7C68F975-5D9E-4BBE-AD38-0A9514841A9F}" srcOrd="9" destOrd="0" presId="urn:microsoft.com/office/officeart/2008/layout/PictureStrips"/>
    <dgm:cxn modelId="{2D2BEAF2-A243-4736-A90E-655CBFF1E696}" type="presParOf" srcId="{60D5EC1D-3753-4945-A167-7CEC2273571A}" destId="{E3FED03E-ACE1-42F3-9163-14993B003B5C}" srcOrd="10" destOrd="0" presId="urn:microsoft.com/office/officeart/2008/layout/PictureStrips"/>
    <dgm:cxn modelId="{6B955B3A-CE75-4C7E-8FB6-E0BC612B367E}" type="presParOf" srcId="{E3FED03E-ACE1-42F3-9163-14993B003B5C}" destId="{BECBB30C-19F7-49CF-A8AB-B64E1ED5FD5E}" srcOrd="0" destOrd="0" presId="urn:microsoft.com/office/officeart/2008/layout/PictureStrips"/>
    <dgm:cxn modelId="{06E81B53-73E1-4767-9D24-DDADCBADA9AB}" type="presParOf" srcId="{E3FED03E-ACE1-42F3-9163-14993B003B5C}" destId="{B1722EB5-3F8B-427E-84CA-30AD49A8CE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1B17C-EB10-472D-8811-D507AECF874D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8AC0ED4-F76B-4504-91AF-C07CBD3593F8}">
      <dgm:prSet phldrT="[Texto]" custT="1"/>
      <dgm:spPr/>
      <dgm:t>
        <a:bodyPr/>
        <a:lstStyle/>
        <a:p>
          <a:pPr algn="just"/>
          <a:r>
            <a: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Explosión comunicativa que les permite rápidamente ampliar su vocabulario y estructurar frases para expresar de manera precisa pensamientos, sentimientos y deseos.</a:t>
          </a:r>
        </a:p>
      </dgm:t>
    </dgm:pt>
    <dgm:pt modelId="{50FD2D30-CC39-4A78-9039-38C267E5DDFF}" type="parTrans" cxnId="{BA652EF8-8388-45AD-B14F-08794101F354}">
      <dgm:prSet/>
      <dgm:spPr/>
      <dgm:t>
        <a:bodyPr/>
        <a:lstStyle/>
        <a:p>
          <a:endParaRPr lang="es-CO"/>
        </a:p>
      </dgm:t>
    </dgm:pt>
    <dgm:pt modelId="{7E2BA923-B018-4D55-9642-7A4F334EA3CC}" type="sibTrans" cxnId="{BA652EF8-8388-45AD-B14F-08794101F354}">
      <dgm:prSet/>
      <dgm:spPr/>
      <dgm:t>
        <a:bodyPr/>
        <a:lstStyle/>
        <a:p>
          <a:endParaRPr lang="es-CO"/>
        </a:p>
      </dgm:t>
    </dgm:pt>
    <dgm:pt modelId="{8684C5AF-766C-4473-BC10-D2AA8CF19748}">
      <dgm:prSet phldrT="[Texto]" custT="1"/>
      <dgm:spPr/>
      <dgm:t>
        <a:bodyPr/>
        <a:lstStyle/>
        <a:p>
          <a:pPr algn="just"/>
          <a:r>
            <a: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Desarrollo de su pensamiento, ahora logra organizar de manera diferente sus acciones, se interesa por ordenar, clasificar y nominar todo a su alrededor.</a:t>
          </a:r>
        </a:p>
      </dgm:t>
    </dgm:pt>
    <dgm:pt modelId="{159045F4-BEB4-477D-85B4-4BCDEC98B29F}" type="parTrans" cxnId="{EE2978CB-3AA0-4995-8217-CE6C9506EDCD}">
      <dgm:prSet/>
      <dgm:spPr/>
      <dgm:t>
        <a:bodyPr/>
        <a:lstStyle/>
        <a:p>
          <a:endParaRPr lang="es-CO"/>
        </a:p>
      </dgm:t>
    </dgm:pt>
    <dgm:pt modelId="{FEF7BEA1-89BF-4762-8A25-B49ECA5FDF75}" type="sibTrans" cxnId="{EE2978CB-3AA0-4995-8217-CE6C9506EDCD}">
      <dgm:prSet/>
      <dgm:spPr/>
      <dgm:t>
        <a:bodyPr/>
        <a:lstStyle/>
        <a:p>
          <a:endParaRPr lang="es-CO"/>
        </a:p>
      </dgm:t>
    </dgm:pt>
    <dgm:pt modelId="{2647BC2B-BA2E-469D-AF55-0958F31778FF}">
      <dgm:prSet phldrT="[Texto]" custT="1"/>
      <dgm:spPr/>
      <dgm:t>
        <a:bodyPr/>
        <a:lstStyle/>
        <a:p>
          <a:pPr algn="just"/>
          <a:r>
            <a: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Con ayuda de los adultos podrá nombrar y reconocer también sus emociones, comprenderlas y gestionarlas mejor.</a:t>
          </a:r>
        </a:p>
      </dgm:t>
    </dgm:pt>
    <dgm:pt modelId="{B987C9FD-1FFA-4AB1-B36A-6C890B0DA643}" type="parTrans" cxnId="{E0424BC5-60A4-47DF-9D99-3D8354D3D74A}">
      <dgm:prSet/>
      <dgm:spPr/>
      <dgm:t>
        <a:bodyPr/>
        <a:lstStyle/>
        <a:p>
          <a:endParaRPr lang="es-CO"/>
        </a:p>
      </dgm:t>
    </dgm:pt>
    <dgm:pt modelId="{F2FA28D5-2E51-4FF4-B185-83A852429E53}" type="sibTrans" cxnId="{E0424BC5-60A4-47DF-9D99-3D8354D3D74A}">
      <dgm:prSet/>
      <dgm:spPr/>
      <dgm:t>
        <a:bodyPr/>
        <a:lstStyle/>
        <a:p>
          <a:endParaRPr lang="es-CO"/>
        </a:p>
      </dgm:t>
    </dgm:pt>
    <dgm:pt modelId="{3B221A75-2EF3-4435-AEBF-3B67D33C2DDA}" type="pres">
      <dgm:prSet presAssocID="{FB61B17C-EB10-472D-8811-D507AECF874D}" presName="Name0" presStyleCnt="0">
        <dgm:presLayoutVars>
          <dgm:dir/>
          <dgm:resizeHandles val="exact"/>
        </dgm:presLayoutVars>
      </dgm:prSet>
      <dgm:spPr/>
    </dgm:pt>
    <dgm:pt modelId="{36ACAF30-2FBB-4C3F-8912-245EA9C848D9}" type="pres">
      <dgm:prSet presAssocID="{88AC0ED4-F76B-4504-91AF-C07CBD3593F8}" presName="compNode" presStyleCnt="0"/>
      <dgm:spPr/>
    </dgm:pt>
    <dgm:pt modelId="{A6D886F6-6EB1-422B-BAF2-A2F526DA32A4}" type="pres">
      <dgm:prSet presAssocID="{88AC0ED4-F76B-4504-91AF-C07CBD3593F8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5C36E3F7-DCAB-44E0-A2DB-DB7B236BB1BE}" type="pres">
      <dgm:prSet presAssocID="{88AC0ED4-F76B-4504-91AF-C07CBD3593F8}" presName="textRect" presStyleLbl="revTx" presStyleIdx="0" presStyleCnt="3">
        <dgm:presLayoutVars>
          <dgm:bulletEnabled val="1"/>
        </dgm:presLayoutVars>
      </dgm:prSet>
      <dgm:spPr/>
    </dgm:pt>
    <dgm:pt modelId="{E923CE2D-36D7-4311-A5FF-4E5FC4EC6EF6}" type="pres">
      <dgm:prSet presAssocID="{7E2BA923-B018-4D55-9642-7A4F334EA3CC}" presName="sibTrans" presStyleLbl="sibTrans2D1" presStyleIdx="0" presStyleCnt="0"/>
      <dgm:spPr/>
    </dgm:pt>
    <dgm:pt modelId="{F7868457-213D-45C9-9D5C-364963060B0D}" type="pres">
      <dgm:prSet presAssocID="{8684C5AF-766C-4473-BC10-D2AA8CF19748}" presName="compNode" presStyleCnt="0"/>
      <dgm:spPr/>
    </dgm:pt>
    <dgm:pt modelId="{348AB2E5-0C43-4247-B733-C1E5FC78B2B6}" type="pres">
      <dgm:prSet presAssocID="{8684C5AF-766C-4473-BC10-D2AA8CF19748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B6A9780-AAF6-4D8C-8C39-8DBFE4F378D2}" type="pres">
      <dgm:prSet presAssocID="{8684C5AF-766C-4473-BC10-D2AA8CF19748}" presName="textRect" presStyleLbl="revTx" presStyleIdx="1" presStyleCnt="3">
        <dgm:presLayoutVars>
          <dgm:bulletEnabled val="1"/>
        </dgm:presLayoutVars>
      </dgm:prSet>
      <dgm:spPr/>
    </dgm:pt>
    <dgm:pt modelId="{2E42A2A8-D033-452A-9D09-D8A0C69A92AF}" type="pres">
      <dgm:prSet presAssocID="{FEF7BEA1-89BF-4762-8A25-B49ECA5FDF75}" presName="sibTrans" presStyleLbl="sibTrans2D1" presStyleIdx="0" presStyleCnt="0"/>
      <dgm:spPr/>
    </dgm:pt>
    <dgm:pt modelId="{8AB13CAE-2191-4D4F-A518-7309289C8644}" type="pres">
      <dgm:prSet presAssocID="{2647BC2B-BA2E-469D-AF55-0958F31778FF}" presName="compNode" presStyleCnt="0"/>
      <dgm:spPr/>
    </dgm:pt>
    <dgm:pt modelId="{E8147F53-F48D-481E-A1FA-E1975FC9B3F4}" type="pres">
      <dgm:prSet presAssocID="{2647BC2B-BA2E-469D-AF55-0958F31778FF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3000" b="-33000"/>
          </a:stretch>
        </a:blipFill>
      </dgm:spPr>
    </dgm:pt>
    <dgm:pt modelId="{064E2096-F51C-4648-8252-AAA263FB1C35}" type="pres">
      <dgm:prSet presAssocID="{2647BC2B-BA2E-469D-AF55-0958F31778FF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B314C216-6CDA-44E7-950C-D9B4D3F77295}" type="presOf" srcId="{7E2BA923-B018-4D55-9642-7A4F334EA3CC}" destId="{E923CE2D-36D7-4311-A5FF-4E5FC4EC6EF6}" srcOrd="0" destOrd="0" presId="urn:microsoft.com/office/officeart/2005/8/layout/pList1"/>
    <dgm:cxn modelId="{DA229136-3488-4DA8-9870-FC31132D138D}" type="presOf" srcId="{FEF7BEA1-89BF-4762-8A25-B49ECA5FDF75}" destId="{2E42A2A8-D033-452A-9D09-D8A0C69A92AF}" srcOrd="0" destOrd="0" presId="urn:microsoft.com/office/officeart/2005/8/layout/pList1"/>
    <dgm:cxn modelId="{F9B5DD42-9FCA-4738-97D1-6AB74623F349}" type="presOf" srcId="{8684C5AF-766C-4473-BC10-D2AA8CF19748}" destId="{9B6A9780-AAF6-4D8C-8C39-8DBFE4F378D2}" srcOrd="0" destOrd="0" presId="urn:microsoft.com/office/officeart/2005/8/layout/pList1"/>
    <dgm:cxn modelId="{6BDD106C-8B0E-4C41-925B-559A8E66A217}" type="presOf" srcId="{2647BC2B-BA2E-469D-AF55-0958F31778FF}" destId="{064E2096-F51C-4648-8252-AAA263FB1C35}" srcOrd="0" destOrd="0" presId="urn:microsoft.com/office/officeart/2005/8/layout/pList1"/>
    <dgm:cxn modelId="{12429654-F911-4451-A829-52EE6DE4A997}" type="presOf" srcId="{88AC0ED4-F76B-4504-91AF-C07CBD3593F8}" destId="{5C36E3F7-DCAB-44E0-A2DB-DB7B236BB1BE}" srcOrd="0" destOrd="0" presId="urn:microsoft.com/office/officeart/2005/8/layout/pList1"/>
    <dgm:cxn modelId="{94CD34A5-E8A1-4D2C-99AC-9CBD42139706}" type="presOf" srcId="{FB61B17C-EB10-472D-8811-D507AECF874D}" destId="{3B221A75-2EF3-4435-AEBF-3B67D33C2DDA}" srcOrd="0" destOrd="0" presId="urn:microsoft.com/office/officeart/2005/8/layout/pList1"/>
    <dgm:cxn modelId="{E0424BC5-60A4-47DF-9D99-3D8354D3D74A}" srcId="{FB61B17C-EB10-472D-8811-D507AECF874D}" destId="{2647BC2B-BA2E-469D-AF55-0958F31778FF}" srcOrd="2" destOrd="0" parTransId="{B987C9FD-1FFA-4AB1-B36A-6C890B0DA643}" sibTransId="{F2FA28D5-2E51-4FF4-B185-83A852429E53}"/>
    <dgm:cxn modelId="{EE2978CB-3AA0-4995-8217-CE6C9506EDCD}" srcId="{FB61B17C-EB10-472D-8811-D507AECF874D}" destId="{8684C5AF-766C-4473-BC10-D2AA8CF19748}" srcOrd="1" destOrd="0" parTransId="{159045F4-BEB4-477D-85B4-4BCDEC98B29F}" sibTransId="{FEF7BEA1-89BF-4762-8A25-B49ECA5FDF75}"/>
    <dgm:cxn modelId="{BA652EF8-8388-45AD-B14F-08794101F354}" srcId="{FB61B17C-EB10-472D-8811-D507AECF874D}" destId="{88AC0ED4-F76B-4504-91AF-C07CBD3593F8}" srcOrd="0" destOrd="0" parTransId="{50FD2D30-CC39-4A78-9039-38C267E5DDFF}" sibTransId="{7E2BA923-B018-4D55-9642-7A4F334EA3CC}"/>
    <dgm:cxn modelId="{5C03CAF6-84C7-4758-B197-3B13FA968AF6}" type="presParOf" srcId="{3B221A75-2EF3-4435-AEBF-3B67D33C2DDA}" destId="{36ACAF30-2FBB-4C3F-8912-245EA9C848D9}" srcOrd="0" destOrd="0" presId="urn:microsoft.com/office/officeart/2005/8/layout/pList1"/>
    <dgm:cxn modelId="{FBE8BCB1-A5A8-4C93-B8C4-06F800996C42}" type="presParOf" srcId="{36ACAF30-2FBB-4C3F-8912-245EA9C848D9}" destId="{A6D886F6-6EB1-422B-BAF2-A2F526DA32A4}" srcOrd="0" destOrd="0" presId="urn:microsoft.com/office/officeart/2005/8/layout/pList1"/>
    <dgm:cxn modelId="{9C36D77A-C13F-43EA-BB3C-ECF92A4BAF2F}" type="presParOf" srcId="{36ACAF30-2FBB-4C3F-8912-245EA9C848D9}" destId="{5C36E3F7-DCAB-44E0-A2DB-DB7B236BB1BE}" srcOrd="1" destOrd="0" presId="urn:microsoft.com/office/officeart/2005/8/layout/pList1"/>
    <dgm:cxn modelId="{40EB0DFB-C2E4-4EB8-971D-EF9DD321386F}" type="presParOf" srcId="{3B221A75-2EF3-4435-AEBF-3B67D33C2DDA}" destId="{E923CE2D-36D7-4311-A5FF-4E5FC4EC6EF6}" srcOrd="1" destOrd="0" presId="urn:microsoft.com/office/officeart/2005/8/layout/pList1"/>
    <dgm:cxn modelId="{137C9213-56DE-45B1-A8CC-B849DC6E2AB9}" type="presParOf" srcId="{3B221A75-2EF3-4435-AEBF-3B67D33C2DDA}" destId="{F7868457-213D-45C9-9D5C-364963060B0D}" srcOrd="2" destOrd="0" presId="urn:microsoft.com/office/officeart/2005/8/layout/pList1"/>
    <dgm:cxn modelId="{77907877-B082-42B1-BA46-1E08FCF07B2D}" type="presParOf" srcId="{F7868457-213D-45C9-9D5C-364963060B0D}" destId="{348AB2E5-0C43-4247-B733-C1E5FC78B2B6}" srcOrd="0" destOrd="0" presId="urn:microsoft.com/office/officeart/2005/8/layout/pList1"/>
    <dgm:cxn modelId="{5AF3A2C4-7A93-4380-937F-B3BA0560E224}" type="presParOf" srcId="{F7868457-213D-45C9-9D5C-364963060B0D}" destId="{9B6A9780-AAF6-4D8C-8C39-8DBFE4F378D2}" srcOrd="1" destOrd="0" presId="urn:microsoft.com/office/officeart/2005/8/layout/pList1"/>
    <dgm:cxn modelId="{01CC7C81-24FC-4C97-B88A-102FF99EC2A0}" type="presParOf" srcId="{3B221A75-2EF3-4435-AEBF-3B67D33C2DDA}" destId="{2E42A2A8-D033-452A-9D09-D8A0C69A92AF}" srcOrd="3" destOrd="0" presId="urn:microsoft.com/office/officeart/2005/8/layout/pList1"/>
    <dgm:cxn modelId="{91D6936B-C490-4A27-B4F8-E8919FE75627}" type="presParOf" srcId="{3B221A75-2EF3-4435-AEBF-3B67D33C2DDA}" destId="{8AB13CAE-2191-4D4F-A518-7309289C8644}" srcOrd="4" destOrd="0" presId="urn:microsoft.com/office/officeart/2005/8/layout/pList1"/>
    <dgm:cxn modelId="{13164416-56BF-40C2-A459-1A1DF8640C1E}" type="presParOf" srcId="{8AB13CAE-2191-4D4F-A518-7309289C8644}" destId="{E8147F53-F48D-481E-A1FA-E1975FC9B3F4}" srcOrd="0" destOrd="0" presId="urn:microsoft.com/office/officeart/2005/8/layout/pList1"/>
    <dgm:cxn modelId="{F81445B6-EEE0-48BE-9F71-E4662FAFF4E5}" type="presParOf" srcId="{8AB13CAE-2191-4D4F-A518-7309289C8644}" destId="{064E2096-F51C-4648-8252-AAA263FB1C3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1B17C-EB10-472D-8811-D507AECF874D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8AC0ED4-F76B-4504-91AF-C07CBD3593F8}">
      <dgm:prSet phldrT="[Texto]" custT="1"/>
      <dgm:spPr/>
      <dgm:t>
        <a:bodyPr/>
        <a:lstStyle/>
        <a:p>
          <a:pPr algn="just"/>
          <a:r>
            <a: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En este momento, su lenguaje no solo se amplía desde lo verbal, también aumentan sus posibilidades para expresar a través del lenguaje gestual, improvisar y crear movimientos, jugar con los sonidos y experimentar con los nuevos recursos de su voz.</a:t>
          </a:r>
        </a:p>
      </dgm:t>
    </dgm:pt>
    <dgm:pt modelId="{50FD2D30-CC39-4A78-9039-38C267E5DDFF}" type="parTrans" cxnId="{BA652EF8-8388-45AD-B14F-08794101F354}">
      <dgm:prSet/>
      <dgm:spPr/>
      <dgm:t>
        <a:bodyPr/>
        <a:lstStyle/>
        <a:p>
          <a:endParaRPr lang="es-CO"/>
        </a:p>
      </dgm:t>
    </dgm:pt>
    <dgm:pt modelId="{7E2BA923-B018-4D55-9642-7A4F334EA3CC}" type="sibTrans" cxnId="{BA652EF8-8388-45AD-B14F-08794101F354}">
      <dgm:prSet/>
      <dgm:spPr/>
      <dgm:t>
        <a:bodyPr/>
        <a:lstStyle/>
        <a:p>
          <a:endParaRPr lang="es-CO"/>
        </a:p>
      </dgm:t>
    </dgm:pt>
    <dgm:pt modelId="{8684C5AF-766C-4473-BC10-D2AA8CF19748}">
      <dgm:prSet phldrT="[Texto]" custT="1"/>
      <dgm:spPr/>
      <dgm:t>
        <a:bodyPr/>
        <a:lstStyle/>
        <a:p>
          <a:pPr algn="just"/>
          <a:r>
            <a: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Se acercan a nuevos lenguajes expresivos, disfrutan de mezclar, pintar con diversos pigmentos y acercarse a variedad de herramientas se concentran durante largos tiempos, convirtiendo todo en un juego, en el que se integran las narraciones, las expresiones plásticas, la creación y la experiencia estética.</a:t>
          </a:r>
        </a:p>
      </dgm:t>
    </dgm:pt>
    <dgm:pt modelId="{159045F4-BEB4-477D-85B4-4BCDEC98B29F}" type="parTrans" cxnId="{EE2978CB-3AA0-4995-8217-CE6C9506EDCD}">
      <dgm:prSet/>
      <dgm:spPr/>
      <dgm:t>
        <a:bodyPr/>
        <a:lstStyle/>
        <a:p>
          <a:endParaRPr lang="es-CO"/>
        </a:p>
      </dgm:t>
    </dgm:pt>
    <dgm:pt modelId="{FEF7BEA1-89BF-4762-8A25-B49ECA5FDF75}" type="sibTrans" cxnId="{EE2978CB-3AA0-4995-8217-CE6C9506EDCD}">
      <dgm:prSet/>
      <dgm:spPr/>
      <dgm:t>
        <a:bodyPr/>
        <a:lstStyle/>
        <a:p>
          <a:endParaRPr lang="es-CO"/>
        </a:p>
      </dgm:t>
    </dgm:pt>
    <dgm:pt modelId="{2647BC2B-BA2E-469D-AF55-0958F31778FF}">
      <dgm:prSet phldrT="[Texto]" custT="1"/>
      <dgm:spPr/>
      <dgm:t>
        <a:bodyPr/>
        <a:lstStyle/>
        <a:p>
          <a:pPr algn="just"/>
          <a:r>
            <a: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Momento de vida, en el que los niños y las niñas despiertan mayor conciencia e interés por socializar e interactuar con otros adultos y pares, dando paso a sus primeras negociaciones, esperar el turno, compartir juguetes y espacios, preocuparse por lo que sienten los otros y buscar distintas alternativas para resolver conflictos cotidianos</a:t>
          </a:r>
        </a:p>
      </dgm:t>
    </dgm:pt>
    <dgm:pt modelId="{B987C9FD-1FFA-4AB1-B36A-6C890B0DA643}" type="parTrans" cxnId="{E0424BC5-60A4-47DF-9D99-3D8354D3D74A}">
      <dgm:prSet/>
      <dgm:spPr/>
      <dgm:t>
        <a:bodyPr/>
        <a:lstStyle/>
        <a:p>
          <a:endParaRPr lang="es-CO"/>
        </a:p>
      </dgm:t>
    </dgm:pt>
    <dgm:pt modelId="{F2FA28D5-2E51-4FF4-B185-83A852429E53}" type="sibTrans" cxnId="{E0424BC5-60A4-47DF-9D99-3D8354D3D74A}">
      <dgm:prSet/>
      <dgm:spPr/>
      <dgm:t>
        <a:bodyPr/>
        <a:lstStyle/>
        <a:p>
          <a:endParaRPr lang="es-CO"/>
        </a:p>
      </dgm:t>
    </dgm:pt>
    <dgm:pt modelId="{F095D4A4-C636-4E70-847B-6DD10FC5D9AC}">
      <dgm:prSet phldrT="[Texto]" custT="1"/>
      <dgm:spPr/>
      <dgm:t>
        <a:bodyPr/>
        <a:lstStyle/>
        <a:p>
          <a:pPr algn="just">
            <a:buFont typeface="Wingdings 2"/>
            <a:buNone/>
          </a:pPr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A nivel corporal si el entorno se lo permite, los niños y las niñas ganarán en independencia, fuerza y control de sus movimientos. Ahora puede caminar en diferentes direcciones, correr y atender a diversas pautas, impulsarse para iniciar el salto, dar botes hacia adelante, trepar activando la fuerza de sus brazos y piernas. En la medida en que aumentan sus habilidades corporales, también incrementa su seguridad, su autoestima, su capacidad para regularse y por supuesto, su independencia. </a:t>
          </a:r>
        </a:p>
      </dgm:t>
    </dgm:pt>
    <dgm:pt modelId="{4E6D9908-9877-4C4B-968F-2D99F9D63B98}" type="parTrans" cxnId="{99C01999-7599-4EF3-AA8B-DAABDE63BFF8}">
      <dgm:prSet/>
      <dgm:spPr/>
      <dgm:t>
        <a:bodyPr/>
        <a:lstStyle/>
        <a:p>
          <a:endParaRPr lang="es-CO"/>
        </a:p>
      </dgm:t>
    </dgm:pt>
    <dgm:pt modelId="{3FCDB245-4D86-4420-972C-44A275B798C1}" type="sibTrans" cxnId="{99C01999-7599-4EF3-AA8B-DAABDE63BFF8}">
      <dgm:prSet/>
      <dgm:spPr/>
      <dgm:t>
        <a:bodyPr/>
        <a:lstStyle/>
        <a:p>
          <a:endParaRPr lang="es-CO"/>
        </a:p>
      </dgm:t>
    </dgm:pt>
    <dgm:pt modelId="{3B221A75-2EF3-4435-AEBF-3B67D33C2DDA}" type="pres">
      <dgm:prSet presAssocID="{FB61B17C-EB10-472D-8811-D507AECF874D}" presName="Name0" presStyleCnt="0">
        <dgm:presLayoutVars>
          <dgm:dir/>
          <dgm:resizeHandles val="exact"/>
        </dgm:presLayoutVars>
      </dgm:prSet>
      <dgm:spPr/>
    </dgm:pt>
    <dgm:pt modelId="{36ACAF30-2FBB-4C3F-8912-245EA9C848D9}" type="pres">
      <dgm:prSet presAssocID="{88AC0ED4-F76B-4504-91AF-C07CBD3593F8}" presName="compNode" presStyleCnt="0"/>
      <dgm:spPr/>
    </dgm:pt>
    <dgm:pt modelId="{A6D886F6-6EB1-422B-BAF2-A2F526DA32A4}" type="pres">
      <dgm:prSet presAssocID="{88AC0ED4-F76B-4504-91AF-C07CBD3593F8}" presName="pictRect" presStyleLbl="node1" presStyleIdx="0" presStyleCnt="4" custScaleX="87032" custLinFactNeighborX="11403" custLinFactNeighborY="-307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5C36E3F7-DCAB-44E0-A2DB-DB7B236BB1BE}" type="pres">
      <dgm:prSet presAssocID="{88AC0ED4-F76B-4504-91AF-C07CBD3593F8}" presName="textRect" presStyleLbl="revTx" presStyleIdx="0" presStyleCnt="4" custScaleX="90327" custLinFactNeighborX="15127" custLinFactNeighborY="-26401">
        <dgm:presLayoutVars>
          <dgm:bulletEnabled val="1"/>
        </dgm:presLayoutVars>
      </dgm:prSet>
      <dgm:spPr/>
    </dgm:pt>
    <dgm:pt modelId="{E923CE2D-36D7-4311-A5FF-4E5FC4EC6EF6}" type="pres">
      <dgm:prSet presAssocID="{7E2BA923-B018-4D55-9642-7A4F334EA3CC}" presName="sibTrans" presStyleLbl="sibTrans2D1" presStyleIdx="0" presStyleCnt="0"/>
      <dgm:spPr/>
    </dgm:pt>
    <dgm:pt modelId="{F7868457-213D-45C9-9D5C-364963060B0D}" type="pres">
      <dgm:prSet presAssocID="{8684C5AF-766C-4473-BC10-D2AA8CF19748}" presName="compNode" presStyleCnt="0"/>
      <dgm:spPr/>
    </dgm:pt>
    <dgm:pt modelId="{348AB2E5-0C43-4247-B733-C1E5FC78B2B6}" type="pres">
      <dgm:prSet presAssocID="{8684C5AF-766C-4473-BC10-D2AA8CF19748}" presName="pictRect" presStyleLbl="node1" presStyleIdx="1" presStyleCnt="4" custScaleX="87032" custLinFactNeighborX="10724" custLinFactNeighborY="-563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</dgm:spPr>
    </dgm:pt>
    <dgm:pt modelId="{9B6A9780-AAF6-4D8C-8C39-8DBFE4F378D2}" type="pres">
      <dgm:prSet presAssocID="{8684C5AF-766C-4473-BC10-D2AA8CF19748}" presName="textRect" presStyleLbl="revTx" presStyleIdx="1" presStyleCnt="4" custScaleX="82974" custLinFactNeighborX="10921" custLinFactNeighborY="-74813">
        <dgm:presLayoutVars>
          <dgm:bulletEnabled val="1"/>
        </dgm:presLayoutVars>
      </dgm:prSet>
      <dgm:spPr/>
    </dgm:pt>
    <dgm:pt modelId="{2E42A2A8-D033-452A-9D09-D8A0C69A92AF}" type="pres">
      <dgm:prSet presAssocID="{FEF7BEA1-89BF-4762-8A25-B49ECA5FDF75}" presName="sibTrans" presStyleLbl="sibTrans2D1" presStyleIdx="0" presStyleCnt="0"/>
      <dgm:spPr/>
    </dgm:pt>
    <dgm:pt modelId="{8AB13CAE-2191-4D4F-A518-7309289C8644}" type="pres">
      <dgm:prSet presAssocID="{2647BC2B-BA2E-469D-AF55-0958F31778FF}" presName="compNode" presStyleCnt="0"/>
      <dgm:spPr/>
    </dgm:pt>
    <dgm:pt modelId="{E8147F53-F48D-481E-A1FA-E1975FC9B3F4}" type="pres">
      <dgm:prSet presAssocID="{2647BC2B-BA2E-469D-AF55-0958F31778FF}" presName="pictRect" presStyleLbl="node1" presStyleIdx="2" presStyleCnt="4" custScaleX="87032" custLinFactNeighborX="6177" custLinFactNeighborY="-5764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9000" r="-9000"/>
          </a:stretch>
        </a:blipFill>
      </dgm:spPr>
    </dgm:pt>
    <dgm:pt modelId="{064E2096-F51C-4648-8252-AAA263FB1C35}" type="pres">
      <dgm:prSet presAssocID="{2647BC2B-BA2E-469D-AF55-0958F31778FF}" presName="textRect" presStyleLbl="revTx" presStyleIdx="2" presStyleCnt="4" custLinFactNeighborX="2584" custLinFactNeighborY="-76401">
        <dgm:presLayoutVars>
          <dgm:bulletEnabled val="1"/>
        </dgm:presLayoutVars>
      </dgm:prSet>
      <dgm:spPr/>
    </dgm:pt>
    <dgm:pt modelId="{E0ABD9AC-8821-4092-A943-1CE16CA58C8A}" type="pres">
      <dgm:prSet presAssocID="{F2FA28D5-2E51-4FF4-B185-83A852429E53}" presName="sibTrans" presStyleLbl="sibTrans2D1" presStyleIdx="0" presStyleCnt="0"/>
      <dgm:spPr/>
    </dgm:pt>
    <dgm:pt modelId="{DF544CEF-FED3-4B56-92D0-1929A620701F}" type="pres">
      <dgm:prSet presAssocID="{F095D4A4-C636-4E70-847B-6DD10FC5D9AC}" presName="compNode" presStyleCnt="0"/>
      <dgm:spPr/>
    </dgm:pt>
    <dgm:pt modelId="{95F64100-E725-4EDA-A758-F38E76360820}" type="pres">
      <dgm:prSet presAssocID="{F095D4A4-C636-4E70-847B-6DD10FC5D9AC}" presName="pictRect" presStyleLbl="node1" presStyleIdx="3" presStyleCnt="4" custScaleX="87032" custLinFactNeighborX="-6968" custLinFactNeighborY="-3076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9000" r="-9000"/>
          </a:stretch>
        </a:blipFill>
      </dgm:spPr>
    </dgm:pt>
    <dgm:pt modelId="{FCCA1970-CD46-408B-93F7-68FBA9C4DD24}" type="pres">
      <dgm:prSet presAssocID="{F095D4A4-C636-4E70-847B-6DD10FC5D9AC}" presName="textRect" presStyleLbl="revTx" presStyleIdx="3" presStyleCnt="4" custScaleY="290337" custLinFactNeighborX="-7621" custLinFactNeighborY="39986">
        <dgm:presLayoutVars>
          <dgm:bulletEnabled val="1"/>
        </dgm:presLayoutVars>
      </dgm:prSet>
      <dgm:spPr/>
    </dgm:pt>
  </dgm:ptLst>
  <dgm:cxnLst>
    <dgm:cxn modelId="{B314C216-6CDA-44E7-950C-D9B4D3F77295}" type="presOf" srcId="{7E2BA923-B018-4D55-9642-7A4F334EA3CC}" destId="{E923CE2D-36D7-4311-A5FF-4E5FC4EC6EF6}" srcOrd="0" destOrd="0" presId="urn:microsoft.com/office/officeart/2005/8/layout/pList1"/>
    <dgm:cxn modelId="{DA229136-3488-4DA8-9870-FC31132D138D}" type="presOf" srcId="{FEF7BEA1-89BF-4762-8A25-B49ECA5FDF75}" destId="{2E42A2A8-D033-452A-9D09-D8A0C69A92AF}" srcOrd="0" destOrd="0" presId="urn:microsoft.com/office/officeart/2005/8/layout/pList1"/>
    <dgm:cxn modelId="{F9B5DD42-9FCA-4738-97D1-6AB74623F349}" type="presOf" srcId="{8684C5AF-766C-4473-BC10-D2AA8CF19748}" destId="{9B6A9780-AAF6-4D8C-8C39-8DBFE4F378D2}" srcOrd="0" destOrd="0" presId="urn:microsoft.com/office/officeart/2005/8/layout/pList1"/>
    <dgm:cxn modelId="{6BDD106C-8B0E-4C41-925B-559A8E66A217}" type="presOf" srcId="{2647BC2B-BA2E-469D-AF55-0958F31778FF}" destId="{064E2096-F51C-4648-8252-AAA263FB1C35}" srcOrd="0" destOrd="0" presId="urn:microsoft.com/office/officeart/2005/8/layout/pList1"/>
    <dgm:cxn modelId="{12429654-F911-4451-A829-52EE6DE4A997}" type="presOf" srcId="{88AC0ED4-F76B-4504-91AF-C07CBD3593F8}" destId="{5C36E3F7-DCAB-44E0-A2DB-DB7B236BB1BE}" srcOrd="0" destOrd="0" presId="urn:microsoft.com/office/officeart/2005/8/layout/pList1"/>
    <dgm:cxn modelId="{99C01999-7599-4EF3-AA8B-DAABDE63BFF8}" srcId="{FB61B17C-EB10-472D-8811-D507AECF874D}" destId="{F095D4A4-C636-4E70-847B-6DD10FC5D9AC}" srcOrd="3" destOrd="0" parTransId="{4E6D9908-9877-4C4B-968F-2D99F9D63B98}" sibTransId="{3FCDB245-4D86-4420-972C-44A275B798C1}"/>
    <dgm:cxn modelId="{94CD34A5-E8A1-4D2C-99AC-9CBD42139706}" type="presOf" srcId="{FB61B17C-EB10-472D-8811-D507AECF874D}" destId="{3B221A75-2EF3-4435-AEBF-3B67D33C2DDA}" srcOrd="0" destOrd="0" presId="urn:microsoft.com/office/officeart/2005/8/layout/pList1"/>
    <dgm:cxn modelId="{C5E20BA7-D49D-4B00-A75B-39AE387D6DE0}" type="presOf" srcId="{F2FA28D5-2E51-4FF4-B185-83A852429E53}" destId="{E0ABD9AC-8821-4092-A943-1CE16CA58C8A}" srcOrd="0" destOrd="0" presId="urn:microsoft.com/office/officeart/2005/8/layout/pList1"/>
    <dgm:cxn modelId="{E0424BC5-60A4-47DF-9D99-3D8354D3D74A}" srcId="{FB61B17C-EB10-472D-8811-D507AECF874D}" destId="{2647BC2B-BA2E-469D-AF55-0958F31778FF}" srcOrd="2" destOrd="0" parTransId="{B987C9FD-1FFA-4AB1-B36A-6C890B0DA643}" sibTransId="{F2FA28D5-2E51-4FF4-B185-83A852429E53}"/>
    <dgm:cxn modelId="{EE2978CB-3AA0-4995-8217-CE6C9506EDCD}" srcId="{FB61B17C-EB10-472D-8811-D507AECF874D}" destId="{8684C5AF-766C-4473-BC10-D2AA8CF19748}" srcOrd="1" destOrd="0" parTransId="{159045F4-BEB4-477D-85B4-4BCDEC98B29F}" sibTransId="{FEF7BEA1-89BF-4762-8A25-B49ECA5FDF75}"/>
    <dgm:cxn modelId="{BE9082CB-C6D2-4E91-8E1B-B72CAE60D1E4}" type="presOf" srcId="{F095D4A4-C636-4E70-847B-6DD10FC5D9AC}" destId="{FCCA1970-CD46-408B-93F7-68FBA9C4DD24}" srcOrd="0" destOrd="0" presId="urn:microsoft.com/office/officeart/2005/8/layout/pList1"/>
    <dgm:cxn modelId="{BA652EF8-8388-45AD-B14F-08794101F354}" srcId="{FB61B17C-EB10-472D-8811-D507AECF874D}" destId="{88AC0ED4-F76B-4504-91AF-C07CBD3593F8}" srcOrd="0" destOrd="0" parTransId="{50FD2D30-CC39-4A78-9039-38C267E5DDFF}" sibTransId="{7E2BA923-B018-4D55-9642-7A4F334EA3CC}"/>
    <dgm:cxn modelId="{5C03CAF6-84C7-4758-B197-3B13FA968AF6}" type="presParOf" srcId="{3B221A75-2EF3-4435-AEBF-3B67D33C2DDA}" destId="{36ACAF30-2FBB-4C3F-8912-245EA9C848D9}" srcOrd="0" destOrd="0" presId="urn:microsoft.com/office/officeart/2005/8/layout/pList1"/>
    <dgm:cxn modelId="{FBE8BCB1-A5A8-4C93-B8C4-06F800996C42}" type="presParOf" srcId="{36ACAF30-2FBB-4C3F-8912-245EA9C848D9}" destId="{A6D886F6-6EB1-422B-BAF2-A2F526DA32A4}" srcOrd="0" destOrd="0" presId="urn:microsoft.com/office/officeart/2005/8/layout/pList1"/>
    <dgm:cxn modelId="{9C36D77A-C13F-43EA-BB3C-ECF92A4BAF2F}" type="presParOf" srcId="{36ACAF30-2FBB-4C3F-8912-245EA9C848D9}" destId="{5C36E3F7-DCAB-44E0-A2DB-DB7B236BB1BE}" srcOrd="1" destOrd="0" presId="urn:microsoft.com/office/officeart/2005/8/layout/pList1"/>
    <dgm:cxn modelId="{40EB0DFB-C2E4-4EB8-971D-EF9DD321386F}" type="presParOf" srcId="{3B221A75-2EF3-4435-AEBF-3B67D33C2DDA}" destId="{E923CE2D-36D7-4311-A5FF-4E5FC4EC6EF6}" srcOrd="1" destOrd="0" presId="urn:microsoft.com/office/officeart/2005/8/layout/pList1"/>
    <dgm:cxn modelId="{137C9213-56DE-45B1-A8CC-B849DC6E2AB9}" type="presParOf" srcId="{3B221A75-2EF3-4435-AEBF-3B67D33C2DDA}" destId="{F7868457-213D-45C9-9D5C-364963060B0D}" srcOrd="2" destOrd="0" presId="urn:microsoft.com/office/officeart/2005/8/layout/pList1"/>
    <dgm:cxn modelId="{77907877-B082-42B1-BA46-1E08FCF07B2D}" type="presParOf" srcId="{F7868457-213D-45C9-9D5C-364963060B0D}" destId="{348AB2E5-0C43-4247-B733-C1E5FC78B2B6}" srcOrd="0" destOrd="0" presId="urn:microsoft.com/office/officeart/2005/8/layout/pList1"/>
    <dgm:cxn modelId="{5AF3A2C4-7A93-4380-937F-B3BA0560E224}" type="presParOf" srcId="{F7868457-213D-45C9-9D5C-364963060B0D}" destId="{9B6A9780-AAF6-4D8C-8C39-8DBFE4F378D2}" srcOrd="1" destOrd="0" presId="urn:microsoft.com/office/officeart/2005/8/layout/pList1"/>
    <dgm:cxn modelId="{01CC7C81-24FC-4C97-B88A-102FF99EC2A0}" type="presParOf" srcId="{3B221A75-2EF3-4435-AEBF-3B67D33C2DDA}" destId="{2E42A2A8-D033-452A-9D09-D8A0C69A92AF}" srcOrd="3" destOrd="0" presId="urn:microsoft.com/office/officeart/2005/8/layout/pList1"/>
    <dgm:cxn modelId="{91D6936B-C490-4A27-B4F8-E8919FE75627}" type="presParOf" srcId="{3B221A75-2EF3-4435-AEBF-3B67D33C2DDA}" destId="{8AB13CAE-2191-4D4F-A518-7309289C8644}" srcOrd="4" destOrd="0" presId="urn:microsoft.com/office/officeart/2005/8/layout/pList1"/>
    <dgm:cxn modelId="{13164416-56BF-40C2-A459-1A1DF8640C1E}" type="presParOf" srcId="{8AB13CAE-2191-4D4F-A518-7309289C8644}" destId="{E8147F53-F48D-481E-A1FA-E1975FC9B3F4}" srcOrd="0" destOrd="0" presId="urn:microsoft.com/office/officeart/2005/8/layout/pList1"/>
    <dgm:cxn modelId="{F81445B6-EEE0-48BE-9F71-E4662FAFF4E5}" type="presParOf" srcId="{8AB13CAE-2191-4D4F-A518-7309289C8644}" destId="{064E2096-F51C-4648-8252-AAA263FB1C35}" srcOrd="1" destOrd="0" presId="urn:microsoft.com/office/officeart/2005/8/layout/pList1"/>
    <dgm:cxn modelId="{9FE90082-1195-49D5-8151-98284944A0C5}" type="presParOf" srcId="{3B221A75-2EF3-4435-AEBF-3B67D33C2DDA}" destId="{E0ABD9AC-8821-4092-A943-1CE16CA58C8A}" srcOrd="5" destOrd="0" presId="urn:microsoft.com/office/officeart/2005/8/layout/pList1"/>
    <dgm:cxn modelId="{F65F3C20-5733-456F-A3FE-D9EB97C3FD02}" type="presParOf" srcId="{3B221A75-2EF3-4435-AEBF-3B67D33C2DDA}" destId="{DF544CEF-FED3-4B56-92D0-1929A620701F}" srcOrd="6" destOrd="0" presId="urn:microsoft.com/office/officeart/2005/8/layout/pList1"/>
    <dgm:cxn modelId="{50EF5B9E-825D-489E-8D91-852E5B945AB5}" type="presParOf" srcId="{DF544CEF-FED3-4B56-92D0-1929A620701F}" destId="{95F64100-E725-4EDA-A758-F38E76360820}" srcOrd="0" destOrd="0" presId="urn:microsoft.com/office/officeart/2005/8/layout/pList1"/>
    <dgm:cxn modelId="{2D32D0B9-A6D0-4640-B316-F42F4E493A27}" type="presParOf" srcId="{DF544CEF-FED3-4B56-92D0-1929A620701F}" destId="{FCCA1970-CD46-408B-93F7-68FBA9C4DD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AB2EF-D157-4EFB-83A0-5F1221B5D15A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</dgm:pt>
    <dgm:pt modelId="{1E943722-39BF-46C0-9D53-36BF2732F429}">
      <dgm:prSet phldrT="[Texto]"/>
      <dgm:spPr/>
      <dgm:t>
        <a:bodyPr/>
        <a:lstStyle/>
        <a:p>
          <a:pPr algn="just"/>
          <a:r>
            <a:rPr lang="es-CO" dirty="0">
              <a:latin typeface="Roboto" panose="02000000000000000000"/>
            </a:rPr>
            <a:t>Afianzan las bases de su lenguaje y han complejizado muchos de sus procesos cognitivos superiores (memoria, atención, concentración y procesamiento de la información), esto les permite comunicarse de manera efectiva, ampliar sus posibilidades de interacción y conocimiento del mundo.</a:t>
          </a:r>
        </a:p>
      </dgm:t>
    </dgm:pt>
    <dgm:pt modelId="{4CBA19DD-7C7F-4DF9-880F-4DB5B7A2DE9D}" type="parTrans" cxnId="{B31C47DC-629D-4738-B5CB-9BA5347A12D5}">
      <dgm:prSet/>
      <dgm:spPr/>
      <dgm:t>
        <a:bodyPr/>
        <a:lstStyle/>
        <a:p>
          <a:endParaRPr lang="es-CO"/>
        </a:p>
      </dgm:t>
    </dgm:pt>
    <dgm:pt modelId="{78433C4F-9814-44D8-9D42-1E6C3EB5B92F}" type="sibTrans" cxnId="{B31C47DC-629D-4738-B5CB-9BA5347A12D5}">
      <dgm:prSet/>
      <dgm:spPr/>
      <dgm:t>
        <a:bodyPr/>
        <a:lstStyle/>
        <a:p>
          <a:endParaRPr lang="es-CO"/>
        </a:p>
      </dgm:t>
    </dgm:pt>
    <dgm:pt modelId="{17AA0ACE-5A93-48F3-A30A-DFA476ADE765}">
      <dgm:prSet phldrT="[Texto]"/>
      <dgm:spPr/>
      <dgm:t>
        <a:bodyPr/>
        <a:lstStyle/>
        <a:p>
          <a:pPr algn="just"/>
          <a:r>
            <a:rPr lang="es-CO" dirty="0">
              <a:latin typeface="Roboto" panose="02000000000000000000"/>
            </a:rPr>
            <a:t>Es el momento en que se despliega con mayor fuerza su potencial investigativo, por ello observar, deducir, analizar, interpretar, plantear hipótesis y preguntar, serán la esencia de su experiencia cotidiana</a:t>
          </a:r>
        </a:p>
      </dgm:t>
    </dgm:pt>
    <dgm:pt modelId="{0CFB70E4-3328-41E0-979C-CE8B92ADC3E1}" type="parTrans" cxnId="{D4194F40-D389-4D1F-B09A-2A4F27870FCF}">
      <dgm:prSet/>
      <dgm:spPr/>
      <dgm:t>
        <a:bodyPr/>
        <a:lstStyle/>
        <a:p>
          <a:endParaRPr lang="es-CO"/>
        </a:p>
      </dgm:t>
    </dgm:pt>
    <dgm:pt modelId="{967F7390-B79A-47A7-8C0B-63075D455C77}" type="sibTrans" cxnId="{D4194F40-D389-4D1F-B09A-2A4F27870FCF}">
      <dgm:prSet/>
      <dgm:spPr/>
      <dgm:t>
        <a:bodyPr/>
        <a:lstStyle/>
        <a:p>
          <a:endParaRPr lang="es-CO"/>
        </a:p>
      </dgm:t>
    </dgm:pt>
    <dgm:pt modelId="{01DBFB7F-7D9B-4C36-AA52-F81C06E40A43}" type="pres">
      <dgm:prSet presAssocID="{CC5AB2EF-D157-4EFB-83A0-5F1221B5D15A}" presName="cycle" presStyleCnt="0">
        <dgm:presLayoutVars>
          <dgm:dir/>
          <dgm:resizeHandles val="exact"/>
        </dgm:presLayoutVars>
      </dgm:prSet>
      <dgm:spPr/>
    </dgm:pt>
    <dgm:pt modelId="{C18CD13E-55BA-4525-B974-18F1D26AE599}" type="pres">
      <dgm:prSet presAssocID="{1E943722-39BF-46C0-9D53-36BF2732F429}" presName="node" presStyleLbl="node1" presStyleIdx="0" presStyleCnt="2">
        <dgm:presLayoutVars>
          <dgm:bulletEnabled val="1"/>
        </dgm:presLayoutVars>
      </dgm:prSet>
      <dgm:spPr/>
    </dgm:pt>
    <dgm:pt modelId="{3111D3AB-07CA-4EE7-8BF5-AE88CB99F533}" type="pres">
      <dgm:prSet presAssocID="{78433C4F-9814-44D8-9D42-1E6C3EB5B92F}" presName="sibTrans" presStyleLbl="sibTrans2D1" presStyleIdx="0" presStyleCnt="2"/>
      <dgm:spPr/>
    </dgm:pt>
    <dgm:pt modelId="{4969A397-E448-4377-86B5-240BA16B01A9}" type="pres">
      <dgm:prSet presAssocID="{78433C4F-9814-44D8-9D42-1E6C3EB5B92F}" presName="connectorText" presStyleLbl="sibTrans2D1" presStyleIdx="0" presStyleCnt="2"/>
      <dgm:spPr/>
    </dgm:pt>
    <dgm:pt modelId="{D30456E1-6113-4AE3-8BB6-04DD3EB5E7D2}" type="pres">
      <dgm:prSet presAssocID="{17AA0ACE-5A93-48F3-A30A-DFA476ADE765}" presName="node" presStyleLbl="node1" presStyleIdx="1" presStyleCnt="2">
        <dgm:presLayoutVars>
          <dgm:bulletEnabled val="1"/>
        </dgm:presLayoutVars>
      </dgm:prSet>
      <dgm:spPr/>
    </dgm:pt>
    <dgm:pt modelId="{BA0A5111-9078-42B3-964A-877BA2F10FFD}" type="pres">
      <dgm:prSet presAssocID="{967F7390-B79A-47A7-8C0B-63075D455C77}" presName="sibTrans" presStyleLbl="sibTrans2D1" presStyleIdx="1" presStyleCnt="2"/>
      <dgm:spPr/>
    </dgm:pt>
    <dgm:pt modelId="{23DFDEBC-3329-42CF-99B8-6FF84397BBE6}" type="pres">
      <dgm:prSet presAssocID="{967F7390-B79A-47A7-8C0B-63075D455C77}" presName="connectorText" presStyleLbl="sibTrans2D1" presStyleIdx="1" presStyleCnt="2"/>
      <dgm:spPr/>
    </dgm:pt>
  </dgm:ptLst>
  <dgm:cxnLst>
    <dgm:cxn modelId="{F860BC15-8F26-4DF7-B56C-F86E41B3EE9D}" type="presOf" srcId="{967F7390-B79A-47A7-8C0B-63075D455C77}" destId="{23DFDEBC-3329-42CF-99B8-6FF84397BBE6}" srcOrd="1" destOrd="0" presId="urn:microsoft.com/office/officeart/2005/8/layout/cycle2"/>
    <dgm:cxn modelId="{E57DC41B-0BAE-4498-9AA7-2C62F3D90328}" type="presOf" srcId="{78433C4F-9814-44D8-9D42-1E6C3EB5B92F}" destId="{3111D3AB-07CA-4EE7-8BF5-AE88CB99F533}" srcOrd="0" destOrd="0" presId="urn:microsoft.com/office/officeart/2005/8/layout/cycle2"/>
    <dgm:cxn modelId="{0ADB8E34-4F21-4F3F-A501-AAE11F9D2441}" type="presOf" srcId="{17AA0ACE-5A93-48F3-A30A-DFA476ADE765}" destId="{D30456E1-6113-4AE3-8BB6-04DD3EB5E7D2}" srcOrd="0" destOrd="0" presId="urn:microsoft.com/office/officeart/2005/8/layout/cycle2"/>
    <dgm:cxn modelId="{D4194F40-D389-4D1F-B09A-2A4F27870FCF}" srcId="{CC5AB2EF-D157-4EFB-83A0-5F1221B5D15A}" destId="{17AA0ACE-5A93-48F3-A30A-DFA476ADE765}" srcOrd="1" destOrd="0" parTransId="{0CFB70E4-3328-41E0-979C-CE8B92ADC3E1}" sibTransId="{967F7390-B79A-47A7-8C0B-63075D455C77}"/>
    <dgm:cxn modelId="{F7CB0B52-CDA2-4C5A-8868-A5EFFC32A9F2}" type="presOf" srcId="{78433C4F-9814-44D8-9D42-1E6C3EB5B92F}" destId="{4969A397-E448-4377-86B5-240BA16B01A9}" srcOrd="1" destOrd="0" presId="urn:microsoft.com/office/officeart/2005/8/layout/cycle2"/>
    <dgm:cxn modelId="{32713096-0BD9-44DF-A69D-E0CBA5E9658C}" type="presOf" srcId="{967F7390-B79A-47A7-8C0B-63075D455C77}" destId="{BA0A5111-9078-42B3-964A-877BA2F10FFD}" srcOrd="0" destOrd="0" presId="urn:microsoft.com/office/officeart/2005/8/layout/cycle2"/>
    <dgm:cxn modelId="{247B1E9C-8387-4F76-9C4B-B147DE5DA33C}" type="presOf" srcId="{CC5AB2EF-D157-4EFB-83A0-5F1221B5D15A}" destId="{01DBFB7F-7D9B-4C36-AA52-F81C06E40A43}" srcOrd="0" destOrd="0" presId="urn:microsoft.com/office/officeart/2005/8/layout/cycle2"/>
    <dgm:cxn modelId="{37B16BD0-DB92-4953-B3B3-0CC7165A3411}" type="presOf" srcId="{1E943722-39BF-46C0-9D53-36BF2732F429}" destId="{C18CD13E-55BA-4525-B974-18F1D26AE599}" srcOrd="0" destOrd="0" presId="urn:microsoft.com/office/officeart/2005/8/layout/cycle2"/>
    <dgm:cxn modelId="{B31C47DC-629D-4738-B5CB-9BA5347A12D5}" srcId="{CC5AB2EF-D157-4EFB-83A0-5F1221B5D15A}" destId="{1E943722-39BF-46C0-9D53-36BF2732F429}" srcOrd="0" destOrd="0" parTransId="{4CBA19DD-7C7F-4DF9-880F-4DB5B7A2DE9D}" sibTransId="{78433C4F-9814-44D8-9D42-1E6C3EB5B92F}"/>
    <dgm:cxn modelId="{5560A22F-00E4-4891-9DEF-8B7315BE6FC1}" type="presParOf" srcId="{01DBFB7F-7D9B-4C36-AA52-F81C06E40A43}" destId="{C18CD13E-55BA-4525-B974-18F1D26AE599}" srcOrd="0" destOrd="0" presId="urn:microsoft.com/office/officeart/2005/8/layout/cycle2"/>
    <dgm:cxn modelId="{C5EBCA4D-60D9-4782-8DD1-0ACDB90D2C11}" type="presParOf" srcId="{01DBFB7F-7D9B-4C36-AA52-F81C06E40A43}" destId="{3111D3AB-07CA-4EE7-8BF5-AE88CB99F533}" srcOrd="1" destOrd="0" presId="urn:microsoft.com/office/officeart/2005/8/layout/cycle2"/>
    <dgm:cxn modelId="{92AECF9C-544B-441E-897F-79B8812EE84A}" type="presParOf" srcId="{3111D3AB-07CA-4EE7-8BF5-AE88CB99F533}" destId="{4969A397-E448-4377-86B5-240BA16B01A9}" srcOrd="0" destOrd="0" presId="urn:microsoft.com/office/officeart/2005/8/layout/cycle2"/>
    <dgm:cxn modelId="{8F5C10B3-F0C4-499D-9868-8C4E1B1361D6}" type="presParOf" srcId="{01DBFB7F-7D9B-4C36-AA52-F81C06E40A43}" destId="{D30456E1-6113-4AE3-8BB6-04DD3EB5E7D2}" srcOrd="2" destOrd="0" presId="urn:microsoft.com/office/officeart/2005/8/layout/cycle2"/>
    <dgm:cxn modelId="{A2A5EB9D-AA25-405C-9360-AA831E391236}" type="presParOf" srcId="{01DBFB7F-7D9B-4C36-AA52-F81C06E40A43}" destId="{BA0A5111-9078-42B3-964A-877BA2F10FFD}" srcOrd="3" destOrd="0" presId="urn:microsoft.com/office/officeart/2005/8/layout/cycle2"/>
    <dgm:cxn modelId="{45AB2D36-ED72-47E6-A472-6A2E1F3BACA1}" type="presParOf" srcId="{BA0A5111-9078-42B3-964A-877BA2F10FFD}" destId="{23DFDEBC-3329-42CF-99B8-6FF84397BB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5AB2EF-D157-4EFB-83A0-5F1221B5D15A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</dgm:pt>
    <dgm:pt modelId="{1E943722-39BF-46C0-9D53-36BF2732F429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Roboto" panose="02000000000000000000"/>
            </a:rPr>
            <a:t>Su pensamiento, que ahora es simbólico, los lleva a representar a través del juego y los lenguajes expresivos (teatro, composiciones plásticas, dibujos y otras creaciones) las vivencias, las comprensiones y las prácticas propias de su comunidad y su cultura. Es justo en ese juego genuino y natural en donde muestran sus intereses, gustos y particularidades</a:t>
          </a:r>
          <a:endParaRPr lang="es-CO" dirty="0">
            <a:latin typeface="Roboto" panose="02000000000000000000"/>
          </a:endParaRPr>
        </a:p>
      </dgm:t>
    </dgm:pt>
    <dgm:pt modelId="{4CBA19DD-7C7F-4DF9-880F-4DB5B7A2DE9D}" type="parTrans" cxnId="{B31C47DC-629D-4738-B5CB-9BA5347A12D5}">
      <dgm:prSet/>
      <dgm:spPr/>
      <dgm:t>
        <a:bodyPr/>
        <a:lstStyle/>
        <a:p>
          <a:endParaRPr lang="es-CO"/>
        </a:p>
      </dgm:t>
    </dgm:pt>
    <dgm:pt modelId="{78433C4F-9814-44D8-9D42-1E6C3EB5B92F}" type="sibTrans" cxnId="{B31C47DC-629D-4738-B5CB-9BA5347A12D5}">
      <dgm:prSet/>
      <dgm:spPr/>
      <dgm:t>
        <a:bodyPr/>
        <a:lstStyle/>
        <a:p>
          <a:endParaRPr lang="es-CO"/>
        </a:p>
      </dgm:t>
    </dgm:pt>
    <dgm:pt modelId="{17AA0ACE-5A93-48F3-A30A-DFA476ADE765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Roboto" panose="02000000000000000000"/>
            </a:rPr>
            <a:t>Es una época de intenso interés en sus pares, de entablar conversaciones y juegos de tipo colectivo, en ellos crean sus propias reglas y acuerdos, establecen liderazgos y participaciones distintas, en ocasiones requieren de la mediación de los adultos para resolver conflictos.</a:t>
          </a:r>
          <a:endParaRPr lang="es-CO" dirty="0">
            <a:latin typeface="Roboto" panose="02000000000000000000"/>
          </a:endParaRPr>
        </a:p>
      </dgm:t>
    </dgm:pt>
    <dgm:pt modelId="{0CFB70E4-3328-41E0-979C-CE8B92ADC3E1}" type="parTrans" cxnId="{D4194F40-D389-4D1F-B09A-2A4F27870FCF}">
      <dgm:prSet/>
      <dgm:spPr/>
      <dgm:t>
        <a:bodyPr/>
        <a:lstStyle/>
        <a:p>
          <a:endParaRPr lang="es-CO"/>
        </a:p>
      </dgm:t>
    </dgm:pt>
    <dgm:pt modelId="{967F7390-B79A-47A7-8C0B-63075D455C77}" type="sibTrans" cxnId="{D4194F40-D389-4D1F-B09A-2A4F27870FCF}">
      <dgm:prSet/>
      <dgm:spPr/>
      <dgm:t>
        <a:bodyPr/>
        <a:lstStyle/>
        <a:p>
          <a:endParaRPr lang="es-CO"/>
        </a:p>
      </dgm:t>
    </dgm:pt>
    <dgm:pt modelId="{01DBFB7F-7D9B-4C36-AA52-F81C06E40A43}" type="pres">
      <dgm:prSet presAssocID="{CC5AB2EF-D157-4EFB-83A0-5F1221B5D15A}" presName="cycle" presStyleCnt="0">
        <dgm:presLayoutVars>
          <dgm:dir/>
          <dgm:resizeHandles val="exact"/>
        </dgm:presLayoutVars>
      </dgm:prSet>
      <dgm:spPr/>
    </dgm:pt>
    <dgm:pt modelId="{C18CD13E-55BA-4525-B974-18F1D26AE599}" type="pres">
      <dgm:prSet presAssocID="{1E943722-39BF-46C0-9D53-36BF2732F429}" presName="node" presStyleLbl="node1" presStyleIdx="0" presStyleCnt="2">
        <dgm:presLayoutVars>
          <dgm:bulletEnabled val="1"/>
        </dgm:presLayoutVars>
      </dgm:prSet>
      <dgm:spPr/>
    </dgm:pt>
    <dgm:pt modelId="{3111D3AB-07CA-4EE7-8BF5-AE88CB99F533}" type="pres">
      <dgm:prSet presAssocID="{78433C4F-9814-44D8-9D42-1E6C3EB5B92F}" presName="sibTrans" presStyleLbl="sibTrans2D1" presStyleIdx="0" presStyleCnt="2"/>
      <dgm:spPr/>
    </dgm:pt>
    <dgm:pt modelId="{4969A397-E448-4377-86B5-240BA16B01A9}" type="pres">
      <dgm:prSet presAssocID="{78433C4F-9814-44D8-9D42-1E6C3EB5B92F}" presName="connectorText" presStyleLbl="sibTrans2D1" presStyleIdx="0" presStyleCnt="2"/>
      <dgm:spPr/>
    </dgm:pt>
    <dgm:pt modelId="{D30456E1-6113-4AE3-8BB6-04DD3EB5E7D2}" type="pres">
      <dgm:prSet presAssocID="{17AA0ACE-5A93-48F3-A30A-DFA476ADE765}" presName="node" presStyleLbl="node1" presStyleIdx="1" presStyleCnt="2">
        <dgm:presLayoutVars>
          <dgm:bulletEnabled val="1"/>
        </dgm:presLayoutVars>
      </dgm:prSet>
      <dgm:spPr/>
    </dgm:pt>
    <dgm:pt modelId="{BA0A5111-9078-42B3-964A-877BA2F10FFD}" type="pres">
      <dgm:prSet presAssocID="{967F7390-B79A-47A7-8C0B-63075D455C77}" presName="sibTrans" presStyleLbl="sibTrans2D1" presStyleIdx="1" presStyleCnt="2"/>
      <dgm:spPr/>
    </dgm:pt>
    <dgm:pt modelId="{23DFDEBC-3329-42CF-99B8-6FF84397BBE6}" type="pres">
      <dgm:prSet presAssocID="{967F7390-B79A-47A7-8C0B-63075D455C77}" presName="connectorText" presStyleLbl="sibTrans2D1" presStyleIdx="1" presStyleCnt="2"/>
      <dgm:spPr/>
    </dgm:pt>
  </dgm:ptLst>
  <dgm:cxnLst>
    <dgm:cxn modelId="{F860BC15-8F26-4DF7-B56C-F86E41B3EE9D}" type="presOf" srcId="{967F7390-B79A-47A7-8C0B-63075D455C77}" destId="{23DFDEBC-3329-42CF-99B8-6FF84397BBE6}" srcOrd="1" destOrd="0" presId="urn:microsoft.com/office/officeart/2005/8/layout/cycle2"/>
    <dgm:cxn modelId="{E57DC41B-0BAE-4498-9AA7-2C62F3D90328}" type="presOf" srcId="{78433C4F-9814-44D8-9D42-1E6C3EB5B92F}" destId="{3111D3AB-07CA-4EE7-8BF5-AE88CB99F533}" srcOrd="0" destOrd="0" presId="urn:microsoft.com/office/officeart/2005/8/layout/cycle2"/>
    <dgm:cxn modelId="{0ADB8E34-4F21-4F3F-A501-AAE11F9D2441}" type="presOf" srcId="{17AA0ACE-5A93-48F3-A30A-DFA476ADE765}" destId="{D30456E1-6113-4AE3-8BB6-04DD3EB5E7D2}" srcOrd="0" destOrd="0" presId="urn:microsoft.com/office/officeart/2005/8/layout/cycle2"/>
    <dgm:cxn modelId="{D4194F40-D389-4D1F-B09A-2A4F27870FCF}" srcId="{CC5AB2EF-D157-4EFB-83A0-5F1221B5D15A}" destId="{17AA0ACE-5A93-48F3-A30A-DFA476ADE765}" srcOrd="1" destOrd="0" parTransId="{0CFB70E4-3328-41E0-979C-CE8B92ADC3E1}" sibTransId="{967F7390-B79A-47A7-8C0B-63075D455C77}"/>
    <dgm:cxn modelId="{F7CB0B52-CDA2-4C5A-8868-A5EFFC32A9F2}" type="presOf" srcId="{78433C4F-9814-44D8-9D42-1E6C3EB5B92F}" destId="{4969A397-E448-4377-86B5-240BA16B01A9}" srcOrd="1" destOrd="0" presId="urn:microsoft.com/office/officeart/2005/8/layout/cycle2"/>
    <dgm:cxn modelId="{32713096-0BD9-44DF-A69D-E0CBA5E9658C}" type="presOf" srcId="{967F7390-B79A-47A7-8C0B-63075D455C77}" destId="{BA0A5111-9078-42B3-964A-877BA2F10FFD}" srcOrd="0" destOrd="0" presId="urn:microsoft.com/office/officeart/2005/8/layout/cycle2"/>
    <dgm:cxn modelId="{247B1E9C-8387-4F76-9C4B-B147DE5DA33C}" type="presOf" srcId="{CC5AB2EF-D157-4EFB-83A0-5F1221B5D15A}" destId="{01DBFB7F-7D9B-4C36-AA52-F81C06E40A43}" srcOrd="0" destOrd="0" presId="urn:microsoft.com/office/officeart/2005/8/layout/cycle2"/>
    <dgm:cxn modelId="{37B16BD0-DB92-4953-B3B3-0CC7165A3411}" type="presOf" srcId="{1E943722-39BF-46C0-9D53-36BF2732F429}" destId="{C18CD13E-55BA-4525-B974-18F1D26AE599}" srcOrd="0" destOrd="0" presId="urn:microsoft.com/office/officeart/2005/8/layout/cycle2"/>
    <dgm:cxn modelId="{B31C47DC-629D-4738-B5CB-9BA5347A12D5}" srcId="{CC5AB2EF-D157-4EFB-83A0-5F1221B5D15A}" destId="{1E943722-39BF-46C0-9D53-36BF2732F429}" srcOrd="0" destOrd="0" parTransId="{4CBA19DD-7C7F-4DF9-880F-4DB5B7A2DE9D}" sibTransId="{78433C4F-9814-44D8-9D42-1E6C3EB5B92F}"/>
    <dgm:cxn modelId="{5560A22F-00E4-4891-9DEF-8B7315BE6FC1}" type="presParOf" srcId="{01DBFB7F-7D9B-4C36-AA52-F81C06E40A43}" destId="{C18CD13E-55BA-4525-B974-18F1D26AE599}" srcOrd="0" destOrd="0" presId="urn:microsoft.com/office/officeart/2005/8/layout/cycle2"/>
    <dgm:cxn modelId="{C5EBCA4D-60D9-4782-8DD1-0ACDB90D2C11}" type="presParOf" srcId="{01DBFB7F-7D9B-4C36-AA52-F81C06E40A43}" destId="{3111D3AB-07CA-4EE7-8BF5-AE88CB99F533}" srcOrd="1" destOrd="0" presId="urn:microsoft.com/office/officeart/2005/8/layout/cycle2"/>
    <dgm:cxn modelId="{92AECF9C-544B-441E-897F-79B8812EE84A}" type="presParOf" srcId="{3111D3AB-07CA-4EE7-8BF5-AE88CB99F533}" destId="{4969A397-E448-4377-86B5-240BA16B01A9}" srcOrd="0" destOrd="0" presId="urn:microsoft.com/office/officeart/2005/8/layout/cycle2"/>
    <dgm:cxn modelId="{8F5C10B3-F0C4-499D-9868-8C4E1B1361D6}" type="presParOf" srcId="{01DBFB7F-7D9B-4C36-AA52-F81C06E40A43}" destId="{D30456E1-6113-4AE3-8BB6-04DD3EB5E7D2}" srcOrd="2" destOrd="0" presId="urn:microsoft.com/office/officeart/2005/8/layout/cycle2"/>
    <dgm:cxn modelId="{A2A5EB9D-AA25-405C-9360-AA831E391236}" type="presParOf" srcId="{01DBFB7F-7D9B-4C36-AA52-F81C06E40A43}" destId="{BA0A5111-9078-42B3-964A-877BA2F10FFD}" srcOrd="3" destOrd="0" presId="urn:microsoft.com/office/officeart/2005/8/layout/cycle2"/>
    <dgm:cxn modelId="{45AB2D36-ED72-47E6-A472-6A2E1F3BACA1}" type="presParOf" srcId="{BA0A5111-9078-42B3-964A-877BA2F10FFD}" destId="{23DFDEBC-3329-42CF-99B8-6FF84397BB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5AB2EF-D157-4EFB-83A0-5F1221B5D15A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</dgm:pt>
    <dgm:pt modelId="{1E943722-39BF-46C0-9D53-36BF2732F429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Les gustas participar, colaborar, gestionar sus propias cosas y dar a conocer sus puntos de vista. Es capaz de reconocer y regular mejor sus emociones, aunque cuando no lo logra, continúa requiriendo de la contención y acompañamiento tranquilo de los adultos.</a:t>
          </a:r>
          <a:endParaRPr lang="es-CO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CBA19DD-7C7F-4DF9-880F-4DB5B7A2DE9D}" type="parTrans" cxnId="{B31C47DC-629D-4738-B5CB-9BA5347A12D5}">
      <dgm:prSet/>
      <dgm:spPr/>
      <dgm:t>
        <a:bodyPr/>
        <a:lstStyle/>
        <a:p>
          <a:endParaRPr lang="es-CO"/>
        </a:p>
      </dgm:t>
    </dgm:pt>
    <dgm:pt modelId="{78433C4F-9814-44D8-9D42-1E6C3EB5B92F}" type="sibTrans" cxnId="{B31C47DC-629D-4738-B5CB-9BA5347A12D5}">
      <dgm:prSet/>
      <dgm:spPr/>
      <dgm:t>
        <a:bodyPr/>
        <a:lstStyle/>
        <a:p>
          <a:endParaRPr lang="es-CO"/>
        </a:p>
      </dgm:t>
    </dgm:pt>
    <dgm:pt modelId="{17AA0ACE-5A93-48F3-A30A-DFA476ADE765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Es una época de grandes comprensiones, de construcción de nociones espaciales, de establecimiento de relaciones que le permiten organizar, clasificar, contar, agrupar, seriar y comparar objetos para hallar similitudes y diferencias</a:t>
          </a:r>
          <a:endParaRPr lang="es-CO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CFB70E4-3328-41E0-979C-CE8B92ADC3E1}" type="parTrans" cxnId="{D4194F40-D389-4D1F-B09A-2A4F27870FCF}">
      <dgm:prSet/>
      <dgm:spPr/>
      <dgm:t>
        <a:bodyPr/>
        <a:lstStyle/>
        <a:p>
          <a:endParaRPr lang="es-CO"/>
        </a:p>
      </dgm:t>
    </dgm:pt>
    <dgm:pt modelId="{967F7390-B79A-47A7-8C0B-63075D455C77}" type="sibTrans" cxnId="{D4194F40-D389-4D1F-B09A-2A4F27870FCF}">
      <dgm:prSet/>
      <dgm:spPr/>
      <dgm:t>
        <a:bodyPr/>
        <a:lstStyle/>
        <a:p>
          <a:endParaRPr lang="es-CO"/>
        </a:p>
      </dgm:t>
    </dgm:pt>
    <dgm:pt modelId="{01DBFB7F-7D9B-4C36-AA52-F81C06E40A43}" type="pres">
      <dgm:prSet presAssocID="{CC5AB2EF-D157-4EFB-83A0-5F1221B5D15A}" presName="cycle" presStyleCnt="0">
        <dgm:presLayoutVars>
          <dgm:dir/>
          <dgm:resizeHandles val="exact"/>
        </dgm:presLayoutVars>
      </dgm:prSet>
      <dgm:spPr/>
    </dgm:pt>
    <dgm:pt modelId="{C18CD13E-55BA-4525-B974-18F1D26AE599}" type="pres">
      <dgm:prSet presAssocID="{1E943722-39BF-46C0-9D53-36BF2732F429}" presName="node" presStyleLbl="node1" presStyleIdx="0" presStyleCnt="2">
        <dgm:presLayoutVars>
          <dgm:bulletEnabled val="1"/>
        </dgm:presLayoutVars>
      </dgm:prSet>
      <dgm:spPr/>
    </dgm:pt>
    <dgm:pt modelId="{3111D3AB-07CA-4EE7-8BF5-AE88CB99F533}" type="pres">
      <dgm:prSet presAssocID="{78433C4F-9814-44D8-9D42-1E6C3EB5B92F}" presName="sibTrans" presStyleLbl="sibTrans2D1" presStyleIdx="0" presStyleCnt="2"/>
      <dgm:spPr/>
    </dgm:pt>
    <dgm:pt modelId="{4969A397-E448-4377-86B5-240BA16B01A9}" type="pres">
      <dgm:prSet presAssocID="{78433C4F-9814-44D8-9D42-1E6C3EB5B92F}" presName="connectorText" presStyleLbl="sibTrans2D1" presStyleIdx="0" presStyleCnt="2"/>
      <dgm:spPr/>
    </dgm:pt>
    <dgm:pt modelId="{D30456E1-6113-4AE3-8BB6-04DD3EB5E7D2}" type="pres">
      <dgm:prSet presAssocID="{17AA0ACE-5A93-48F3-A30A-DFA476ADE765}" presName="node" presStyleLbl="node1" presStyleIdx="1" presStyleCnt="2">
        <dgm:presLayoutVars>
          <dgm:bulletEnabled val="1"/>
        </dgm:presLayoutVars>
      </dgm:prSet>
      <dgm:spPr/>
    </dgm:pt>
    <dgm:pt modelId="{BA0A5111-9078-42B3-964A-877BA2F10FFD}" type="pres">
      <dgm:prSet presAssocID="{967F7390-B79A-47A7-8C0B-63075D455C77}" presName="sibTrans" presStyleLbl="sibTrans2D1" presStyleIdx="1" presStyleCnt="2"/>
      <dgm:spPr/>
    </dgm:pt>
    <dgm:pt modelId="{23DFDEBC-3329-42CF-99B8-6FF84397BBE6}" type="pres">
      <dgm:prSet presAssocID="{967F7390-B79A-47A7-8C0B-63075D455C77}" presName="connectorText" presStyleLbl="sibTrans2D1" presStyleIdx="1" presStyleCnt="2"/>
      <dgm:spPr/>
    </dgm:pt>
  </dgm:ptLst>
  <dgm:cxnLst>
    <dgm:cxn modelId="{F860BC15-8F26-4DF7-B56C-F86E41B3EE9D}" type="presOf" srcId="{967F7390-B79A-47A7-8C0B-63075D455C77}" destId="{23DFDEBC-3329-42CF-99B8-6FF84397BBE6}" srcOrd="1" destOrd="0" presId="urn:microsoft.com/office/officeart/2005/8/layout/cycle2"/>
    <dgm:cxn modelId="{E57DC41B-0BAE-4498-9AA7-2C62F3D90328}" type="presOf" srcId="{78433C4F-9814-44D8-9D42-1E6C3EB5B92F}" destId="{3111D3AB-07CA-4EE7-8BF5-AE88CB99F533}" srcOrd="0" destOrd="0" presId="urn:microsoft.com/office/officeart/2005/8/layout/cycle2"/>
    <dgm:cxn modelId="{0ADB8E34-4F21-4F3F-A501-AAE11F9D2441}" type="presOf" srcId="{17AA0ACE-5A93-48F3-A30A-DFA476ADE765}" destId="{D30456E1-6113-4AE3-8BB6-04DD3EB5E7D2}" srcOrd="0" destOrd="0" presId="urn:microsoft.com/office/officeart/2005/8/layout/cycle2"/>
    <dgm:cxn modelId="{D4194F40-D389-4D1F-B09A-2A4F27870FCF}" srcId="{CC5AB2EF-D157-4EFB-83A0-5F1221B5D15A}" destId="{17AA0ACE-5A93-48F3-A30A-DFA476ADE765}" srcOrd="1" destOrd="0" parTransId="{0CFB70E4-3328-41E0-979C-CE8B92ADC3E1}" sibTransId="{967F7390-B79A-47A7-8C0B-63075D455C77}"/>
    <dgm:cxn modelId="{F7CB0B52-CDA2-4C5A-8868-A5EFFC32A9F2}" type="presOf" srcId="{78433C4F-9814-44D8-9D42-1E6C3EB5B92F}" destId="{4969A397-E448-4377-86B5-240BA16B01A9}" srcOrd="1" destOrd="0" presId="urn:microsoft.com/office/officeart/2005/8/layout/cycle2"/>
    <dgm:cxn modelId="{32713096-0BD9-44DF-A69D-E0CBA5E9658C}" type="presOf" srcId="{967F7390-B79A-47A7-8C0B-63075D455C77}" destId="{BA0A5111-9078-42B3-964A-877BA2F10FFD}" srcOrd="0" destOrd="0" presId="urn:microsoft.com/office/officeart/2005/8/layout/cycle2"/>
    <dgm:cxn modelId="{247B1E9C-8387-4F76-9C4B-B147DE5DA33C}" type="presOf" srcId="{CC5AB2EF-D157-4EFB-83A0-5F1221B5D15A}" destId="{01DBFB7F-7D9B-4C36-AA52-F81C06E40A43}" srcOrd="0" destOrd="0" presId="urn:microsoft.com/office/officeart/2005/8/layout/cycle2"/>
    <dgm:cxn modelId="{37B16BD0-DB92-4953-B3B3-0CC7165A3411}" type="presOf" srcId="{1E943722-39BF-46C0-9D53-36BF2732F429}" destId="{C18CD13E-55BA-4525-B974-18F1D26AE599}" srcOrd="0" destOrd="0" presId="urn:microsoft.com/office/officeart/2005/8/layout/cycle2"/>
    <dgm:cxn modelId="{B31C47DC-629D-4738-B5CB-9BA5347A12D5}" srcId="{CC5AB2EF-D157-4EFB-83A0-5F1221B5D15A}" destId="{1E943722-39BF-46C0-9D53-36BF2732F429}" srcOrd="0" destOrd="0" parTransId="{4CBA19DD-7C7F-4DF9-880F-4DB5B7A2DE9D}" sibTransId="{78433C4F-9814-44D8-9D42-1E6C3EB5B92F}"/>
    <dgm:cxn modelId="{5560A22F-00E4-4891-9DEF-8B7315BE6FC1}" type="presParOf" srcId="{01DBFB7F-7D9B-4C36-AA52-F81C06E40A43}" destId="{C18CD13E-55BA-4525-B974-18F1D26AE599}" srcOrd="0" destOrd="0" presId="urn:microsoft.com/office/officeart/2005/8/layout/cycle2"/>
    <dgm:cxn modelId="{C5EBCA4D-60D9-4782-8DD1-0ACDB90D2C11}" type="presParOf" srcId="{01DBFB7F-7D9B-4C36-AA52-F81C06E40A43}" destId="{3111D3AB-07CA-4EE7-8BF5-AE88CB99F533}" srcOrd="1" destOrd="0" presId="urn:microsoft.com/office/officeart/2005/8/layout/cycle2"/>
    <dgm:cxn modelId="{92AECF9C-544B-441E-897F-79B8812EE84A}" type="presParOf" srcId="{3111D3AB-07CA-4EE7-8BF5-AE88CB99F533}" destId="{4969A397-E448-4377-86B5-240BA16B01A9}" srcOrd="0" destOrd="0" presId="urn:microsoft.com/office/officeart/2005/8/layout/cycle2"/>
    <dgm:cxn modelId="{8F5C10B3-F0C4-499D-9868-8C4E1B1361D6}" type="presParOf" srcId="{01DBFB7F-7D9B-4C36-AA52-F81C06E40A43}" destId="{D30456E1-6113-4AE3-8BB6-04DD3EB5E7D2}" srcOrd="2" destOrd="0" presId="urn:microsoft.com/office/officeart/2005/8/layout/cycle2"/>
    <dgm:cxn modelId="{A2A5EB9D-AA25-405C-9360-AA831E391236}" type="presParOf" srcId="{01DBFB7F-7D9B-4C36-AA52-F81C06E40A43}" destId="{BA0A5111-9078-42B3-964A-877BA2F10FFD}" srcOrd="3" destOrd="0" presId="urn:microsoft.com/office/officeart/2005/8/layout/cycle2"/>
    <dgm:cxn modelId="{45AB2D36-ED72-47E6-A472-6A2E1F3BACA1}" type="presParOf" srcId="{BA0A5111-9078-42B3-964A-877BA2F10FFD}" destId="{23DFDEBC-3329-42CF-99B8-6FF84397BB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7D0B5-CF6B-44DF-86BB-97FD21F7560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54D5A0C-1C90-418F-86AF-0BF65FB057E4}">
      <dgm:prSet phldrT="[Texto]" custT="1"/>
      <dgm:spPr/>
      <dgm:t>
        <a:bodyPr/>
        <a:lstStyle/>
        <a:p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Entre los cuatro años y medio y los seis años, los niños y las niñas continúan interesados en los juegos colectivos, particularmente los de roles y competencia. </a:t>
          </a:r>
        </a:p>
      </dgm:t>
    </dgm:pt>
    <dgm:pt modelId="{9C2E691E-24D5-41E7-8C74-FC0F362EAE18}" type="parTrans" cxnId="{93F39ECA-1CE4-48A2-A4F7-97215225BCE2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DB2124E-E003-4939-8DB4-9EBC9C66014B}" type="sibTrans" cxnId="{93F39ECA-1CE4-48A2-A4F7-97215225BCE2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92B0BC-8D32-4EC0-B896-61ABCDDB0530}">
      <dgm:prSet phldrT="[Texto]" custT="1"/>
      <dgm:spPr/>
      <dgm:t>
        <a:bodyPr/>
        <a:lstStyle/>
        <a:p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La actividad corporal que ha desarrollado desde el nacimiento, lo ha fortalecido, le ha permitido discriminar y hacer conciencia de su cuerpo. Ahora con movimientos más controlados y precisos, se le facilita la exploración y la expresión gráfica.</a:t>
          </a:r>
        </a:p>
      </dgm:t>
    </dgm:pt>
    <dgm:pt modelId="{D9AA6BD3-4BEE-46A2-B4FA-852B56ABAEA6}" type="parTrans" cxnId="{12E7F570-5DDF-4A9B-BB5D-29F60B14DE94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C57B370-EF75-4F0C-8573-D92DD713856F}" type="sibTrans" cxnId="{12E7F570-5DDF-4A9B-BB5D-29F60B14DE94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B30A076-4615-47DE-9EC6-E6AA0AE5815E}">
      <dgm:prSet phldrT="[Texto]" custT="1"/>
      <dgm:spPr/>
      <dgm:t>
        <a:bodyPr/>
        <a:lstStyle/>
        <a:p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Es un momento de riqueza expresiva, en el que puede cargar de sentidos y detalles sus composiciones gráficas y usarlas como canal para comunicar sus pensamientos, ideas y emociones.</a:t>
          </a:r>
        </a:p>
      </dgm:t>
    </dgm:pt>
    <dgm:pt modelId="{4993F8C5-BD66-4863-AB48-D3753B5D2255}" type="parTrans" cxnId="{69A76A7A-BA69-43C5-9DEF-C37CE1E63FAC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182729A-299B-4CB2-A5BC-7869BEEE6C0D}" type="sibTrans" cxnId="{69A76A7A-BA69-43C5-9DEF-C37CE1E63FAC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869FF2-6B4A-41E5-AD6A-AAEC5B0F1343}" type="pres">
      <dgm:prSet presAssocID="{4887D0B5-CF6B-44DF-86BB-97FD21F75601}" presName="Name0" presStyleCnt="0">
        <dgm:presLayoutVars>
          <dgm:dir/>
          <dgm:resizeHandles val="exact"/>
        </dgm:presLayoutVars>
      </dgm:prSet>
      <dgm:spPr/>
    </dgm:pt>
    <dgm:pt modelId="{7E6F1D46-6D6F-46F4-BE2F-706C5461267B}" type="pres">
      <dgm:prSet presAssocID="{954D5A0C-1C90-418F-86AF-0BF65FB057E4}" presName="composite" presStyleCnt="0"/>
      <dgm:spPr/>
    </dgm:pt>
    <dgm:pt modelId="{D98AA3AD-14D0-4C03-8608-FBE821811BD7}" type="pres">
      <dgm:prSet presAssocID="{954D5A0C-1C90-418F-86AF-0BF65FB057E4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D430D75-8D88-42EC-9EE3-CFFCD2A7A67C}" type="pres">
      <dgm:prSet presAssocID="{954D5A0C-1C90-418F-86AF-0BF65FB057E4}" presName="wedgeRectCallout1" presStyleLbl="node1" presStyleIdx="0" presStyleCnt="3">
        <dgm:presLayoutVars>
          <dgm:bulletEnabled val="1"/>
        </dgm:presLayoutVars>
      </dgm:prSet>
      <dgm:spPr/>
    </dgm:pt>
    <dgm:pt modelId="{1F9C20C5-0350-4A76-AB75-7947D5C9D858}" type="pres">
      <dgm:prSet presAssocID="{0DB2124E-E003-4939-8DB4-9EBC9C66014B}" presName="sibTrans" presStyleCnt="0"/>
      <dgm:spPr/>
    </dgm:pt>
    <dgm:pt modelId="{8AAE85DD-4B8A-4134-A5CE-ED31D48FEAF2}" type="pres">
      <dgm:prSet presAssocID="{0192B0BC-8D32-4EC0-B896-61ABCDDB0530}" presName="composite" presStyleCnt="0"/>
      <dgm:spPr/>
    </dgm:pt>
    <dgm:pt modelId="{C50BA366-FD7D-4FF1-86C2-6B065AF5B5B6}" type="pres">
      <dgm:prSet presAssocID="{0192B0BC-8D32-4EC0-B896-61ABCDDB0530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C1BAF0-39B5-4E93-A102-4E082A0D9600}" type="pres">
      <dgm:prSet presAssocID="{0192B0BC-8D32-4EC0-B896-61ABCDDB0530}" presName="wedgeRectCallout1" presStyleLbl="node1" presStyleIdx="1" presStyleCnt="3" custScaleY="150147">
        <dgm:presLayoutVars>
          <dgm:bulletEnabled val="1"/>
        </dgm:presLayoutVars>
      </dgm:prSet>
      <dgm:spPr/>
    </dgm:pt>
    <dgm:pt modelId="{0D7F0694-6A72-41DD-B3D8-00E1C40BF71E}" type="pres">
      <dgm:prSet presAssocID="{AC57B370-EF75-4F0C-8573-D92DD713856F}" presName="sibTrans" presStyleCnt="0"/>
      <dgm:spPr/>
    </dgm:pt>
    <dgm:pt modelId="{B2CBEE1B-A995-49F3-9163-00B90AD8D019}" type="pres">
      <dgm:prSet presAssocID="{AB30A076-4615-47DE-9EC6-E6AA0AE5815E}" presName="composite" presStyleCnt="0"/>
      <dgm:spPr/>
    </dgm:pt>
    <dgm:pt modelId="{F21A0450-6B41-42F2-B8B4-DFA0F7AD37FE}" type="pres">
      <dgm:prSet presAssocID="{AB30A076-4615-47DE-9EC6-E6AA0AE5815E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3BE8AFB-DD81-4C63-92A3-5BFE643A336C}" type="pres">
      <dgm:prSet presAssocID="{AB30A076-4615-47DE-9EC6-E6AA0AE5815E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A1A1BF1B-2E9C-4143-AA42-ED2AA5337B5D}" type="presOf" srcId="{AB30A076-4615-47DE-9EC6-E6AA0AE5815E}" destId="{A3BE8AFB-DD81-4C63-92A3-5BFE643A336C}" srcOrd="0" destOrd="0" presId="urn:microsoft.com/office/officeart/2008/layout/BendingPictureCaptionList"/>
    <dgm:cxn modelId="{12E7F570-5DDF-4A9B-BB5D-29F60B14DE94}" srcId="{4887D0B5-CF6B-44DF-86BB-97FD21F75601}" destId="{0192B0BC-8D32-4EC0-B896-61ABCDDB0530}" srcOrd="1" destOrd="0" parTransId="{D9AA6BD3-4BEE-46A2-B4FA-852B56ABAEA6}" sibTransId="{AC57B370-EF75-4F0C-8573-D92DD713856F}"/>
    <dgm:cxn modelId="{2A414452-52CE-410C-9C00-D2D6EFA7EA59}" type="presOf" srcId="{954D5A0C-1C90-418F-86AF-0BF65FB057E4}" destId="{ED430D75-8D88-42EC-9EE3-CFFCD2A7A67C}" srcOrd="0" destOrd="0" presId="urn:microsoft.com/office/officeart/2008/layout/BendingPictureCaptionList"/>
    <dgm:cxn modelId="{69A76A7A-BA69-43C5-9DEF-C37CE1E63FAC}" srcId="{4887D0B5-CF6B-44DF-86BB-97FD21F75601}" destId="{AB30A076-4615-47DE-9EC6-E6AA0AE5815E}" srcOrd="2" destOrd="0" parTransId="{4993F8C5-BD66-4863-AB48-D3753B5D2255}" sibTransId="{A182729A-299B-4CB2-A5BC-7869BEEE6C0D}"/>
    <dgm:cxn modelId="{5AE3EFC7-A148-4BD1-B7D0-025A400BDB9C}" type="presOf" srcId="{0192B0BC-8D32-4EC0-B896-61ABCDDB0530}" destId="{64C1BAF0-39B5-4E93-A102-4E082A0D9600}" srcOrd="0" destOrd="0" presId="urn:microsoft.com/office/officeart/2008/layout/BendingPictureCaptionList"/>
    <dgm:cxn modelId="{93F39ECA-1CE4-48A2-A4F7-97215225BCE2}" srcId="{4887D0B5-CF6B-44DF-86BB-97FD21F75601}" destId="{954D5A0C-1C90-418F-86AF-0BF65FB057E4}" srcOrd="0" destOrd="0" parTransId="{9C2E691E-24D5-41E7-8C74-FC0F362EAE18}" sibTransId="{0DB2124E-E003-4939-8DB4-9EBC9C66014B}"/>
    <dgm:cxn modelId="{B5DB53CE-CF7C-489D-8D7C-161276C37220}" type="presOf" srcId="{4887D0B5-CF6B-44DF-86BB-97FD21F75601}" destId="{5D869FF2-6B4A-41E5-AD6A-AAEC5B0F1343}" srcOrd="0" destOrd="0" presId="urn:microsoft.com/office/officeart/2008/layout/BendingPictureCaptionList"/>
    <dgm:cxn modelId="{D519572D-3D65-4D15-BCE5-8BE922140E93}" type="presParOf" srcId="{5D869FF2-6B4A-41E5-AD6A-AAEC5B0F1343}" destId="{7E6F1D46-6D6F-46F4-BE2F-706C5461267B}" srcOrd="0" destOrd="0" presId="urn:microsoft.com/office/officeart/2008/layout/BendingPictureCaptionList"/>
    <dgm:cxn modelId="{40CDF89F-1CB4-4991-8964-6C8354BF7873}" type="presParOf" srcId="{7E6F1D46-6D6F-46F4-BE2F-706C5461267B}" destId="{D98AA3AD-14D0-4C03-8608-FBE821811BD7}" srcOrd="0" destOrd="0" presId="urn:microsoft.com/office/officeart/2008/layout/BendingPictureCaptionList"/>
    <dgm:cxn modelId="{99C2F081-C93B-4C1B-AD91-F17C56891244}" type="presParOf" srcId="{7E6F1D46-6D6F-46F4-BE2F-706C5461267B}" destId="{ED430D75-8D88-42EC-9EE3-CFFCD2A7A67C}" srcOrd="1" destOrd="0" presId="urn:microsoft.com/office/officeart/2008/layout/BendingPictureCaptionList"/>
    <dgm:cxn modelId="{FE824A8F-DB9D-4F95-987D-F08494A98AB3}" type="presParOf" srcId="{5D869FF2-6B4A-41E5-AD6A-AAEC5B0F1343}" destId="{1F9C20C5-0350-4A76-AB75-7947D5C9D858}" srcOrd="1" destOrd="0" presId="urn:microsoft.com/office/officeart/2008/layout/BendingPictureCaptionList"/>
    <dgm:cxn modelId="{FAB8A934-6364-4FB7-B76E-29883760CD43}" type="presParOf" srcId="{5D869FF2-6B4A-41E5-AD6A-AAEC5B0F1343}" destId="{8AAE85DD-4B8A-4134-A5CE-ED31D48FEAF2}" srcOrd="2" destOrd="0" presId="urn:microsoft.com/office/officeart/2008/layout/BendingPictureCaptionList"/>
    <dgm:cxn modelId="{82ACCFAF-681B-42E4-BC28-2C4901656ECA}" type="presParOf" srcId="{8AAE85DD-4B8A-4134-A5CE-ED31D48FEAF2}" destId="{C50BA366-FD7D-4FF1-86C2-6B065AF5B5B6}" srcOrd="0" destOrd="0" presId="urn:microsoft.com/office/officeart/2008/layout/BendingPictureCaptionList"/>
    <dgm:cxn modelId="{11EC2FD4-EA65-4D2A-96DA-57C362AEBDCB}" type="presParOf" srcId="{8AAE85DD-4B8A-4134-A5CE-ED31D48FEAF2}" destId="{64C1BAF0-39B5-4E93-A102-4E082A0D9600}" srcOrd="1" destOrd="0" presId="urn:microsoft.com/office/officeart/2008/layout/BendingPictureCaptionList"/>
    <dgm:cxn modelId="{95470048-7C8F-4748-9FF5-5B395ABE0BC3}" type="presParOf" srcId="{5D869FF2-6B4A-41E5-AD6A-AAEC5B0F1343}" destId="{0D7F0694-6A72-41DD-B3D8-00E1C40BF71E}" srcOrd="3" destOrd="0" presId="urn:microsoft.com/office/officeart/2008/layout/BendingPictureCaptionList"/>
    <dgm:cxn modelId="{5EEE193D-60D8-4CE0-BEF6-D32963E20423}" type="presParOf" srcId="{5D869FF2-6B4A-41E5-AD6A-AAEC5B0F1343}" destId="{B2CBEE1B-A995-49F3-9163-00B90AD8D019}" srcOrd="4" destOrd="0" presId="urn:microsoft.com/office/officeart/2008/layout/BendingPictureCaptionList"/>
    <dgm:cxn modelId="{E0A6BD43-98A0-41EB-8EC6-5E658995B022}" type="presParOf" srcId="{B2CBEE1B-A995-49F3-9163-00B90AD8D019}" destId="{F21A0450-6B41-42F2-B8B4-DFA0F7AD37FE}" srcOrd="0" destOrd="0" presId="urn:microsoft.com/office/officeart/2008/layout/BendingPictureCaptionList"/>
    <dgm:cxn modelId="{5DDE5453-B485-4F47-BB05-37504FA3E98C}" type="presParOf" srcId="{B2CBEE1B-A995-49F3-9163-00B90AD8D019}" destId="{A3BE8AFB-DD81-4C63-92A3-5BFE643A336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87D0B5-CF6B-44DF-86BB-97FD21F7560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54D5A0C-1C90-418F-86AF-0BF65FB057E4}">
      <dgm:prSet phldrT="[Texto]" custT="1"/>
      <dgm:spPr/>
      <dgm:t>
        <a:bodyPr/>
        <a:lstStyle/>
        <a:p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Su independencia, siempre en ascenso, le permite hacerse responsable de sus objetos personales y de los cuidados propios de su cuerpo, si se ha cultivado el hábito se interesan por prácticas saludables como bañarse las manos, cuidar de su cuerpo y de su alimentación, en muchos momentos pueden incluso convertirse en quienes recuerdan las buenas prácticas a otros pares o adultos</a:t>
          </a:r>
        </a:p>
      </dgm:t>
    </dgm:pt>
    <dgm:pt modelId="{9C2E691E-24D5-41E7-8C74-FC0F362EAE18}" type="parTrans" cxnId="{93F39ECA-1CE4-48A2-A4F7-97215225BCE2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DB2124E-E003-4939-8DB4-9EBC9C66014B}" type="sibTrans" cxnId="{93F39ECA-1CE4-48A2-A4F7-97215225BCE2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92B0BC-8D32-4EC0-B896-61ABCDDB0530}">
      <dgm:prSet phldrT="[Texto]" custT="1"/>
      <dgm:spPr/>
      <dgm:t>
        <a:bodyPr/>
        <a:lstStyle/>
        <a:p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Se reconocen como miembros de una familia, una cultura y una comunidad y se interesan por construir su identidad participando en sus prácticas tradicionales.</a:t>
          </a:r>
        </a:p>
      </dgm:t>
    </dgm:pt>
    <dgm:pt modelId="{D9AA6BD3-4BEE-46A2-B4FA-852B56ABAEA6}" type="parTrans" cxnId="{12E7F570-5DDF-4A9B-BB5D-29F60B14DE94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C57B370-EF75-4F0C-8573-D92DD713856F}" type="sibTrans" cxnId="{12E7F570-5DDF-4A9B-BB5D-29F60B14DE94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B30A076-4615-47DE-9EC6-E6AA0AE5815E}">
      <dgm:prSet phldrT="[Texto]" custT="1"/>
      <dgm:spPr/>
      <dgm:t>
        <a:bodyPr/>
        <a:lstStyle/>
        <a:p>
          <a:r>
            <a: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Siguen siendo curiosos, activos y ávidos por saber el porqué de los fenómenos y las cosas, preguntan, buscan respuestas de todas las formas posibles, experimentan con todo lo que encuentran en su entorno, prueban distintas maneras para hacer y solucionar, y se sorprenden con los hallazgos de sus búsquedas.</a:t>
          </a:r>
        </a:p>
      </dgm:t>
    </dgm:pt>
    <dgm:pt modelId="{A182729A-299B-4CB2-A5BC-7869BEEE6C0D}" type="sibTrans" cxnId="{69A76A7A-BA69-43C5-9DEF-C37CE1E63FAC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93F8C5-BD66-4863-AB48-D3753B5D2255}" type="parTrans" cxnId="{69A76A7A-BA69-43C5-9DEF-C37CE1E63FAC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869FF2-6B4A-41E5-AD6A-AAEC5B0F1343}" type="pres">
      <dgm:prSet presAssocID="{4887D0B5-CF6B-44DF-86BB-97FD21F75601}" presName="Name0" presStyleCnt="0">
        <dgm:presLayoutVars>
          <dgm:dir/>
          <dgm:resizeHandles val="exact"/>
        </dgm:presLayoutVars>
      </dgm:prSet>
      <dgm:spPr/>
    </dgm:pt>
    <dgm:pt modelId="{7E6F1D46-6D6F-46F4-BE2F-706C5461267B}" type="pres">
      <dgm:prSet presAssocID="{954D5A0C-1C90-418F-86AF-0BF65FB057E4}" presName="composite" presStyleCnt="0"/>
      <dgm:spPr/>
    </dgm:pt>
    <dgm:pt modelId="{D98AA3AD-14D0-4C03-8608-FBE821811BD7}" type="pres">
      <dgm:prSet presAssocID="{954D5A0C-1C90-418F-86AF-0BF65FB057E4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D430D75-8D88-42EC-9EE3-CFFCD2A7A67C}" type="pres">
      <dgm:prSet presAssocID="{954D5A0C-1C90-418F-86AF-0BF65FB057E4}" presName="wedgeRectCallout1" presStyleLbl="node1" presStyleIdx="0" presStyleCnt="3" custScaleX="103671" custScaleY="211750" custLinFactNeighborX="-1185" custLinFactNeighborY="50025">
        <dgm:presLayoutVars>
          <dgm:bulletEnabled val="1"/>
        </dgm:presLayoutVars>
      </dgm:prSet>
      <dgm:spPr/>
    </dgm:pt>
    <dgm:pt modelId="{1F9C20C5-0350-4A76-AB75-7947D5C9D858}" type="pres">
      <dgm:prSet presAssocID="{0DB2124E-E003-4939-8DB4-9EBC9C66014B}" presName="sibTrans" presStyleCnt="0"/>
      <dgm:spPr/>
    </dgm:pt>
    <dgm:pt modelId="{8AAE85DD-4B8A-4134-A5CE-ED31D48FEAF2}" type="pres">
      <dgm:prSet presAssocID="{0192B0BC-8D32-4EC0-B896-61ABCDDB0530}" presName="composite" presStyleCnt="0"/>
      <dgm:spPr/>
    </dgm:pt>
    <dgm:pt modelId="{C50BA366-FD7D-4FF1-86C2-6B065AF5B5B6}" type="pres">
      <dgm:prSet presAssocID="{0192B0BC-8D32-4EC0-B896-61ABCDDB0530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C1BAF0-39B5-4E93-A102-4E082A0D9600}" type="pres">
      <dgm:prSet presAssocID="{0192B0BC-8D32-4EC0-B896-61ABCDDB0530}" presName="wedgeRectCallout1" presStyleLbl="node1" presStyleIdx="1" presStyleCnt="3" custScaleY="190466" custLinFactNeighborX="-3933" custLinFactNeighborY="21350">
        <dgm:presLayoutVars>
          <dgm:bulletEnabled val="1"/>
        </dgm:presLayoutVars>
      </dgm:prSet>
      <dgm:spPr/>
    </dgm:pt>
    <dgm:pt modelId="{0D7F0694-6A72-41DD-B3D8-00E1C40BF71E}" type="pres">
      <dgm:prSet presAssocID="{AC57B370-EF75-4F0C-8573-D92DD713856F}" presName="sibTrans" presStyleCnt="0"/>
      <dgm:spPr/>
    </dgm:pt>
    <dgm:pt modelId="{B2CBEE1B-A995-49F3-9163-00B90AD8D019}" type="pres">
      <dgm:prSet presAssocID="{AB30A076-4615-47DE-9EC6-E6AA0AE5815E}" presName="composite" presStyleCnt="0"/>
      <dgm:spPr/>
    </dgm:pt>
    <dgm:pt modelId="{F21A0450-6B41-42F2-B8B4-DFA0F7AD37FE}" type="pres">
      <dgm:prSet presAssocID="{AB30A076-4615-47DE-9EC6-E6AA0AE5815E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3BE8AFB-DD81-4C63-92A3-5BFE643A336C}" type="pres">
      <dgm:prSet presAssocID="{AB30A076-4615-47DE-9EC6-E6AA0AE5815E}" presName="wedgeRectCallout1" presStyleLbl="node1" presStyleIdx="2" presStyleCnt="3" custScaleY="201978">
        <dgm:presLayoutVars>
          <dgm:bulletEnabled val="1"/>
        </dgm:presLayoutVars>
      </dgm:prSet>
      <dgm:spPr/>
    </dgm:pt>
  </dgm:ptLst>
  <dgm:cxnLst>
    <dgm:cxn modelId="{A1A1BF1B-2E9C-4143-AA42-ED2AA5337B5D}" type="presOf" srcId="{AB30A076-4615-47DE-9EC6-E6AA0AE5815E}" destId="{A3BE8AFB-DD81-4C63-92A3-5BFE643A336C}" srcOrd="0" destOrd="0" presId="urn:microsoft.com/office/officeart/2008/layout/BendingPictureCaptionList"/>
    <dgm:cxn modelId="{12E7F570-5DDF-4A9B-BB5D-29F60B14DE94}" srcId="{4887D0B5-CF6B-44DF-86BB-97FD21F75601}" destId="{0192B0BC-8D32-4EC0-B896-61ABCDDB0530}" srcOrd="1" destOrd="0" parTransId="{D9AA6BD3-4BEE-46A2-B4FA-852B56ABAEA6}" sibTransId="{AC57B370-EF75-4F0C-8573-D92DD713856F}"/>
    <dgm:cxn modelId="{2A414452-52CE-410C-9C00-D2D6EFA7EA59}" type="presOf" srcId="{954D5A0C-1C90-418F-86AF-0BF65FB057E4}" destId="{ED430D75-8D88-42EC-9EE3-CFFCD2A7A67C}" srcOrd="0" destOrd="0" presId="urn:microsoft.com/office/officeart/2008/layout/BendingPictureCaptionList"/>
    <dgm:cxn modelId="{69A76A7A-BA69-43C5-9DEF-C37CE1E63FAC}" srcId="{4887D0B5-CF6B-44DF-86BB-97FD21F75601}" destId="{AB30A076-4615-47DE-9EC6-E6AA0AE5815E}" srcOrd="2" destOrd="0" parTransId="{4993F8C5-BD66-4863-AB48-D3753B5D2255}" sibTransId="{A182729A-299B-4CB2-A5BC-7869BEEE6C0D}"/>
    <dgm:cxn modelId="{5AE3EFC7-A148-4BD1-B7D0-025A400BDB9C}" type="presOf" srcId="{0192B0BC-8D32-4EC0-B896-61ABCDDB0530}" destId="{64C1BAF0-39B5-4E93-A102-4E082A0D9600}" srcOrd="0" destOrd="0" presId="urn:microsoft.com/office/officeart/2008/layout/BendingPictureCaptionList"/>
    <dgm:cxn modelId="{93F39ECA-1CE4-48A2-A4F7-97215225BCE2}" srcId="{4887D0B5-CF6B-44DF-86BB-97FD21F75601}" destId="{954D5A0C-1C90-418F-86AF-0BF65FB057E4}" srcOrd="0" destOrd="0" parTransId="{9C2E691E-24D5-41E7-8C74-FC0F362EAE18}" sibTransId="{0DB2124E-E003-4939-8DB4-9EBC9C66014B}"/>
    <dgm:cxn modelId="{B5DB53CE-CF7C-489D-8D7C-161276C37220}" type="presOf" srcId="{4887D0B5-CF6B-44DF-86BB-97FD21F75601}" destId="{5D869FF2-6B4A-41E5-AD6A-AAEC5B0F1343}" srcOrd="0" destOrd="0" presId="urn:microsoft.com/office/officeart/2008/layout/BendingPictureCaptionList"/>
    <dgm:cxn modelId="{D519572D-3D65-4D15-BCE5-8BE922140E93}" type="presParOf" srcId="{5D869FF2-6B4A-41E5-AD6A-AAEC5B0F1343}" destId="{7E6F1D46-6D6F-46F4-BE2F-706C5461267B}" srcOrd="0" destOrd="0" presId="urn:microsoft.com/office/officeart/2008/layout/BendingPictureCaptionList"/>
    <dgm:cxn modelId="{40CDF89F-1CB4-4991-8964-6C8354BF7873}" type="presParOf" srcId="{7E6F1D46-6D6F-46F4-BE2F-706C5461267B}" destId="{D98AA3AD-14D0-4C03-8608-FBE821811BD7}" srcOrd="0" destOrd="0" presId="urn:microsoft.com/office/officeart/2008/layout/BendingPictureCaptionList"/>
    <dgm:cxn modelId="{99C2F081-C93B-4C1B-AD91-F17C56891244}" type="presParOf" srcId="{7E6F1D46-6D6F-46F4-BE2F-706C5461267B}" destId="{ED430D75-8D88-42EC-9EE3-CFFCD2A7A67C}" srcOrd="1" destOrd="0" presId="urn:microsoft.com/office/officeart/2008/layout/BendingPictureCaptionList"/>
    <dgm:cxn modelId="{FE824A8F-DB9D-4F95-987D-F08494A98AB3}" type="presParOf" srcId="{5D869FF2-6B4A-41E5-AD6A-AAEC5B0F1343}" destId="{1F9C20C5-0350-4A76-AB75-7947D5C9D858}" srcOrd="1" destOrd="0" presId="urn:microsoft.com/office/officeart/2008/layout/BendingPictureCaptionList"/>
    <dgm:cxn modelId="{FAB8A934-6364-4FB7-B76E-29883760CD43}" type="presParOf" srcId="{5D869FF2-6B4A-41E5-AD6A-AAEC5B0F1343}" destId="{8AAE85DD-4B8A-4134-A5CE-ED31D48FEAF2}" srcOrd="2" destOrd="0" presId="urn:microsoft.com/office/officeart/2008/layout/BendingPictureCaptionList"/>
    <dgm:cxn modelId="{82ACCFAF-681B-42E4-BC28-2C4901656ECA}" type="presParOf" srcId="{8AAE85DD-4B8A-4134-A5CE-ED31D48FEAF2}" destId="{C50BA366-FD7D-4FF1-86C2-6B065AF5B5B6}" srcOrd="0" destOrd="0" presId="urn:microsoft.com/office/officeart/2008/layout/BendingPictureCaptionList"/>
    <dgm:cxn modelId="{11EC2FD4-EA65-4D2A-96DA-57C362AEBDCB}" type="presParOf" srcId="{8AAE85DD-4B8A-4134-A5CE-ED31D48FEAF2}" destId="{64C1BAF0-39B5-4E93-A102-4E082A0D9600}" srcOrd="1" destOrd="0" presId="urn:microsoft.com/office/officeart/2008/layout/BendingPictureCaptionList"/>
    <dgm:cxn modelId="{95470048-7C8F-4748-9FF5-5B395ABE0BC3}" type="presParOf" srcId="{5D869FF2-6B4A-41E5-AD6A-AAEC5B0F1343}" destId="{0D7F0694-6A72-41DD-B3D8-00E1C40BF71E}" srcOrd="3" destOrd="0" presId="urn:microsoft.com/office/officeart/2008/layout/BendingPictureCaptionList"/>
    <dgm:cxn modelId="{5EEE193D-60D8-4CE0-BEF6-D32963E20423}" type="presParOf" srcId="{5D869FF2-6B4A-41E5-AD6A-AAEC5B0F1343}" destId="{B2CBEE1B-A995-49F3-9163-00B90AD8D019}" srcOrd="4" destOrd="0" presId="urn:microsoft.com/office/officeart/2008/layout/BendingPictureCaptionList"/>
    <dgm:cxn modelId="{E0A6BD43-98A0-41EB-8EC6-5E658995B022}" type="presParOf" srcId="{B2CBEE1B-A995-49F3-9163-00B90AD8D019}" destId="{F21A0450-6B41-42F2-B8B4-DFA0F7AD37FE}" srcOrd="0" destOrd="0" presId="urn:microsoft.com/office/officeart/2008/layout/BendingPictureCaptionList"/>
    <dgm:cxn modelId="{5DDE5453-B485-4F47-BB05-37504FA3E98C}" type="presParOf" srcId="{B2CBEE1B-A995-49F3-9163-00B90AD8D019}" destId="{A3BE8AFB-DD81-4C63-92A3-5BFE643A336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2883-9A1F-4221-9F33-35CC1B4129A3}">
      <dsp:nvSpPr>
        <dsp:cNvPr id="0" name=""/>
        <dsp:cNvSpPr/>
      </dsp:nvSpPr>
      <dsp:spPr>
        <a:xfrm>
          <a:off x="1920081" y="0"/>
          <a:ext cx="4389437" cy="43894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Roboto" panose="02000000000000000000"/>
            </a:rPr>
            <a:t>DESARROLLO HUMANO</a:t>
          </a:r>
        </a:p>
      </dsp:txBody>
      <dsp:txXfrm>
        <a:off x="3501156" y="219471"/>
        <a:ext cx="1227286" cy="658415"/>
      </dsp:txXfrm>
    </dsp:sp>
    <dsp:sp modelId="{35AECC60-8900-4E55-A366-58136A04C0D4}">
      <dsp:nvSpPr>
        <dsp:cNvPr id="0" name=""/>
        <dsp:cNvSpPr/>
      </dsp:nvSpPr>
      <dsp:spPr>
        <a:xfrm>
          <a:off x="2359025" y="877887"/>
          <a:ext cx="3511549" cy="3511549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DESARROLLO INFANTIL</a:t>
          </a:r>
        </a:p>
      </dsp:txBody>
      <dsp:txXfrm>
        <a:off x="3501156" y="1088580"/>
        <a:ext cx="1227286" cy="632078"/>
      </dsp:txXfrm>
    </dsp:sp>
    <dsp:sp modelId="{7139ED04-AF7A-4359-BC15-55161BED9CD9}">
      <dsp:nvSpPr>
        <dsp:cNvPr id="0" name=""/>
        <dsp:cNvSpPr/>
      </dsp:nvSpPr>
      <dsp:spPr>
        <a:xfrm>
          <a:off x="2797968" y="1755774"/>
          <a:ext cx="2633662" cy="2633662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DIMENSIONES DEL DESARROLLO</a:t>
          </a:r>
        </a:p>
      </dsp:txBody>
      <dsp:txXfrm>
        <a:off x="3501156" y="1953299"/>
        <a:ext cx="1227286" cy="592573"/>
      </dsp:txXfrm>
    </dsp:sp>
    <dsp:sp modelId="{597F5CDA-4BC3-40D8-A59E-1FF493D352A6}">
      <dsp:nvSpPr>
        <dsp:cNvPr id="0" name=""/>
        <dsp:cNvSpPr/>
      </dsp:nvSpPr>
      <dsp:spPr>
        <a:xfrm>
          <a:off x="3236912" y="2633662"/>
          <a:ext cx="1755774" cy="175577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EJES DE TRABAJO</a:t>
          </a:r>
        </a:p>
      </dsp:txBody>
      <dsp:txXfrm>
        <a:off x="3494039" y="3072605"/>
        <a:ext cx="1241520" cy="87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7D953-3927-4A69-8C38-A89485D7C433}">
      <dsp:nvSpPr>
        <dsp:cNvPr id="0" name=""/>
        <dsp:cNvSpPr/>
      </dsp:nvSpPr>
      <dsp:spPr>
        <a:xfrm>
          <a:off x="1055542" y="246125"/>
          <a:ext cx="4293071" cy="13415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70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Construcción del vínculo afectivo y la confianza de sí mismo.</a:t>
          </a:r>
          <a:endParaRPr lang="es-CO" sz="1500" kern="1200" dirty="0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sp:txBody>
      <dsp:txXfrm>
        <a:off x="1055542" y="246125"/>
        <a:ext cx="4293071" cy="1341584"/>
      </dsp:txXfrm>
    </dsp:sp>
    <dsp:sp modelId="{5F808A4B-A91B-41B9-8E0F-066BBA57BEC4}">
      <dsp:nvSpPr>
        <dsp:cNvPr id="0" name=""/>
        <dsp:cNvSpPr/>
      </dsp:nvSpPr>
      <dsp:spPr>
        <a:xfrm>
          <a:off x="876664" y="52341"/>
          <a:ext cx="939109" cy="1408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BB3018-4F37-410A-8E78-930D87D87856}">
      <dsp:nvSpPr>
        <dsp:cNvPr id="0" name=""/>
        <dsp:cNvSpPr/>
      </dsp:nvSpPr>
      <dsp:spPr>
        <a:xfrm>
          <a:off x="5733302" y="246125"/>
          <a:ext cx="4293071" cy="13415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70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Su capacidad auditiva es elevada.  Estímulos naturales.</a:t>
          </a:r>
        </a:p>
      </dsp:txBody>
      <dsp:txXfrm>
        <a:off x="5733302" y="246125"/>
        <a:ext cx="4293071" cy="1341584"/>
      </dsp:txXfrm>
    </dsp:sp>
    <dsp:sp modelId="{42F12CCD-E1A9-41DF-BF84-AF135E8432EB}">
      <dsp:nvSpPr>
        <dsp:cNvPr id="0" name=""/>
        <dsp:cNvSpPr/>
      </dsp:nvSpPr>
      <dsp:spPr>
        <a:xfrm>
          <a:off x="5554424" y="52341"/>
          <a:ext cx="939109" cy="1408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7F6910-A306-40DA-9915-A1DAE9DCDB6D}">
      <dsp:nvSpPr>
        <dsp:cNvPr id="0" name=""/>
        <dsp:cNvSpPr/>
      </dsp:nvSpPr>
      <dsp:spPr>
        <a:xfrm>
          <a:off x="1055542" y="1935031"/>
          <a:ext cx="4293071" cy="13415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70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Su boca es fuente de información, por ello prueba e introduce todo para chupar y lo saborear, para conocer.</a:t>
          </a:r>
          <a:endParaRPr lang="es-CO" sz="1500" kern="1200" dirty="0">
            <a:solidFill>
              <a:schemeClr val="tx1">
                <a:lumMod val="65000"/>
                <a:lumOff val="35000"/>
              </a:schemeClr>
            </a:solidFill>
            <a:latin typeface="Roboto" panose="02000000000000000000"/>
          </a:endParaRPr>
        </a:p>
      </dsp:txBody>
      <dsp:txXfrm>
        <a:off x="1055542" y="1935031"/>
        <a:ext cx="4293071" cy="1341584"/>
      </dsp:txXfrm>
    </dsp:sp>
    <dsp:sp modelId="{C640DAEA-ECC7-4673-B561-A070700E97C5}">
      <dsp:nvSpPr>
        <dsp:cNvPr id="0" name=""/>
        <dsp:cNvSpPr/>
      </dsp:nvSpPr>
      <dsp:spPr>
        <a:xfrm>
          <a:off x="876664" y="1741247"/>
          <a:ext cx="939109" cy="140866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25A5F5-20BB-4244-97F6-FD859E767246}">
      <dsp:nvSpPr>
        <dsp:cNvPr id="0" name=""/>
        <dsp:cNvSpPr/>
      </dsp:nvSpPr>
      <dsp:spPr>
        <a:xfrm>
          <a:off x="5733302" y="1935031"/>
          <a:ext cx="4293071" cy="13415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70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A nivel visual va transitando de la visión borrosa blanco y negro a la nitidez y la fuerza del color, que lo hace cada vez más observador y curioso de los objetos y las imágenes.</a:t>
          </a:r>
        </a:p>
      </dsp:txBody>
      <dsp:txXfrm>
        <a:off x="5733302" y="1935031"/>
        <a:ext cx="4293071" cy="1341584"/>
      </dsp:txXfrm>
    </dsp:sp>
    <dsp:sp modelId="{3EE0B0CC-1CBD-4D69-BA9E-BBA479AD995F}">
      <dsp:nvSpPr>
        <dsp:cNvPr id="0" name=""/>
        <dsp:cNvSpPr/>
      </dsp:nvSpPr>
      <dsp:spPr>
        <a:xfrm>
          <a:off x="5554424" y="1741247"/>
          <a:ext cx="939109" cy="14086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D1511C-2223-4A3E-BBF5-D11D6685C44F}">
      <dsp:nvSpPr>
        <dsp:cNvPr id="0" name=""/>
        <dsp:cNvSpPr/>
      </dsp:nvSpPr>
      <dsp:spPr>
        <a:xfrm>
          <a:off x="1055542" y="3623938"/>
          <a:ext cx="4293071" cy="13415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70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A nivel olfativo va reconociendo los olores de las personas, los lugares, los alimentos.</a:t>
          </a:r>
        </a:p>
      </dsp:txBody>
      <dsp:txXfrm>
        <a:off x="1055542" y="3623938"/>
        <a:ext cx="4293071" cy="1341584"/>
      </dsp:txXfrm>
    </dsp:sp>
    <dsp:sp modelId="{FE369CD3-A4FC-4FCD-9EBF-9862AB882000}">
      <dsp:nvSpPr>
        <dsp:cNvPr id="0" name=""/>
        <dsp:cNvSpPr/>
      </dsp:nvSpPr>
      <dsp:spPr>
        <a:xfrm>
          <a:off x="876664" y="3430153"/>
          <a:ext cx="939109" cy="1408664"/>
        </a:xfrm>
        <a:prstGeom prst="rect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BB30C-19F7-49CF-A8AB-B64E1ED5FD5E}">
      <dsp:nvSpPr>
        <dsp:cNvPr id="0" name=""/>
        <dsp:cNvSpPr/>
      </dsp:nvSpPr>
      <dsp:spPr>
        <a:xfrm>
          <a:off x="5733302" y="3623938"/>
          <a:ext cx="4293071" cy="13415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70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Con su piel, descubre diversas texturas, a través de ellas activa sus receptores táctiles e integra información que le permite reconocer su cuerpo y todo lo que lo rodea.</a:t>
          </a:r>
        </a:p>
      </dsp:txBody>
      <dsp:txXfrm>
        <a:off x="5733302" y="3623938"/>
        <a:ext cx="4293071" cy="1341584"/>
      </dsp:txXfrm>
    </dsp:sp>
    <dsp:sp modelId="{B1722EB5-3F8B-427E-84CA-30AD49A8CECC}">
      <dsp:nvSpPr>
        <dsp:cNvPr id="0" name=""/>
        <dsp:cNvSpPr/>
      </dsp:nvSpPr>
      <dsp:spPr>
        <a:xfrm>
          <a:off x="5554424" y="3430153"/>
          <a:ext cx="939109" cy="140866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86F6-6EB1-422B-BAF2-A2F526DA32A4}">
      <dsp:nvSpPr>
        <dsp:cNvPr id="0" name=""/>
        <dsp:cNvSpPr/>
      </dsp:nvSpPr>
      <dsp:spPr>
        <a:xfrm>
          <a:off x="2070" y="701782"/>
          <a:ext cx="3284744" cy="22631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6E3F7-DCAB-44E0-A2DB-DB7B236BB1BE}">
      <dsp:nvSpPr>
        <dsp:cNvPr id="0" name=""/>
        <dsp:cNvSpPr/>
      </dsp:nvSpPr>
      <dsp:spPr>
        <a:xfrm>
          <a:off x="2070" y="2964971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Explosión comunicativa que les permite rápidamente ampliar su vocabulario y estructurar frases para expresar de manera precisa pensamientos, sentimientos y deseos.</a:t>
          </a:r>
        </a:p>
      </dsp:txBody>
      <dsp:txXfrm>
        <a:off x="2070" y="2964971"/>
        <a:ext cx="3284744" cy="1218640"/>
      </dsp:txXfrm>
    </dsp:sp>
    <dsp:sp modelId="{348AB2E5-0C43-4247-B733-C1E5FC78B2B6}">
      <dsp:nvSpPr>
        <dsp:cNvPr id="0" name=""/>
        <dsp:cNvSpPr/>
      </dsp:nvSpPr>
      <dsp:spPr>
        <a:xfrm>
          <a:off x="3615427" y="701782"/>
          <a:ext cx="3284744" cy="22631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A9780-AAF6-4D8C-8C39-8DBFE4F378D2}">
      <dsp:nvSpPr>
        <dsp:cNvPr id="0" name=""/>
        <dsp:cNvSpPr/>
      </dsp:nvSpPr>
      <dsp:spPr>
        <a:xfrm>
          <a:off x="3615427" y="2964971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Desarrollo de su pensamiento, ahora logra organizar de manera diferente sus acciones, se interesa por ordenar, clasificar y nominar todo a su alrededor.</a:t>
          </a:r>
        </a:p>
      </dsp:txBody>
      <dsp:txXfrm>
        <a:off x="3615427" y="2964971"/>
        <a:ext cx="3284744" cy="1218640"/>
      </dsp:txXfrm>
    </dsp:sp>
    <dsp:sp modelId="{E8147F53-F48D-481E-A1FA-E1975FC9B3F4}">
      <dsp:nvSpPr>
        <dsp:cNvPr id="0" name=""/>
        <dsp:cNvSpPr/>
      </dsp:nvSpPr>
      <dsp:spPr>
        <a:xfrm>
          <a:off x="7228784" y="701782"/>
          <a:ext cx="3284744" cy="22631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E2096-F51C-4648-8252-AAA263FB1C35}">
      <dsp:nvSpPr>
        <dsp:cNvPr id="0" name=""/>
        <dsp:cNvSpPr/>
      </dsp:nvSpPr>
      <dsp:spPr>
        <a:xfrm>
          <a:off x="7228784" y="2964971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Con ayuda de los adultos podrá nombrar y reconocer también sus emociones, comprenderlas y gestionarlas mejor.</a:t>
          </a:r>
        </a:p>
      </dsp:txBody>
      <dsp:txXfrm>
        <a:off x="7228784" y="2964971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86F6-6EB1-422B-BAF2-A2F526DA32A4}">
      <dsp:nvSpPr>
        <dsp:cNvPr id="0" name=""/>
        <dsp:cNvSpPr/>
      </dsp:nvSpPr>
      <dsp:spPr>
        <a:xfrm>
          <a:off x="395644" y="1027907"/>
          <a:ext cx="2602421" cy="20602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6E3F7-DCAB-44E0-A2DB-DB7B236BB1BE}">
      <dsp:nvSpPr>
        <dsp:cNvPr id="0" name=""/>
        <dsp:cNvSpPr/>
      </dsp:nvSpPr>
      <dsp:spPr>
        <a:xfrm>
          <a:off x="457735" y="3428995"/>
          <a:ext cx="2700947" cy="110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En este momento, su lenguaje no solo se amplía desde lo verbal, también aumentan sus posibilidades para expresar a través del lenguaje gestual, improvisar y crear movimientos, jugar con los sonidos y experimentar con los nuevos recursos de su voz.</a:t>
          </a:r>
        </a:p>
      </dsp:txBody>
      <dsp:txXfrm>
        <a:off x="457735" y="3428995"/>
        <a:ext cx="2700947" cy="1109360"/>
      </dsp:txXfrm>
    </dsp:sp>
    <dsp:sp modelId="{348AB2E5-0C43-4247-B733-C1E5FC78B2B6}">
      <dsp:nvSpPr>
        <dsp:cNvPr id="0" name=""/>
        <dsp:cNvSpPr/>
      </dsp:nvSpPr>
      <dsp:spPr>
        <a:xfrm>
          <a:off x="3326170" y="499867"/>
          <a:ext cx="2602421" cy="206024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A9780-AAF6-4D8C-8C39-8DBFE4F378D2}">
      <dsp:nvSpPr>
        <dsp:cNvPr id="0" name=""/>
        <dsp:cNvSpPr/>
      </dsp:nvSpPr>
      <dsp:spPr>
        <a:xfrm>
          <a:off x="3392731" y="2891931"/>
          <a:ext cx="2481079" cy="110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Se acercan a nuevos lenguajes expresivos, disfrutan de mezclar, pintar con diversos pigmentos y acercarse a variedad de herramientas se concentran durante largos tiempos, convirtiendo todo en un juego, en el que se integran las narraciones, las expresiones plásticas, la creación y la experiencia estética.</a:t>
          </a:r>
        </a:p>
      </dsp:txBody>
      <dsp:txXfrm>
        <a:off x="3392731" y="2891931"/>
        <a:ext cx="2481079" cy="1109360"/>
      </dsp:txXfrm>
    </dsp:sp>
    <dsp:sp modelId="{E8147F53-F48D-481E-A1FA-E1975FC9B3F4}">
      <dsp:nvSpPr>
        <dsp:cNvPr id="0" name=""/>
        <dsp:cNvSpPr/>
      </dsp:nvSpPr>
      <dsp:spPr>
        <a:xfrm>
          <a:off x="6285655" y="474114"/>
          <a:ext cx="2602421" cy="206024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E2096-F51C-4648-8252-AAA263FB1C35}">
      <dsp:nvSpPr>
        <dsp:cNvPr id="0" name=""/>
        <dsp:cNvSpPr/>
      </dsp:nvSpPr>
      <dsp:spPr>
        <a:xfrm>
          <a:off x="5984334" y="2874315"/>
          <a:ext cx="2990188" cy="110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Momento de vida, en el que los niños y las niñas despiertan mayor conciencia e interés por socializar e interactuar con otros adultos y pares, dando paso a sus primeras negociaciones, esperar el turno, compartir juguetes y espacios, preocuparse por lo que sienten los otros y buscar distintas alternativas para resolver conflictos cotidianos</a:t>
          </a:r>
        </a:p>
      </dsp:txBody>
      <dsp:txXfrm>
        <a:off x="5984334" y="2874315"/>
        <a:ext cx="2990188" cy="1109360"/>
      </dsp:txXfrm>
    </dsp:sp>
    <dsp:sp modelId="{95F64100-E725-4EDA-A758-F38E76360820}">
      <dsp:nvSpPr>
        <dsp:cNvPr id="0" name=""/>
        <dsp:cNvSpPr/>
      </dsp:nvSpPr>
      <dsp:spPr>
        <a:xfrm>
          <a:off x="9181928" y="500026"/>
          <a:ext cx="2602421" cy="2060240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A1970-CD46-408B-93F7-68FBA9C4DD24}">
      <dsp:nvSpPr>
        <dsp:cNvPr id="0" name=""/>
        <dsp:cNvSpPr/>
      </dsp:nvSpPr>
      <dsp:spPr>
        <a:xfrm>
          <a:off x="8968519" y="2581824"/>
          <a:ext cx="2990188" cy="322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2"/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A nivel corporal si el entorno se lo permite, los niños y las niñas ganarán en independencia, fuerza y control de sus movimientos. Ahora puede caminar en diferentes direcciones, correr y atender a diversas pautas, impulsarse para iniciar el salto, dar botes hacia adelante, trepar activando la fuerza de sus brazos y piernas. En la medida en que aumentan sus habilidades corporales, también incrementa su seguridad, su autoestima, su capacidad para regularse y por supuesto, su independencia. </a:t>
          </a:r>
        </a:p>
      </dsp:txBody>
      <dsp:txXfrm>
        <a:off x="8968519" y="2581824"/>
        <a:ext cx="2990188" cy="3220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D13E-55BA-4525-B974-18F1D26AE599}">
      <dsp:nvSpPr>
        <dsp:cNvPr id="0" name=""/>
        <dsp:cNvSpPr/>
      </dsp:nvSpPr>
      <dsp:spPr>
        <a:xfrm>
          <a:off x="958" y="89837"/>
          <a:ext cx="4251136" cy="42511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Roboto" panose="02000000000000000000"/>
            </a:rPr>
            <a:t>Afianzan las bases de su lenguaje y han complejizado muchos de sus procesos cognitivos superiores (memoria, atención, concentración y procesamiento de la información), esto les permite comunicarse de manera efectiva, ampliar sus posibilidades de interacción y conocimiento del mundo.</a:t>
          </a:r>
        </a:p>
      </dsp:txBody>
      <dsp:txXfrm>
        <a:off x="623522" y="712401"/>
        <a:ext cx="3006008" cy="3006008"/>
      </dsp:txXfrm>
    </dsp:sp>
    <dsp:sp modelId="{3111D3AB-07CA-4EE7-8BF5-AE88CB99F533}">
      <dsp:nvSpPr>
        <dsp:cNvPr id="0" name=""/>
        <dsp:cNvSpPr/>
      </dsp:nvSpPr>
      <dsp:spPr>
        <a:xfrm>
          <a:off x="3918976" y="-510568"/>
          <a:ext cx="2642885" cy="1434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3918976" y="-223616"/>
        <a:ext cx="2212458" cy="860854"/>
      </dsp:txXfrm>
    </dsp:sp>
    <dsp:sp modelId="{D30456E1-6113-4AE3-8BB6-04DD3EB5E7D2}">
      <dsp:nvSpPr>
        <dsp:cNvPr id="0" name=""/>
        <dsp:cNvSpPr/>
      </dsp:nvSpPr>
      <dsp:spPr>
        <a:xfrm>
          <a:off x="6378341" y="89837"/>
          <a:ext cx="4251136" cy="4251136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Roboto" panose="02000000000000000000"/>
            </a:rPr>
            <a:t>Es el momento en que se despliega con mayor fuerza su potencial investigativo, por ello observar, deducir, analizar, interpretar, plantear hipótesis y preguntar, serán la esencia de su experiencia cotidiana</a:t>
          </a:r>
        </a:p>
      </dsp:txBody>
      <dsp:txXfrm>
        <a:off x="7000905" y="712401"/>
        <a:ext cx="3006008" cy="3006008"/>
      </dsp:txXfrm>
    </dsp:sp>
    <dsp:sp modelId="{BA0A5111-9078-42B3-964A-877BA2F10FFD}">
      <dsp:nvSpPr>
        <dsp:cNvPr id="0" name=""/>
        <dsp:cNvSpPr/>
      </dsp:nvSpPr>
      <dsp:spPr>
        <a:xfrm rot="10800000">
          <a:off x="4068573" y="3506621"/>
          <a:ext cx="2642885" cy="1434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10800000">
        <a:off x="4499000" y="3793573"/>
        <a:ext cx="2212458" cy="860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D13E-55BA-4525-B974-18F1D26AE599}">
      <dsp:nvSpPr>
        <dsp:cNvPr id="0" name=""/>
        <dsp:cNvSpPr/>
      </dsp:nvSpPr>
      <dsp:spPr>
        <a:xfrm>
          <a:off x="958" y="89837"/>
          <a:ext cx="4251136" cy="42511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Roboto" panose="02000000000000000000"/>
            </a:rPr>
            <a:t>Su pensamiento, que ahora es simbólico, los lleva a representar a través del juego y los lenguajes expresivos (teatro, composiciones plásticas, dibujos y otras creaciones) las vivencias, las comprensiones y las prácticas propias de su comunidad y su cultura. Es justo en ese juego genuino y natural en donde muestran sus intereses, gustos y particularidades</a:t>
          </a:r>
          <a:endParaRPr lang="es-CO" sz="1600" kern="1200" dirty="0">
            <a:latin typeface="Roboto" panose="02000000000000000000"/>
          </a:endParaRPr>
        </a:p>
      </dsp:txBody>
      <dsp:txXfrm>
        <a:off x="623522" y="712401"/>
        <a:ext cx="3006008" cy="3006008"/>
      </dsp:txXfrm>
    </dsp:sp>
    <dsp:sp modelId="{3111D3AB-07CA-4EE7-8BF5-AE88CB99F533}">
      <dsp:nvSpPr>
        <dsp:cNvPr id="0" name=""/>
        <dsp:cNvSpPr/>
      </dsp:nvSpPr>
      <dsp:spPr>
        <a:xfrm>
          <a:off x="3918976" y="-510568"/>
          <a:ext cx="2642885" cy="1434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3918976" y="-223616"/>
        <a:ext cx="2212458" cy="860854"/>
      </dsp:txXfrm>
    </dsp:sp>
    <dsp:sp modelId="{D30456E1-6113-4AE3-8BB6-04DD3EB5E7D2}">
      <dsp:nvSpPr>
        <dsp:cNvPr id="0" name=""/>
        <dsp:cNvSpPr/>
      </dsp:nvSpPr>
      <dsp:spPr>
        <a:xfrm>
          <a:off x="6378341" y="89837"/>
          <a:ext cx="4251136" cy="4251136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Roboto" panose="02000000000000000000"/>
            </a:rPr>
            <a:t>Es una época de intenso interés en sus pares, de entablar conversaciones y juegos de tipo colectivo, en ellos crean sus propias reglas y acuerdos, establecen liderazgos y participaciones distintas, en ocasiones requieren de la mediación de los adultos para resolver conflictos.</a:t>
          </a:r>
          <a:endParaRPr lang="es-CO" sz="1600" kern="1200" dirty="0">
            <a:latin typeface="Roboto" panose="02000000000000000000"/>
          </a:endParaRPr>
        </a:p>
      </dsp:txBody>
      <dsp:txXfrm>
        <a:off x="7000905" y="712401"/>
        <a:ext cx="3006008" cy="3006008"/>
      </dsp:txXfrm>
    </dsp:sp>
    <dsp:sp modelId="{BA0A5111-9078-42B3-964A-877BA2F10FFD}">
      <dsp:nvSpPr>
        <dsp:cNvPr id="0" name=""/>
        <dsp:cNvSpPr/>
      </dsp:nvSpPr>
      <dsp:spPr>
        <a:xfrm rot="10800000">
          <a:off x="4068573" y="3506621"/>
          <a:ext cx="2642885" cy="1434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 rot="10800000">
        <a:off x="4499000" y="3793573"/>
        <a:ext cx="2212458" cy="860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D13E-55BA-4525-B974-18F1D26AE599}">
      <dsp:nvSpPr>
        <dsp:cNvPr id="0" name=""/>
        <dsp:cNvSpPr/>
      </dsp:nvSpPr>
      <dsp:spPr>
        <a:xfrm>
          <a:off x="958" y="89837"/>
          <a:ext cx="4251136" cy="42511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Les gustas participar, colaborar, gestionar sus propias cosas y dar a conocer sus puntos de vista. Es capaz de reconocer y regular mejor sus emociones, aunque cuando no lo logra, continúa requiriendo de la contención y acompañamiento tranquilo de los adultos.</a:t>
          </a:r>
          <a:endParaRPr lang="es-CO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23522" y="712401"/>
        <a:ext cx="3006008" cy="3006008"/>
      </dsp:txXfrm>
    </dsp:sp>
    <dsp:sp modelId="{3111D3AB-07CA-4EE7-8BF5-AE88CB99F533}">
      <dsp:nvSpPr>
        <dsp:cNvPr id="0" name=""/>
        <dsp:cNvSpPr/>
      </dsp:nvSpPr>
      <dsp:spPr>
        <a:xfrm>
          <a:off x="3918976" y="-510568"/>
          <a:ext cx="2642885" cy="1434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3918976" y="-223616"/>
        <a:ext cx="2212458" cy="860854"/>
      </dsp:txXfrm>
    </dsp:sp>
    <dsp:sp modelId="{D30456E1-6113-4AE3-8BB6-04DD3EB5E7D2}">
      <dsp:nvSpPr>
        <dsp:cNvPr id="0" name=""/>
        <dsp:cNvSpPr/>
      </dsp:nvSpPr>
      <dsp:spPr>
        <a:xfrm>
          <a:off x="6378341" y="89837"/>
          <a:ext cx="4251136" cy="42511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Es una época de grandes comprensiones, de construcción de nociones espaciales, de establecimiento de relaciones que le permiten organizar, clasificar, contar, agrupar, seriar y comparar objetos para hallar similitudes y diferencias</a:t>
          </a:r>
          <a:endParaRPr lang="es-CO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000905" y="712401"/>
        <a:ext cx="3006008" cy="3006008"/>
      </dsp:txXfrm>
    </dsp:sp>
    <dsp:sp modelId="{BA0A5111-9078-42B3-964A-877BA2F10FFD}">
      <dsp:nvSpPr>
        <dsp:cNvPr id="0" name=""/>
        <dsp:cNvSpPr/>
      </dsp:nvSpPr>
      <dsp:spPr>
        <a:xfrm rot="10800000">
          <a:off x="4068573" y="3506621"/>
          <a:ext cx="2642885" cy="1434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10800000">
        <a:off x="4499000" y="3793573"/>
        <a:ext cx="2212458" cy="8608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AA3AD-14D0-4C03-8608-FBE821811BD7}">
      <dsp:nvSpPr>
        <dsp:cNvPr id="0" name=""/>
        <dsp:cNvSpPr/>
      </dsp:nvSpPr>
      <dsp:spPr>
        <a:xfrm>
          <a:off x="0" y="1087208"/>
          <a:ext cx="3714749" cy="2971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30D75-8D88-42EC-9EE3-CFFCD2A7A67C}">
      <dsp:nvSpPr>
        <dsp:cNvPr id="0" name=""/>
        <dsp:cNvSpPr/>
      </dsp:nvSpPr>
      <dsp:spPr>
        <a:xfrm>
          <a:off x="334327" y="3761829"/>
          <a:ext cx="3306127" cy="104012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Entre los cuatro años y medio y los seis años, los niños y las niñas continúan interesados en los juegos colectivos, particularmente los de roles y competencia. </a:t>
          </a:r>
        </a:p>
      </dsp:txBody>
      <dsp:txXfrm>
        <a:off x="334327" y="3761829"/>
        <a:ext cx="3306127" cy="1040129"/>
      </dsp:txXfrm>
    </dsp:sp>
    <dsp:sp modelId="{C50BA366-FD7D-4FF1-86C2-6B065AF5B5B6}">
      <dsp:nvSpPr>
        <dsp:cNvPr id="0" name=""/>
        <dsp:cNvSpPr/>
      </dsp:nvSpPr>
      <dsp:spPr>
        <a:xfrm>
          <a:off x="4086225" y="956810"/>
          <a:ext cx="3714749" cy="29717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1BAF0-39B5-4E93-A102-4E082A0D9600}">
      <dsp:nvSpPr>
        <dsp:cNvPr id="0" name=""/>
        <dsp:cNvSpPr/>
      </dsp:nvSpPr>
      <dsp:spPr>
        <a:xfrm>
          <a:off x="4420552" y="3370633"/>
          <a:ext cx="3306127" cy="15617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La actividad corporal que ha desarrollado desde el nacimiento, lo ha fortalecido, le ha permitido discriminar y hacer conciencia de su cuerpo. Ahora con movimientos más controlados y precisos, se le facilita la exploración y la expresión gráfica.</a:t>
          </a:r>
        </a:p>
      </dsp:txBody>
      <dsp:txXfrm>
        <a:off x="4420552" y="3370633"/>
        <a:ext cx="3306127" cy="1561723"/>
      </dsp:txXfrm>
    </dsp:sp>
    <dsp:sp modelId="{F21A0450-6B41-42F2-B8B4-DFA0F7AD37FE}">
      <dsp:nvSpPr>
        <dsp:cNvPr id="0" name=""/>
        <dsp:cNvSpPr/>
      </dsp:nvSpPr>
      <dsp:spPr>
        <a:xfrm>
          <a:off x="8172449" y="1087209"/>
          <a:ext cx="3714749" cy="2971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E8AFB-DD81-4C63-92A3-5BFE643A336C}">
      <dsp:nvSpPr>
        <dsp:cNvPr id="0" name=""/>
        <dsp:cNvSpPr/>
      </dsp:nvSpPr>
      <dsp:spPr>
        <a:xfrm>
          <a:off x="8506777" y="3761828"/>
          <a:ext cx="3306127" cy="104012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</a:rPr>
            <a:t>Es un momento de riqueza expresiva, en el que puede cargar de sentidos y detalles sus composiciones gráficas y usarlas como canal para comunicar sus pensamientos, ideas y emociones.</a:t>
          </a:r>
        </a:p>
      </dsp:txBody>
      <dsp:txXfrm>
        <a:off x="8506777" y="3761828"/>
        <a:ext cx="3306127" cy="1040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AA3AD-14D0-4C03-8608-FBE821811BD7}">
      <dsp:nvSpPr>
        <dsp:cNvPr id="0" name=""/>
        <dsp:cNvSpPr/>
      </dsp:nvSpPr>
      <dsp:spPr>
        <a:xfrm>
          <a:off x="0" y="796622"/>
          <a:ext cx="3714749" cy="2971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30D75-8D88-42EC-9EE3-CFFCD2A7A67C}">
      <dsp:nvSpPr>
        <dsp:cNvPr id="0" name=""/>
        <dsp:cNvSpPr/>
      </dsp:nvSpPr>
      <dsp:spPr>
        <a:xfrm>
          <a:off x="234465" y="3410395"/>
          <a:ext cx="3427495" cy="22024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Su independencia, siempre en ascenso, le permite hacerse responsable de sus objetos personales y de los cuidados propios de su cuerpo, si se ha cultivado el hábito se interesan por prácticas saludables como bañarse las manos, cuidar de su cuerpo y de su alimentación, en muchos momentos pueden incluso convertirse en quienes recuerdan las buenas prácticas a otros pares o adultos</a:t>
          </a:r>
        </a:p>
      </dsp:txBody>
      <dsp:txXfrm>
        <a:off x="234465" y="3410395"/>
        <a:ext cx="3427495" cy="2202475"/>
      </dsp:txXfrm>
    </dsp:sp>
    <dsp:sp modelId="{C50BA366-FD7D-4FF1-86C2-6B065AF5B5B6}">
      <dsp:nvSpPr>
        <dsp:cNvPr id="0" name=""/>
        <dsp:cNvSpPr/>
      </dsp:nvSpPr>
      <dsp:spPr>
        <a:xfrm>
          <a:off x="4086225" y="851967"/>
          <a:ext cx="3714749" cy="29717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1BAF0-39B5-4E93-A102-4E082A0D9600}">
      <dsp:nvSpPr>
        <dsp:cNvPr id="0" name=""/>
        <dsp:cNvSpPr/>
      </dsp:nvSpPr>
      <dsp:spPr>
        <a:xfrm>
          <a:off x="4290522" y="3278173"/>
          <a:ext cx="3306127" cy="19810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Se reconocen como miembros de una familia, una cultura y una comunidad y se interesan por construir su identidad participando en sus prácticas tradicionales.</a:t>
          </a:r>
        </a:p>
      </dsp:txBody>
      <dsp:txXfrm>
        <a:off x="4290522" y="3278173"/>
        <a:ext cx="3306127" cy="1981094"/>
      </dsp:txXfrm>
    </dsp:sp>
    <dsp:sp modelId="{F21A0450-6B41-42F2-B8B4-DFA0F7AD37FE}">
      <dsp:nvSpPr>
        <dsp:cNvPr id="0" name=""/>
        <dsp:cNvSpPr/>
      </dsp:nvSpPr>
      <dsp:spPr>
        <a:xfrm>
          <a:off x="8172449" y="822033"/>
          <a:ext cx="3714749" cy="2971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E8AFB-DD81-4C63-92A3-5BFE643A336C}">
      <dsp:nvSpPr>
        <dsp:cNvPr id="0" name=""/>
        <dsp:cNvSpPr/>
      </dsp:nvSpPr>
      <dsp:spPr>
        <a:xfrm>
          <a:off x="8506777" y="2966301"/>
          <a:ext cx="3306127" cy="21008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Siguen siendo curiosos, activos y ávidos por saber el porqué de los fenómenos y las cosas, preguntan, buscan respuestas de todas las formas posibles, experimentan con todo lo que encuentran en su entorno, prueban distintas maneras para hacer y solucionar, y se sorprenden con los hallazgos de sus búsquedas.</a:t>
          </a:r>
        </a:p>
      </dsp:txBody>
      <dsp:txXfrm>
        <a:off x="8506777" y="2966301"/>
        <a:ext cx="3306127" cy="21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069B-DC7B-48F7-98C9-A71F32415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CFFB0-A35E-4EAD-95BD-EB786F47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D8152-AB71-414B-AD0F-5EED4201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57A8B-E7DA-45AB-9B51-D56D57C4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9A2F6-D7F7-4B7A-96D8-70C9788E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F9C6D-2CB7-422D-982A-6356F194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4D5AF-7F4F-427E-AD34-1EF707EC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47D59-BB46-41C7-A7EC-9B04E0A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5E9E-F606-4FF5-B21C-05A4ED26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1B791-770D-4161-B263-D2237BB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109BC8-B680-45FB-A51B-02430056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919CA-4F8F-411D-82A9-917A4D18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76248-5F2B-46A0-88F2-9E3CB6D2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1FFCB-D87E-4819-BDBB-6EFFD12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91D51-ACF4-42A7-85FE-BC0A25F5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C83A7-66C5-4F4D-82AE-D22756F0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06F8D-B416-4C74-93AA-13F7C512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1545E-7448-4904-A24A-C9E81BF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92EC0-52D7-4AFC-8DFA-AF8F882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0250E-A9FB-4FB7-85F7-9840FEAA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0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997D-59C0-4454-956F-2B7D993F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5C512-36FE-4BC2-BEF8-C79FF851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5EA4-C809-4CD6-B96D-5DDC9892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BB4E-BBEB-48BE-8DB4-61B9825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29BA9-E8B9-4075-AE0C-63403E11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6DAA-FAEB-4E70-8E44-004736FD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4CCD3-5A61-4347-BDB3-514D8FE5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0D2A4-A424-44D9-8705-31D211CD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D4FC37-B2E0-49D0-8A30-A04A50F3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1EFD9-325F-4F9A-85A4-590E957C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99446-952C-476A-B938-10473BC3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AFC9-4C15-4390-850B-E619A298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75D88-ACFD-4174-A162-349E0DC4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60A00-F0B0-4391-9DF8-F3554C0D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24AC7-48C1-449D-9D6A-4F7E85C10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295F80-2045-4515-8FE2-F0F9FE4B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C7E8F6-F708-4FB8-A781-13692E9D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ADC150-F43E-4E11-917B-43EE5C23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E56A39-3A68-400F-A0F8-8A5BCC28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2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63D2A-68F7-465B-98F8-69F46028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93E60B-136C-476A-8D48-0B6CCAB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FE878D-F5D1-4551-9989-DE45C111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86C26-1CDE-42A8-89F0-E27422A2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D7B44E-80D2-4EC3-B046-F51C0204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8E7087-3E94-4856-BB17-1E05B203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683EA-324E-4CD0-A2D2-969B8ED4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3D83-899E-4A18-9B01-C4ED26D2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31E08-F0D7-4E6A-AADE-82AEF1E1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F4C2D1-1385-4F2E-84C7-BE3BD4AF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71653-066A-4B4B-8343-EE73BFA4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3D862-AE3F-4335-B8A2-7EAE308C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FA4E9-0710-401D-94C6-5F96276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9CA88-4C9D-4A1D-90AA-8F0F229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C04AC6-AEBF-4F2D-8F1D-F03DF25E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020D5A-94CD-4DB9-AFB6-092367E3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97CA3-1DF0-4B1A-8871-C4EAE3D7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79CCD-D8E2-4C92-B351-79E4F986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52AEC-2E4B-4ECF-8512-A391FDC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A4E78-1793-413A-A654-E3670DC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CFF1B-2527-4849-BD47-C17BAE7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8B53E-6A30-4581-984E-AA7077634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64F-FAC9-4B40-AD26-D6E942674A44}" type="datetimeFigureOut">
              <a:rPr lang="es-ES" smtClean="0"/>
              <a:t>25/03/2022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D2A20-8674-417D-9F51-83A87A7B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DCA2D-1C26-4C46-8A1D-28967312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5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diagramLayout" Target="../diagrams/layout6.xml"/><Relationship Id="rId9" Type="http://schemas.openxmlformats.org/officeDocument/2006/relationships/hyperlink" Target="https://theconversation.com/in-kids-even-low-lead-levels-can-cause-lasting-harm-5363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jp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esvin.wordpress.com/2016/02/27/aprender-jugando-3-propuestas-didacticas-para-el-aula-articulo/" TargetMode="External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pixnio.com/de/menschen/kinder/zwei-kaukasier-zwei-african-american-kinder-spielen-zusamm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868" y="2159566"/>
            <a:ext cx="7979898" cy="769858"/>
          </a:xfrm>
        </p:spPr>
        <p:txBody>
          <a:bodyPr>
            <a:normAutofit fontScale="90000"/>
          </a:bodyPr>
          <a:lstStyle/>
          <a:p>
            <a:pPr algn="r"/>
            <a:r>
              <a:rPr lang="es-ES" sz="4400" b="1" dirty="0">
                <a:solidFill>
                  <a:srgbClr val="F5AB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REFERENTES DEL DESARROLLO INTEGRAL DE LA PRIMERA INFANCIA.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868" y="3689699"/>
            <a:ext cx="7979898" cy="769858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MOMENTO PARA ACTUALIZARNOS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70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4B90E-C347-47C0-99AB-864504C4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864823-A088-4055-A349-B2F0694D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Marcador de contenido 7">
            <a:extLst>
              <a:ext uri="{FF2B5EF4-FFF2-40B4-BE49-F238E27FC236}">
                <a16:creationId xmlns:a16="http://schemas.microsoft.com/office/drawing/2014/main" id="{F2EE5422-8771-481B-8BC9-F9B3CFF07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62606"/>
              </p:ext>
            </p:extLst>
          </p:nvPr>
        </p:nvGraphicFramePr>
        <p:xfrm>
          <a:off x="574184" y="1213594"/>
          <a:ext cx="10630436" cy="443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D88ABBD-A481-49C5-A81B-9F39F59A7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46904" y="2651958"/>
            <a:ext cx="1935651" cy="1291290"/>
          </a:xfr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F434A-7ADD-455F-B264-52E2A08D50DC}"/>
              </a:ext>
            </a:extLst>
          </p:cNvPr>
          <p:cNvSpPr txBox="1"/>
          <p:nvPr/>
        </p:nvSpPr>
        <p:spPr>
          <a:xfrm>
            <a:off x="4946904" y="4001510"/>
            <a:ext cx="191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9" tooltip="https://theconversation.com/in-kids-even-low-lead-levels-can-cause-lasting-harm-53634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10" tooltip="https://creativecommons.org/licenses/by-nd/3.0/"/>
              </a:rPr>
              <a:t>CC BY-ND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379138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DC5E8-D7F5-42F3-9887-CC036DE4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5FC8E-8DF8-4CBB-85EA-143D3586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18A3668-82C9-4944-898B-F0F87FC2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36942" y="2434107"/>
            <a:ext cx="1901739" cy="1493459"/>
          </a:xfrm>
        </p:spPr>
      </p:pic>
      <p:graphicFrame>
        <p:nvGraphicFramePr>
          <p:cNvPr id="7" name="Marcador de contenido 7">
            <a:extLst>
              <a:ext uri="{FF2B5EF4-FFF2-40B4-BE49-F238E27FC236}">
                <a16:creationId xmlns:a16="http://schemas.microsoft.com/office/drawing/2014/main" id="{4158F4E5-AFF5-49DE-AAF9-1930DECE6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367958"/>
              </p:ext>
            </p:extLst>
          </p:nvPr>
        </p:nvGraphicFramePr>
        <p:xfrm>
          <a:off x="574184" y="1213594"/>
          <a:ext cx="10630436" cy="443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EDC536E-8BB3-431C-BE26-8558B74EEDFD}"/>
              </a:ext>
            </a:extLst>
          </p:cNvPr>
          <p:cNvSpPr txBox="1"/>
          <p:nvPr/>
        </p:nvSpPr>
        <p:spPr>
          <a:xfrm>
            <a:off x="4936942" y="4112679"/>
            <a:ext cx="190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4" tooltip="https://gesvin.wordpress.com/2016/02/27/aprender-jugando-3-propuestas-didacticas-para-el-aula-articulo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10" tooltip="https://creativecommons.org/licenses/by-nc-sa/3.0/"/>
              </a:rPr>
              <a:t>CC BY-SA-NC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260203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C4322-A00B-4BD7-BB9E-DBD9956C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BDC1B4-9669-4924-9ACA-6610B9B1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CEF9D16-999D-4299-8F18-E17A08AB57A4}"/>
              </a:ext>
            </a:extLst>
          </p:cNvPr>
          <p:cNvSpPr txBox="1">
            <a:spLocks/>
          </p:cNvSpPr>
          <p:nvPr/>
        </p:nvSpPr>
        <p:spPr>
          <a:xfrm>
            <a:off x="3459979" y="280974"/>
            <a:ext cx="8067062" cy="64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rgbClr val="0054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CREAR Y COMPARTIR CON OTROS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8D8E777-38C5-4A10-9377-2495D397C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678413"/>
              </p:ext>
            </p:extLst>
          </p:nvPr>
        </p:nvGraphicFramePr>
        <p:xfrm>
          <a:off x="152400" y="789405"/>
          <a:ext cx="11887200" cy="588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018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22C41-C31A-405C-8CB0-ABDA702E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2AE68-0389-4B27-8AD9-F432D3B5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A3FC7A-2661-42A2-B18C-035E4EA4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Marcador de contenido 7">
            <a:extLst>
              <a:ext uri="{FF2B5EF4-FFF2-40B4-BE49-F238E27FC236}">
                <a16:creationId xmlns:a16="http://schemas.microsoft.com/office/drawing/2014/main" id="{D03195FB-301B-488A-AB60-143E242B6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863184"/>
              </p:ext>
            </p:extLst>
          </p:nvPr>
        </p:nvGraphicFramePr>
        <p:xfrm>
          <a:off x="152400" y="484416"/>
          <a:ext cx="11887200" cy="588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324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159CE2A-9A6E-4207-9DF5-01DAD384A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205" y="1804920"/>
            <a:ext cx="7979898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¡Gracias!</a:t>
            </a:r>
            <a:endParaRPr lang="es-E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CCB2E89-3925-4EAC-90B0-2D1F25AC5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5568" y="2973156"/>
            <a:ext cx="7979898" cy="1821338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información: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 de Agentes Educativos Primera Infancia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313 449 7865 – 304 421 95 96</a:t>
            </a:r>
          </a:p>
        </p:txBody>
      </p:sp>
      <p:pic>
        <p:nvPicPr>
          <p:cNvPr id="10" name="Imagen 9" descr="Imagen que contiene sostener, mujer, parado, naranja&#10;&#10;Descripción generada automáticamente">
            <a:extLst>
              <a:ext uri="{FF2B5EF4-FFF2-40B4-BE49-F238E27FC236}">
                <a16:creationId xmlns:a16="http://schemas.microsoft.com/office/drawing/2014/main" id="{F2A4B5E4-9A6A-412A-A9E9-E85367F7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3" y="1665128"/>
            <a:ext cx="1193017" cy="3527744"/>
          </a:xfrm>
          <a:prstGeom prst="rect">
            <a:avLst/>
          </a:prstGeom>
        </p:spPr>
      </p:pic>
      <p:pic>
        <p:nvPicPr>
          <p:cNvPr id="11" name="Imagen 10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66B4D091-E905-465F-AEB2-AA79EFC82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8" y="1686694"/>
            <a:ext cx="1342794" cy="3484612"/>
          </a:xfrm>
          <a:prstGeom prst="rect">
            <a:avLst/>
          </a:prstGeom>
        </p:spPr>
      </p:pic>
      <p:pic>
        <p:nvPicPr>
          <p:cNvPr id="12" name="Imagen 11" descr="Imagen que contiene ratón&#10;&#10;Descripción generada automáticamente">
            <a:extLst>
              <a:ext uri="{FF2B5EF4-FFF2-40B4-BE49-F238E27FC236}">
                <a16:creationId xmlns:a16="http://schemas.microsoft.com/office/drawing/2014/main" id="{8CB4C669-B436-4C91-8750-07B7663AA5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2334577"/>
            <a:ext cx="2078671" cy="195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8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883" y="1856322"/>
            <a:ext cx="9002351" cy="369447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lt"/>
                <a:cs typeface="+mn-lt"/>
              </a:rPr>
              <a:t>¿Qué desarrolla la primera infancia entre el nacimiento y el momento de caminar?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lt"/>
                <a:cs typeface="+mn-lt"/>
              </a:rPr>
              <a:t>¿Qué sucede en el desarrollo de niños y niñas al hablar y explorar?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lt"/>
                <a:cs typeface="+mn-lt"/>
              </a:rPr>
              <a:t>¿Qué desarrollan niños y niñas cuando preguntan y representan el mundo?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/>
                <a:ea typeface="+mn-lt"/>
                <a:cs typeface="+mn-lt"/>
              </a:rPr>
              <a:t>¿Cuáles son los desarrollos presentes en los niños y las niñas cuando comparten y crean con otros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FBE52B-72C0-4851-B468-413505B28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5172" y="589091"/>
            <a:ext cx="8067062" cy="645469"/>
          </a:xfrm>
        </p:spPr>
        <p:txBody>
          <a:bodyPr>
            <a:normAutofit fontScale="90000"/>
          </a:bodyPr>
          <a:lstStyle/>
          <a:p>
            <a:pPr algn="r"/>
            <a:r>
              <a:rPr lang="es-ES" sz="4000" b="1" dirty="0">
                <a:solidFill>
                  <a:srgbClr val="0054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MOMENTO PARA ACTUALIZARNOS</a:t>
            </a:r>
          </a:p>
        </p:txBody>
      </p:sp>
      <p:pic>
        <p:nvPicPr>
          <p:cNvPr id="2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9FB60FF2-109F-4EDE-86E9-AEC1B8C4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1" y="1856322"/>
            <a:ext cx="1627169" cy="3467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71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0D8AF0A-EC88-4D63-8231-91F79C092B9B}"/>
              </a:ext>
            </a:extLst>
          </p:cNvPr>
          <p:cNvSpPr txBox="1">
            <a:spLocks/>
          </p:cNvSpPr>
          <p:nvPr/>
        </p:nvSpPr>
        <p:spPr>
          <a:xfrm>
            <a:off x="4673842" y="152054"/>
            <a:ext cx="6574302" cy="523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000" b="1" dirty="0">
                <a:solidFill>
                  <a:srgbClr val="0084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Desarrollo Infantil</a:t>
            </a:r>
          </a:p>
        </p:txBody>
      </p:sp>
      <p:graphicFrame>
        <p:nvGraphicFramePr>
          <p:cNvPr id="23" name="5 Marcador de contenido">
            <a:extLst>
              <a:ext uri="{FF2B5EF4-FFF2-40B4-BE49-F238E27FC236}">
                <a16:creationId xmlns:a16="http://schemas.microsoft.com/office/drawing/2014/main" id="{18F5267F-A8B1-4F83-AD27-5BE3AE36B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169300"/>
              </p:ext>
            </p:extLst>
          </p:nvPr>
        </p:nvGraphicFramePr>
        <p:xfrm>
          <a:off x="1848181" y="169159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4" name="7 Conector recto">
            <a:extLst>
              <a:ext uri="{FF2B5EF4-FFF2-40B4-BE49-F238E27FC236}">
                <a16:creationId xmlns:a16="http://schemas.microsoft.com/office/drawing/2014/main" id="{14F13AD8-B2B4-4409-9C51-918ED497A9D1}"/>
              </a:ext>
            </a:extLst>
          </p:cNvPr>
          <p:cNvCxnSpPr/>
          <p:nvPr/>
        </p:nvCxnSpPr>
        <p:spPr>
          <a:xfrm>
            <a:off x="1518167" y="1594533"/>
            <a:ext cx="230425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71CEA35D-9DC6-418B-BB4F-03B32F9D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8" y="2802457"/>
            <a:ext cx="2076698" cy="98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AF28CD87-7D43-4923-82E6-AEF54A30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50" y="4219824"/>
            <a:ext cx="23161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CB6FA5EC-8B73-404E-9F62-AFE51C5B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498">
            <a:off x="7707147" y="1305507"/>
            <a:ext cx="23161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2856F3DA-9036-4B1C-A20A-9ABD03B2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95" y="1587595"/>
            <a:ext cx="2130973" cy="241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259BCAF4-C83E-4755-97E4-9CA4A525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00" y="3308578"/>
            <a:ext cx="22796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9 CuadroTexto">
            <a:extLst>
              <a:ext uri="{FF2B5EF4-FFF2-40B4-BE49-F238E27FC236}">
                <a16:creationId xmlns:a16="http://schemas.microsoft.com/office/drawing/2014/main" id="{3B0B3B7A-1213-4CB0-8BA2-13F03E330B72}"/>
              </a:ext>
            </a:extLst>
          </p:cNvPr>
          <p:cNvSpPr txBox="1"/>
          <p:nvPr/>
        </p:nvSpPr>
        <p:spPr>
          <a:xfrm rot="1524082">
            <a:off x="1720560" y="156910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oboto" panose="02000000000000000000"/>
              </a:rPr>
              <a:t>INTERACCIONES SOCIALES </a:t>
            </a:r>
          </a:p>
        </p:txBody>
      </p:sp>
      <p:sp>
        <p:nvSpPr>
          <p:cNvPr id="31" name="10 CuadroTexto">
            <a:extLst>
              <a:ext uri="{FF2B5EF4-FFF2-40B4-BE49-F238E27FC236}">
                <a16:creationId xmlns:a16="http://schemas.microsoft.com/office/drawing/2014/main" id="{D03AB521-4655-4E1C-9B7A-36008B4A8E27}"/>
              </a:ext>
            </a:extLst>
          </p:cNvPr>
          <p:cNvSpPr txBox="1"/>
          <p:nvPr/>
        </p:nvSpPr>
        <p:spPr>
          <a:xfrm rot="1549223">
            <a:off x="1339731" y="2555854"/>
            <a:ext cx="214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oboto" panose="02000000000000000000"/>
              </a:rPr>
              <a:t>INTERACCIONES POLÍTICAS</a:t>
            </a:r>
          </a:p>
        </p:txBody>
      </p:sp>
      <p:sp>
        <p:nvSpPr>
          <p:cNvPr id="32" name="12 CuadroTexto">
            <a:extLst>
              <a:ext uri="{FF2B5EF4-FFF2-40B4-BE49-F238E27FC236}">
                <a16:creationId xmlns:a16="http://schemas.microsoft.com/office/drawing/2014/main" id="{B84A4AE2-5722-4BD5-B75C-46387BC8A61F}"/>
              </a:ext>
            </a:extLst>
          </p:cNvPr>
          <p:cNvSpPr txBox="1"/>
          <p:nvPr/>
        </p:nvSpPr>
        <p:spPr>
          <a:xfrm rot="1502861">
            <a:off x="1475527" y="3856426"/>
            <a:ext cx="236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oboto" panose="02000000000000000000"/>
              </a:rPr>
              <a:t>INTERACCIONES CON EL ENTORNO</a:t>
            </a:r>
          </a:p>
        </p:txBody>
      </p:sp>
      <p:sp>
        <p:nvSpPr>
          <p:cNvPr id="33" name="13 CuadroTexto">
            <a:extLst>
              <a:ext uri="{FF2B5EF4-FFF2-40B4-BE49-F238E27FC236}">
                <a16:creationId xmlns:a16="http://schemas.microsoft.com/office/drawing/2014/main" id="{70FEDD6D-D5AC-4641-8EC6-64F0C5EA4653}"/>
              </a:ext>
            </a:extLst>
          </p:cNvPr>
          <p:cNvSpPr txBox="1"/>
          <p:nvPr/>
        </p:nvSpPr>
        <p:spPr>
          <a:xfrm rot="19927645">
            <a:off x="7503282" y="1169005"/>
            <a:ext cx="221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oboto" panose="02000000000000000000"/>
              </a:rPr>
              <a:t>INTERACCIONES CULTURALES</a:t>
            </a:r>
          </a:p>
        </p:txBody>
      </p:sp>
      <p:sp>
        <p:nvSpPr>
          <p:cNvPr id="34" name="14 CuadroTexto">
            <a:extLst>
              <a:ext uri="{FF2B5EF4-FFF2-40B4-BE49-F238E27FC236}">
                <a16:creationId xmlns:a16="http://schemas.microsoft.com/office/drawing/2014/main" id="{E3811A0A-A7AE-42FF-B97A-6926BE06E777}"/>
              </a:ext>
            </a:extLst>
          </p:cNvPr>
          <p:cNvSpPr txBox="1"/>
          <p:nvPr/>
        </p:nvSpPr>
        <p:spPr>
          <a:xfrm rot="19954356">
            <a:off x="8078071" y="2127399"/>
            <a:ext cx="241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oboto" panose="02000000000000000000"/>
              </a:rPr>
              <a:t>INTERACCIONES ECONÓMICAS</a:t>
            </a:r>
          </a:p>
        </p:txBody>
      </p:sp>
      <p:sp>
        <p:nvSpPr>
          <p:cNvPr id="35" name="15 CuadroTexto">
            <a:extLst>
              <a:ext uri="{FF2B5EF4-FFF2-40B4-BE49-F238E27FC236}">
                <a16:creationId xmlns:a16="http://schemas.microsoft.com/office/drawing/2014/main" id="{EB1BC534-E9AF-4DA2-A9B3-7AC3B8FF7E9D}"/>
              </a:ext>
            </a:extLst>
          </p:cNvPr>
          <p:cNvSpPr txBox="1"/>
          <p:nvPr/>
        </p:nvSpPr>
        <p:spPr>
          <a:xfrm rot="19800884">
            <a:off x="8203939" y="3026316"/>
            <a:ext cx="337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oboto" panose="02000000000000000000"/>
              </a:rPr>
              <a:t>FACTORES:</a:t>
            </a:r>
          </a:p>
          <a:p>
            <a:pPr marL="285750" indent="-285750">
              <a:buFont typeface="Arial" charset="0"/>
              <a:buChar char="•"/>
            </a:pPr>
            <a:r>
              <a:rPr lang="es-CO" dirty="0">
                <a:latin typeface="Roboto" panose="02000000000000000000"/>
              </a:rPr>
              <a:t>GENÉTICOS</a:t>
            </a:r>
          </a:p>
          <a:p>
            <a:pPr marL="285750" indent="-285750">
              <a:buFont typeface="Arial" charset="0"/>
              <a:buChar char="•"/>
            </a:pPr>
            <a:r>
              <a:rPr lang="es-CO" dirty="0">
                <a:latin typeface="Roboto" panose="02000000000000000000"/>
              </a:rPr>
              <a:t>FISIOLÓGICOS</a:t>
            </a:r>
          </a:p>
          <a:p>
            <a:pPr marL="285750" indent="-285750">
              <a:buFont typeface="Arial" charset="0"/>
              <a:buChar char="•"/>
            </a:pPr>
            <a:r>
              <a:rPr lang="es-CO" dirty="0">
                <a:latin typeface="Roboto" panose="02000000000000000000"/>
              </a:rPr>
              <a:t>BIOLÓGICOS</a:t>
            </a:r>
          </a:p>
        </p:txBody>
      </p:sp>
      <p:sp>
        <p:nvSpPr>
          <p:cNvPr id="36" name="16 Flecha arriba">
            <a:extLst>
              <a:ext uri="{FF2B5EF4-FFF2-40B4-BE49-F238E27FC236}">
                <a16:creationId xmlns:a16="http://schemas.microsoft.com/office/drawing/2014/main" id="{80AEF461-07B6-419A-8243-23165F25AC15}"/>
              </a:ext>
            </a:extLst>
          </p:cNvPr>
          <p:cNvSpPr/>
          <p:nvPr/>
        </p:nvSpPr>
        <p:spPr>
          <a:xfrm>
            <a:off x="841700" y="1106135"/>
            <a:ext cx="576064" cy="5751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Roboto" panose="02000000000000000000"/>
              </a:rPr>
              <a:t>PERSPECTIVA DE DERECHOS</a:t>
            </a:r>
          </a:p>
        </p:txBody>
      </p:sp>
      <p:sp>
        <p:nvSpPr>
          <p:cNvPr id="37" name="18 Flecha derecha">
            <a:extLst>
              <a:ext uri="{FF2B5EF4-FFF2-40B4-BE49-F238E27FC236}">
                <a16:creationId xmlns:a16="http://schemas.microsoft.com/office/drawing/2014/main" id="{67997060-DEA7-4806-B0ED-37BC015B6610}"/>
              </a:ext>
            </a:extLst>
          </p:cNvPr>
          <p:cNvSpPr/>
          <p:nvPr/>
        </p:nvSpPr>
        <p:spPr>
          <a:xfrm>
            <a:off x="3621674" y="6025517"/>
            <a:ext cx="4248472" cy="57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Roboto" panose="02000000000000000000"/>
              </a:rPr>
              <a:t>AIPI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76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D18A27-E8A6-462C-9BF8-2AB0F8B30143}"/>
              </a:ext>
            </a:extLst>
          </p:cNvPr>
          <p:cNvSpPr txBox="1">
            <a:spLocks/>
          </p:cNvSpPr>
          <p:nvPr/>
        </p:nvSpPr>
        <p:spPr>
          <a:xfrm>
            <a:off x="4557932" y="755057"/>
            <a:ext cx="6574302" cy="523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000" b="1" dirty="0">
                <a:solidFill>
                  <a:srgbClr val="0084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Desarrollo Infantil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BE62C0-385E-4035-8448-FD17EC64EF7F}"/>
              </a:ext>
            </a:extLst>
          </p:cNvPr>
          <p:cNvSpPr txBox="1"/>
          <p:nvPr/>
        </p:nvSpPr>
        <p:spPr>
          <a:xfrm>
            <a:off x="5396248" y="1891640"/>
            <a:ext cx="52964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Sistémico y complejo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Permanente y no lineal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Estructural y crítico en la construcción del sujeto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 de interacciones entre las capacidades y potencialidades actuales del niño y la niña y las condiciones que le propone el entorno.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12BCEF8-F871-4260-B41F-63E377BE5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927279" y="2219265"/>
            <a:ext cx="4024835" cy="2803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9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B83AA-331B-4EE9-8B2D-62B02D31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C8BB9D-1CD2-4C54-B5ED-EB8325E8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A21E42F-D7EC-4299-8F34-909BB1971C62}"/>
              </a:ext>
            </a:extLst>
          </p:cNvPr>
          <p:cNvSpPr txBox="1">
            <a:spLocks/>
          </p:cNvSpPr>
          <p:nvPr/>
        </p:nvSpPr>
        <p:spPr>
          <a:xfrm>
            <a:off x="3286738" y="358302"/>
            <a:ext cx="8067062" cy="64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rgbClr val="0054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NACER Y CAMINAR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3798F426-BF22-4436-9E3E-8D57F2B51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24961"/>
              </p:ext>
            </p:extLst>
          </p:nvPr>
        </p:nvGraphicFramePr>
        <p:xfrm>
          <a:off x="450761" y="1010594"/>
          <a:ext cx="10903039" cy="501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60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6666DA-D21B-4FA4-88B5-65A0736F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12A3781-F8B4-4E81-997E-FEE4391C85EF}"/>
              </a:ext>
            </a:extLst>
          </p:cNvPr>
          <p:cNvSpPr txBox="1">
            <a:spLocks/>
          </p:cNvSpPr>
          <p:nvPr/>
        </p:nvSpPr>
        <p:spPr>
          <a:xfrm>
            <a:off x="3459979" y="280974"/>
            <a:ext cx="8067062" cy="64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rgbClr val="0054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NACER Y CAMINAR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CA32385-8F96-4498-B280-1985DB997267}"/>
              </a:ext>
            </a:extLst>
          </p:cNvPr>
          <p:cNvSpPr/>
          <p:nvPr/>
        </p:nvSpPr>
        <p:spPr>
          <a:xfrm>
            <a:off x="6914306" y="1219747"/>
            <a:ext cx="4053425" cy="4406177"/>
          </a:xfrm>
          <a:prstGeom prst="roundRect">
            <a:avLst>
              <a:gd name="adj" fmla="val 7813"/>
            </a:avLst>
          </a:prstGeom>
          <a:solidFill>
            <a:srgbClr val="DE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96BFA1B-60A6-4FEA-8B6A-C65FA7E89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59" y="4152654"/>
            <a:ext cx="1844751" cy="2089308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594399-FE47-4B15-88F0-436C01AF76C8}"/>
              </a:ext>
            </a:extLst>
          </p:cNvPr>
          <p:cNvSpPr/>
          <p:nvPr/>
        </p:nvSpPr>
        <p:spPr>
          <a:xfrm>
            <a:off x="1465906" y="1219747"/>
            <a:ext cx="4053426" cy="4406177"/>
          </a:xfrm>
          <a:prstGeom prst="roundRect">
            <a:avLst>
              <a:gd name="adj" fmla="val 7292"/>
            </a:avLst>
          </a:prstGeom>
          <a:solidFill>
            <a:srgbClr val="008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pic>
        <p:nvPicPr>
          <p:cNvPr id="19" name="Imagen 18" descr="Imagen que contiene raqueta, sostener, mujer, jugador&#10;&#10;Descripción generada automáticamente">
            <a:extLst>
              <a:ext uri="{FF2B5EF4-FFF2-40B4-BE49-F238E27FC236}">
                <a16:creationId xmlns:a16="http://schemas.microsoft.com/office/drawing/2014/main" id="{CF376C9B-11D4-49EE-80A9-2FD30A71A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2" y="1102548"/>
            <a:ext cx="2566961" cy="4697083"/>
          </a:xfrm>
          <a:prstGeom prst="rect">
            <a:avLst/>
          </a:prstGeom>
        </p:spPr>
      </p:pic>
      <p:sp>
        <p:nvSpPr>
          <p:cNvPr id="21" name="CuadroTexto 5">
            <a:extLst>
              <a:ext uri="{FF2B5EF4-FFF2-40B4-BE49-F238E27FC236}">
                <a16:creationId xmlns:a16="http://schemas.microsoft.com/office/drawing/2014/main" id="{DC3FD37E-3B49-4334-9009-5E19053D071F}"/>
              </a:ext>
            </a:extLst>
          </p:cNvPr>
          <p:cNvSpPr txBox="1"/>
          <p:nvPr/>
        </p:nvSpPr>
        <p:spPr>
          <a:xfrm>
            <a:off x="1764881" y="1434684"/>
            <a:ext cx="3503956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CO" sz="1600" dirty="0">
                <a:solidFill>
                  <a:schemeClr val="bg1"/>
                </a:solidFill>
                <a:latin typeface="Roboto" panose="02000000000000000000"/>
              </a:rPr>
              <a:t>El movimiento inicialmente es posibilitado por adultos, es frecuente que el bebé disfrute de ser cargado, mecido, elevado, masajeado y abrazado por los adultos; progresivamente va fortaleciendo su tono muscular, haciendo conciencia y apropiando su cuerpo, para dar rienda suelta a su autonomía y a sus propias exploraciones corporales, pasará de sostener primero su cabeza, para sucesivamente realizar acciones más complejas girando, sentándose, gateando, caminando y finalmente corriendo.</a:t>
            </a:r>
          </a:p>
          <a:p>
            <a:pPr algn="just"/>
            <a:endParaRPr lang="es-ES" sz="1600" b="1" dirty="0">
              <a:solidFill>
                <a:schemeClr val="bg1"/>
              </a:solidFill>
              <a:latin typeface="Roboto" panose="02000000000000000000"/>
              <a:ea typeface="Tahoma"/>
              <a:cs typeface="Tahoma"/>
            </a:endParaRPr>
          </a:p>
        </p:txBody>
      </p:sp>
      <p:sp>
        <p:nvSpPr>
          <p:cNvPr id="23" name="CuadroTexto 5">
            <a:extLst>
              <a:ext uri="{FF2B5EF4-FFF2-40B4-BE49-F238E27FC236}">
                <a16:creationId xmlns:a16="http://schemas.microsoft.com/office/drawing/2014/main" id="{C81123BD-319F-43FD-AD32-BAF3D75AD100}"/>
              </a:ext>
            </a:extLst>
          </p:cNvPr>
          <p:cNvSpPr txBox="1"/>
          <p:nvPr/>
        </p:nvSpPr>
        <p:spPr>
          <a:xfrm>
            <a:off x="7284213" y="1434684"/>
            <a:ext cx="3503956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500" dirty="0">
                <a:solidFill>
                  <a:schemeClr val="bg1"/>
                </a:solidFill>
                <a:latin typeface="Roboto" panose="02000000000000000000"/>
              </a:rPr>
              <a:t>Desde su primer llanto los bebés entran en comunicación e interacción con su entorno, se interesan por las palabras, los gestos y buscan con la mirada conectarse con quienes conversan. Disfrutan de la musicalidad de las palabras, las rimas y las canciones que por lo general vienen acompañadas de juegos y movimientos corporales. Prontamente su intención comunicativa crece y con la emoción que le produce cada interacción, comienzan a surgir los sonidos, balbuceos y finalmente, las palabras con las que se enriquece y complejiza su comunicación y sus posibilidades de expresión</a:t>
            </a:r>
          </a:p>
        </p:txBody>
      </p:sp>
    </p:spTree>
    <p:extLst>
      <p:ext uri="{BB962C8B-B14F-4D97-AF65-F5344CB8AC3E}">
        <p14:creationId xmlns:p14="http://schemas.microsoft.com/office/powerpoint/2010/main" val="387394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69CB5-E6E0-48D7-8817-5A2C2E58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C5EB53-900C-4CA2-AFFC-F1394468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3C29BF0-3C9B-4AA5-86AE-E72DF745A033}"/>
              </a:ext>
            </a:extLst>
          </p:cNvPr>
          <p:cNvSpPr txBox="1">
            <a:spLocks/>
          </p:cNvSpPr>
          <p:nvPr/>
        </p:nvSpPr>
        <p:spPr>
          <a:xfrm>
            <a:off x="3459979" y="280974"/>
            <a:ext cx="8067062" cy="64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rgbClr val="0054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HABLAR Y EXPLORAR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4DF64DB7-7362-49BC-9346-B205C731B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469704"/>
              </p:ext>
            </p:extLst>
          </p:nvPr>
        </p:nvGraphicFramePr>
        <p:xfrm>
          <a:off x="838200" y="1291568"/>
          <a:ext cx="10515600" cy="48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94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FDBE4-3871-4CC9-A9A0-7006200D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CC99F9-78A6-4FAE-9E33-A3B2432A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8BCB6C-97AB-4935-97C6-97CB9448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Marcador de contenido 7">
            <a:extLst>
              <a:ext uri="{FF2B5EF4-FFF2-40B4-BE49-F238E27FC236}">
                <a16:creationId xmlns:a16="http://schemas.microsoft.com/office/drawing/2014/main" id="{F5C99EBD-145A-4E71-8E04-47C548635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455930"/>
              </p:ext>
            </p:extLst>
          </p:nvPr>
        </p:nvGraphicFramePr>
        <p:xfrm>
          <a:off x="0" y="0"/>
          <a:ext cx="1219200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44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7977B-B6AE-445F-8643-C896F201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8E86F0-ABA2-4D5C-BD61-00DE419A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E66388-6B5C-4440-8B31-0E92D9082412}"/>
              </a:ext>
            </a:extLst>
          </p:cNvPr>
          <p:cNvSpPr txBox="1">
            <a:spLocks/>
          </p:cNvSpPr>
          <p:nvPr/>
        </p:nvSpPr>
        <p:spPr>
          <a:xfrm>
            <a:off x="3459979" y="280974"/>
            <a:ext cx="8067062" cy="64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rgbClr val="0054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PREGUNTAR Y REPRESENTAR EL MUNDO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B0133FF-B852-4D70-AE70-D69F81640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53338"/>
              </p:ext>
            </p:extLst>
          </p:nvPr>
        </p:nvGraphicFramePr>
        <p:xfrm>
          <a:off x="574184" y="1213594"/>
          <a:ext cx="10630436" cy="443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A3899A0-608A-4907-B959-806CC85593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61256" y="2891335"/>
            <a:ext cx="1856292" cy="12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1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498D97D0AEA34996D9274E8A874438" ma:contentTypeVersion="10" ma:contentTypeDescription="Crear nuevo documento." ma:contentTypeScope="" ma:versionID="8b33c2c937fe97581f2c367e068dbf79">
  <xsd:schema xmlns:xsd="http://www.w3.org/2001/XMLSchema" xmlns:xs="http://www.w3.org/2001/XMLSchema" xmlns:p="http://schemas.microsoft.com/office/2006/metadata/properties" xmlns:ns2="1661c5d4-783f-4c52-9690-269c0b439237" xmlns:ns3="ab375f2e-ab1c-4e2b-a0ca-8eb44b499b6e" targetNamespace="http://schemas.microsoft.com/office/2006/metadata/properties" ma:root="true" ma:fieldsID="6521be0c47404d4e288a0d85b7abc71b" ns2:_="" ns3:_="">
    <xsd:import namespace="1661c5d4-783f-4c52-9690-269c0b439237"/>
    <xsd:import namespace="ab375f2e-ab1c-4e2b-a0ca-8eb44b499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1c5d4-783f-4c52-9690-269c0b43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5f2e-ab1c-4e2b-a0ca-8eb44b499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D727A-E01C-491D-ABEE-7D19526EC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694C5-4DB2-4E57-9DDE-B83FED6F2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1c5d4-783f-4c52-9690-269c0b439237"/>
    <ds:schemaRef ds:uri="ab375f2e-ab1c-4e2b-a0ca-8eb44b499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515AD-911B-48BD-9D08-31E760D5B594}">
  <ds:schemaRefs>
    <ds:schemaRef ds:uri="1661c5d4-783f-4c52-9690-269c0b439237"/>
    <ds:schemaRef ds:uri="http://purl.org/dc/terms/"/>
    <ds:schemaRef ds:uri="http://schemas.openxmlformats.org/package/2006/metadata/core-properties"/>
    <ds:schemaRef ds:uri="http://purl.org/dc/dcmitype/"/>
    <ds:schemaRef ds:uri="ab375f2e-ab1c-4e2b-a0ca-8eb44b499b6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1314</Words>
  <Application>Microsoft Office PowerPoint</Application>
  <PresentationFormat>Panorámica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REFERENTES DEL DESARROLLO INTEGRAL DE LA PRIMERA INFANCIA.</vt:lpstr>
      <vt:lpstr>MOMENTO PARA ACTUALIZARNOS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PINEDA</dc:creator>
  <cp:lastModifiedBy>GIOVANNA ANDREA RESTREPO LADINO</cp:lastModifiedBy>
  <cp:revision>136</cp:revision>
  <dcterms:created xsi:type="dcterms:W3CDTF">2020-07-22T16:37:56Z</dcterms:created>
  <dcterms:modified xsi:type="dcterms:W3CDTF">2022-03-26T00:40:50Z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5BDD922A-EB75-4CD6-A867-E234D0CD6025</vt:lpwstr>
  </property>
  <property fmtid="{D5CDD505-2E9C-101B-9397-08002B2CF9AE}" pid="3" name="ArticulatePath">
    <vt:lpwstr>Presentación1</vt:lpwstr>
  </property>
  <property fmtid="{D5CDD505-2E9C-101B-9397-08002B2CF9AE}" pid="4" name="ContentTypeId">
    <vt:lpwstr>0x01010094498D97D0AEA34996D9274E8A874438</vt:lpwstr>
  </property>
</Properties>
</file>